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0" r:id="rId2"/>
    <p:sldId id="256" r:id="rId3"/>
    <p:sldId id="274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3" r:id="rId12"/>
    <p:sldId id="27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B2FBCA-271D-4E55-83DC-6B24021E3DB6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F1AF204-F72F-4779-B2F1-493981F3C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AEBCCC-789B-497A-8723-FD8B825024A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Скругленный прямоугольник 9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261" y="269"/>
            <a:chExt cx="5238" cy="1966"/>
          </a:xfrm>
        </p:grpSpPr>
        <p:pic>
          <p:nvPicPr>
            <p:cNvPr id="7" name="Скругленный прямоугольник 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1" y="269"/>
              <a:ext cx="5238" cy="1966"/>
            </a:xfrm>
            <a:prstGeom prst="rect">
              <a:avLst/>
            </a:prstGeom>
            <a:noFill/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290" y="300"/>
              <a:ext cx="518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709676-B68F-455A-B702-D78D028FEDD3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3266F1-4C8A-41C4-BD5D-B850525A3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75982-82D2-4F7D-97B8-DFAAA038627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D9BB8-9367-417C-A086-C03B841F7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07590-6A86-42C0-8333-64266579C314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71552-3CF2-44AC-8063-AE853769A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7443F-E7BA-4D4A-B7A1-7F31BBF0DF90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6F15-EACA-4AB5-A1BE-CBB5CBA7A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Скругленный прямоугольник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261" y="269"/>
            <a:chExt cx="5238" cy="2742"/>
          </a:xfrm>
        </p:grpSpPr>
        <p:pic>
          <p:nvPicPr>
            <p:cNvPr id="6" name="Скругленный прямоугольник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1" y="269"/>
              <a:ext cx="5238" cy="2742"/>
            </a:xfrm>
            <a:prstGeom prst="rect">
              <a:avLst/>
            </a:prstGeom>
            <a:noFill/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281" y="291"/>
              <a:ext cx="5198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F723C3-E29F-4819-9D29-D5F7F66CB05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51F54E-602A-4AAF-9975-53FFEF872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B8CEA-95C6-4204-B31B-26301757F579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6AF95-AA8E-4F94-9636-55A5CBCB4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8DCBD-EB0E-4F5B-B02E-4729FD32DA8F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69605-8C6D-4AB3-B29E-AC0275678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95EE-E350-4F1E-8699-16C59ECE79C8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C834D-8993-47B8-B0F5-C5365B628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1C214B-D341-45DE-ACF8-CD4B4FE0638D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6B1A28-0AB9-4533-90A4-78917CF91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20B9B-3B20-4C9F-9EC1-E6D255E03149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9489-9AF9-4D44-BB18-B3BF2AD19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3ECF9D-E42E-42E6-9C11-A1DC03308931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7A3E75-D64B-4592-84F6-B9F70A8AB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9" name="Скругленный прямоугольник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261" y="269"/>
            <a:chExt cx="5238" cy="3463"/>
          </a:xfrm>
        </p:grpSpPr>
        <p:pic>
          <p:nvPicPr>
            <p:cNvPr id="1027" name="Скругленный прямоугольник 8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61" y="269"/>
              <a:ext cx="5238" cy="3463"/>
            </a:xfrm>
            <a:prstGeom prst="rect">
              <a:avLst/>
            </a:prstGeom>
            <a:noFill/>
          </p:spPr>
        </p:pic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285" y="295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E961AC8-D07E-445F-96A4-D08233C4C1CA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6421B3A-73DE-4C4A-A15E-D9016DC7B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2;&#1077;&#1089;&#1090;&#1080;&#1074;&#1072;&#1083;&#1100;%20&#1054;&#1090;&#1082;&#1088;&#1099;&#1090;&#1099;&#1081;%20&#1091;&#1088;&#1086;&#1082;\&#1077;&#1089;&#1083;&#1080;%20&#1076;&#1086;&#1073;&#1088;%20&#1090;&#1099;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new%20-%2009%20&#1044;&#1086;&#1073;&#1088;&#1086;,%20&#1079;&#1083;&#1086;%20&#1080;%20&#1076;&#1077;&#1074;&#1086;&#1095;&#1082;&#1080;.av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4418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Всегда побеждает тот волк, которого ты кормишь.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1" descr="C:\Users\ИНЕА\Desktop\6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2125" y="428625"/>
            <a:ext cx="4354513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6.Какая сказка Г.Х.Андерсена начинается с рассказа о волшебном зеркальце, осколки которого делают человека злым и жестоким?</a:t>
            </a:r>
          </a:p>
          <a:p>
            <a:pPr>
              <a:buFont typeface="Wingdings 2" pitchFamily="18" charset="2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G:\герои сказок\phoca_thumb_l_thumbelina_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357563"/>
            <a:ext cx="2643187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G:\герои сказок\88cc4e2d90f0e2f0-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3643313"/>
            <a:ext cx="2857500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G:\герои сказок\20358918_20358918forumtonnel.gi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2928938"/>
            <a:ext cx="24288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если добр ты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88913" y="207963"/>
            <a:ext cx="8766175" cy="128984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40700" cy="53276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b="1" smtClean="0"/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Домашнее задание : (по выбору)  </a:t>
            </a:r>
          </a:p>
          <a:p>
            <a:pPr>
              <a:buFont typeface="Wingdings 2" pitchFamily="18" charset="2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Найти и прочитать притчи и сказки о Добре и Зле, придумать свой вариант сказки о борьбе Добра со Злом. 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Спросить у родителей об их добром поступке, совершенном в жизни (детстве). Вспомнить свой добрый поступок.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Подобрать стихотворения и пословицы о Добре и Зле.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Нарисовать символы Добра и Зла, как представляют себе их дети, объяснить их значение.      </a:t>
            </a:r>
          </a:p>
          <a:p>
            <a:pPr>
              <a:buFont typeface="Wingdings 2" pitchFamily="18" charset="2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Составить с родителями памятку «Как стать добрым?»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857250"/>
            <a:ext cx="8286750" cy="8572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Добро и зло.</a:t>
            </a:r>
            <a:endParaRPr lang="ru-RU" sz="5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ИНЕА\Desktop\ccc73a83b3c6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3075" y="1901825"/>
            <a:ext cx="6157913" cy="4541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Содержимое 3" descr="frame_smeshariki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500063"/>
            <a:ext cx="8312150" cy="5541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9"/>
          <p:cNvSpPr>
            <a:spLocks noChangeArrowheads="1"/>
          </p:cNvSpPr>
          <p:nvPr/>
        </p:nvSpPr>
        <p:spPr bwMode="auto">
          <a:xfrm>
            <a:off x="642938" y="785813"/>
            <a:ext cx="2786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Добро помни, </a:t>
            </a:r>
            <a:endParaRPr lang="ru-RU" sz="2000" b="1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8434" name="Прямоугольник 10"/>
          <p:cNvSpPr>
            <a:spLocks noChangeArrowheads="1"/>
          </p:cNvSpPr>
          <p:nvPr/>
        </p:nvSpPr>
        <p:spPr bwMode="auto">
          <a:xfrm>
            <a:off x="571500" y="1357313"/>
            <a:ext cx="357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одежда красит человека, </a:t>
            </a:r>
            <a:endParaRPr lang="ru-RU" sz="2000" b="1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8435" name="Прямоугольник 11"/>
          <p:cNvSpPr>
            <a:spLocks noChangeArrowheads="1"/>
          </p:cNvSpPr>
          <p:nvPr/>
        </p:nvSpPr>
        <p:spPr bwMode="auto">
          <a:xfrm>
            <a:off x="571500" y="2071688"/>
            <a:ext cx="3143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Доброе слово человеку, </a:t>
            </a:r>
            <a:endParaRPr lang="ru-RU" sz="2000" b="1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8436" name="Прямоугольник 12"/>
          <p:cNvSpPr>
            <a:spLocks noChangeArrowheads="1"/>
          </p:cNvSpPr>
          <p:nvPr/>
        </p:nvSpPr>
        <p:spPr bwMode="auto">
          <a:xfrm>
            <a:off x="642938" y="2643188"/>
            <a:ext cx="2571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Добрые вести</a:t>
            </a:r>
            <a:endParaRPr lang="ru-RU">
              <a:latin typeface="Verdana" pitchFamily="34" charset="0"/>
            </a:endParaRPr>
          </a:p>
        </p:txBody>
      </p:sp>
      <p:sp>
        <p:nvSpPr>
          <p:cNvPr id="18437" name="Прямоугольник 13"/>
          <p:cNvSpPr>
            <a:spLocks noChangeArrowheads="1"/>
          </p:cNvSpPr>
          <p:nvPr/>
        </p:nvSpPr>
        <p:spPr bwMode="auto">
          <a:xfrm>
            <a:off x="714375" y="3286125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Добрый человек </a:t>
            </a:r>
            <a:endParaRPr lang="ru-RU" sz="2000" b="1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8438" name="Прямоугольник 14"/>
          <p:cNvSpPr>
            <a:spLocks noChangeArrowheads="1"/>
          </p:cNvSpPr>
          <p:nvPr/>
        </p:nvSpPr>
        <p:spPr bwMode="auto">
          <a:xfrm>
            <a:off x="785813" y="4000500"/>
            <a:ext cx="1976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свете не без </a:t>
            </a:r>
            <a:endParaRPr lang="ru-RU" sz="2000" b="1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857625" y="1357313"/>
            <a:ext cx="1428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его дела.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357563" y="2071688"/>
            <a:ext cx="335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дождь в засуху.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357438" y="78581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зло забывай.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357438" y="2643188"/>
            <a:ext cx="2500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прибавляют чести.</a:t>
            </a:r>
          </a:p>
          <a:p>
            <a:pPr algn="just"/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786063" y="3286125"/>
            <a:ext cx="3000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добре проживёт век.</a:t>
            </a:r>
            <a:endParaRPr lang="ru-RU" sz="20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643188" y="4000500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добрых людей.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1.  Какой герой русской народной сказки был наказан за то, что не послушал сестры?</a:t>
            </a:r>
          </a:p>
        </p:txBody>
      </p:sp>
      <p:pic>
        <p:nvPicPr>
          <p:cNvPr id="20483" name="Picture 3" descr="G:\герои сказок\Firebi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786063"/>
            <a:ext cx="2571750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G:\герои сказок\bilibin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571750"/>
            <a:ext cx="247491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G:\герои сказок\ddca4a761cb0ece7ae8f4299ca076355_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786063"/>
            <a:ext cx="18764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642938"/>
            <a:ext cx="8183562" cy="17145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21844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2.В какой сказке одна героиня за доброе сердце получает в награду сундук с приданным, жениха и уважение, а другая за злобу – стаю крикливых ворон, позор и унижение?</a:t>
            </a:r>
          </a:p>
        </p:txBody>
      </p:sp>
      <p:pic>
        <p:nvPicPr>
          <p:cNvPr id="20483" name="Picture 2" descr="G:\герои сказок\g34eb9rb17gdjc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643188"/>
            <a:ext cx="252412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G:\герои сказок\1274875796_1274428112_scrin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3643313"/>
            <a:ext cx="33575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G:\герои сказок\alyonu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2714625"/>
            <a:ext cx="2357437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541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3. Героиня, какой сказки смогла спасти своего братца из рук Бабы- Яги только тогда, когда перестала гордиться и начала помогать окружающим?</a:t>
            </a:r>
          </a:p>
          <a:p>
            <a:pPr>
              <a:buFont typeface="Wingdings 2" pitchFamily="18" charset="2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4" descr="G:\герои сказок\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786188"/>
            <a:ext cx="335756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G:\герои сказок\snedronningen Gerda and the Reindeer by Edmund Dula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286125"/>
            <a:ext cx="2374900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G:\герои сказок\Moroz_konas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3000375"/>
            <a:ext cx="2576512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4. Героиня, какой сказки А.С.Пушкина от накопленного в душе зла умирает?</a:t>
            </a:r>
          </a:p>
        </p:txBody>
      </p:sp>
      <p:pic>
        <p:nvPicPr>
          <p:cNvPr id="23554" name="Picture 2" descr="G:\герои сказок\f36b1fa3c6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3775075"/>
            <a:ext cx="271462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 descr="G:\герои сказок\image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571750"/>
            <a:ext cx="249396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G:\герои сказок\cs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786188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5. Героиня, какой сказки наказана за гордыню, зло, жадность, неблагодарность оставшись с тем, с чем жила первоначально?</a:t>
            </a:r>
            <a:endParaRPr lang="ru-RU" smtClean="0"/>
          </a:p>
        </p:txBody>
      </p:sp>
      <p:pic>
        <p:nvPicPr>
          <p:cNvPr id="23555" name="Picture 2" descr="G:\герои сказок\06labb2dp12219044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929063"/>
            <a:ext cx="2643187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G:\герои сказок\cs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3786188"/>
            <a:ext cx="27860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G:\герои сказок\36452251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357438"/>
            <a:ext cx="2295525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328</TotalTime>
  <Words>220</Words>
  <Application>Microsoft Office PowerPoint</Application>
  <PresentationFormat>Экран (4:3)</PresentationFormat>
  <Paragraphs>33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Verdana</vt:lpstr>
      <vt:lpstr>Arial</vt:lpstr>
      <vt:lpstr>Wingdings 2</vt:lpstr>
      <vt:lpstr>Calibri</vt:lpstr>
      <vt:lpstr>Times New Roman</vt:lpstr>
      <vt:lpstr>Аспект</vt:lpstr>
      <vt:lpstr>Аспект</vt:lpstr>
      <vt:lpstr>Аспект</vt:lpstr>
      <vt:lpstr>Аспект</vt:lpstr>
      <vt:lpstr>Аспект</vt:lpstr>
      <vt:lpstr>Всегда побеждает тот волк, которого ты кормишь.</vt:lpstr>
      <vt:lpstr>Тема урока: Добро и зло.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ИНЕА</dc:creator>
  <cp:lastModifiedBy>nadezhda.pronskaya</cp:lastModifiedBy>
  <cp:revision>33</cp:revision>
  <dcterms:created xsi:type="dcterms:W3CDTF">2012-09-24T12:56:17Z</dcterms:created>
  <dcterms:modified xsi:type="dcterms:W3CDTF">2013-03-19T15:28:38Z</dcterms:modified>
</cp:coreProperties>
</file>