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63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1C72"/>
    <a:srgbClr val="0286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A24F122-D386-43CF-9A10-D62EA85D7721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150B07-4091-4E43-96CE-6F0BAED89A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B8366E0-B1CB-4D78-9308-5FE168DE1A1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1AED9-3198-44EC-AFDB-D6B66788DFF1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F07AA-E089-4B0A-BC01-644447AA2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F0008-BA26-40F6-8C54-5204FBD297A7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EB27B-FCBC-4924-B5D9-32E8DCDFB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BCB1B-3F57-43DB-8F7E-3146BFDC2E26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1D60E-AE8E-4D12-8850-95E655673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990AC-9810-4EA8-8BD1-086F5A482127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7E796-A1E2-44EA-B762-EC1025E23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1BC65-535B-4AEF-9241-5728A038A9FD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3FA6B-D06A-47E6-ACE2-6BBB70697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F4B14-7318-49E5-B050-91A08D58B412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7851A-919D-4F9E-904A-DAF76C6A4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A590D-3B3B-46A0-AA31-20C4D2656DFC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2C9D8-2A7D-4FAF-B3BF-ED6F58F4B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E5144-C767-4C19-B1E8-79179FB794E5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F068E-58B8-46C2-80B3-837FAE3C4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D6074-3F07-451C-8DA8-193BA3450DDF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CBD72-6D9A-4C96-A264-482502A14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75E49-8C08-4C77-A3EF-6A1F83F30A80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F48CE-3806-4F6B-BE66-82BBB9F30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F8947-E10B-4653-997D-55CB00D0E188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3B444-52B6-4C23-A1CE-E40C0D38A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7F5298-4ABD-4974-AD19-812964BBF0A6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C4B331-5F96-4A38-B019-2EAFFE0AD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pPr eaLnBrk="1" hangingPunct="1"/>
            <a:r>
              <a:rPr lang="ru-RU" sz="5400" b="1" smtClean="0">
                <a:latin typeface="Book Antiqua" pitchFamily="18" charset="0"/>
              </a:rPr>
              <a:t>Рукописные книги</a:t>
            </a:r>
          </a:p>
        </p:txBody>
      </p:sp>
      <p:sp>
        <p:nvSpPr>
          <p:cNvPr id="1433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FF0000"/>
                </a:solidFill>
                <a:latin typeface="Book Antiqua" pitchFamily="18" charset="0"/>
              </a:rPr>
              <a:t>Самое великое чудо</a:t>
            </a:r>
          </a:p>
          <a:p>
            <a:pPr eaLnBrk="1" hangingPunct="1"/>
            <a:r>
              <a:rPr lang="ru-RU" sz="4800" b="1" smtClean="0">
                <a:solidFill>
                  <a:srgbClr val="FF0000"/>
                </a:solidFill>
                <a:latin typeface="Book Antiqua" pitchFamily="18" charset="0"/>
              </a:rPr>
              <a:t> на свете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Узелковое письмо</a:t>
            </a:r>
            <a:br>
              <a:rPr lang="ru-RU" b="1" smtClean="0">
                <a:solidFill>
                  <a:srgbClr val="002060"/>
                </a:solidFill>
              </a:rPr>
            </a:br>
            <a:r>
              <a:rPr lang="ru-RU" b="1" smtClean="0">
                <a:solidFill>
                  <a:srgbClr val="002060"/>
                </a:solidFill>
              </a:rPr>
              <a:t>индейцев Южной Америки</a:t>
            </a:r>
          </a:p>
        </p:txBody>
      </p:sp>
      <p:pic>
        <p:nvPicPr>
          <p:cNvPr id="16387" name="Содержимое 4" descr="узел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47663" y="2133600"/>
            <a:ext cx="4038600" cy="3657600"/>
          </a:xfrm>
        </p:spPr>
      </p:pic>
      <p:pic>
        <p:nvPicPr>
          <p:cNvPr id="16388" name="Содержимое 5" descr="узелк.pn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394200" y="2590800"/>
            <a:ext cx="4629150" cy="25908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Иероглифы на камне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7411" name="Содержимое 3" descr="иерогл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82675" y="1465263"/>
            <a:ext cx="6689725" cy="5011737"/>
          </a:xfr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581400" cy="3384550"/>
          </a:xfrm>
        </p:spPr>
        <p:txBody>
          <a:bodyPr/>
          <a:lstStyle/>
          <a:p>
            <a:pPr eaLnBrk="1" hangingPunct="1"/>
            <a:r>
              <a:rPr lang="ru-RU" sz="4400" smtClean="0">
                <a:solidFill>
                  <a:srgbClr val="028618"/>
                </a:solidFill>
              </a:rPr>
              <a:t>Финикийская азбука</a:t>
            </a:r>
          </a:p>
        </p:txBody>
      </p:sp>
      <p:pic>
        <p:nvPicPr>
          <p:cNvPr id="18435" name="Содержимое 4" descr="finik alphabet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67200" y="273050"/>
            <a:ext cx="3365500" cy="6559550"/>
          </a:xfrm>
        </p:spPr>
      </p:pic>
      <p:sp>
        <p:nvSpPr>
          <p:cNvPr id="18436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4114800"/>
            <a:ext cx="3008313" cy="24511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Гражданская азбука Петра 1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9459" name="Содержимое 3" descr="пётр1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1143000"/>
            <a:ext cx="6934200" cy="5410200"/>
          </a:xfr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>
                <a:solidFill>
                  <a:srgbClr val="C00000"/>
                </a:solidFill>
              </a:rPr>
              <a:t>Кирилл и Мефодий</a:t>
            </a:r>
          </a:p>
        </p:txBody>
      </p:sp>
      <p:pic>
        <p:nvPicPr>
          <p:cNvPr id="20483" name="Содержимое 3" descr="кирилл и меф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27275" y="1579563"/>
            <a:ext cx="4149725" cy="4973637"/>
          </a:xfrm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5867400" cy="1162050"/>
          </a:xfrm>
        </p:spPr>
        <p:txBody>
          <a:bodyPr/>
          <a:lstStyle/>
          <a:p>
            <a:pPr eaLnBrk="1" hangingPunct="1"/>
            <a:r>
              <a:rPr lang="ru-RU" sz="4800" i="1" smtClean="0">
                <a:solidFill>
                  <a:srgbClr val="861C72"/>
                </a:solidFill>
              </a:rPr>
              <a:t>Нестор-летописец</a:t>
            </a:r>
          </a:p>
        </p:txBody>
      </p:sp>
      <p:pic>
        <p:nvPicPr>
          <p:cNvPr id="21507" name="Содержимое 3" descr="nestor_chronicler8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0" y="1676400"/>
            <a:ext cx="3517900" cy="4914900"/>
          </a:xfrm>
        </p:spPr>
      </p:pic>
      <p:sp>
        <p:nvSpPr>
          <p:cNvPr id="21508" name="Текст 4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962400" cy="5118100"/>
          </a:xfrm>
        </p:spPr>
        <p:txBody>
          <a:bodyPr/>
          <a:lstStyle/>
          <a:p>
            <a:pPr eaLnBrk="1" hangingPunct="1"/>
            <a:r>
              <a:rPr lang="ru-RU" sz="1800" b="1" i="1" smtClean="0"/>
              <a:t>….Я угадать хотел, о чём он пишет?</a:t>
            </a:r>
          </a:p>
          <a:p>
            <a:pPr eaLnBrk="1" hangingPunct="1"/>
            <a:r>
              <a:rPr lang="ru-RU" sz="1800" b="1" i="1" smtClean="0"/>
              <a:t>О тёмном ли владычестве татар?</a:t>
            </a:r>
          </a:p>
          <a:p>
            <a:pPr eaLnBrk="1" hangingPunct="1"/>
            <a:r>
              <a:rPr lang="ru-RU" sz="1800" b="1" i="1" smtClean="0"/>
              <a:t>О казнях ли свирепых Иоанна?</a:t>
            </a:r>
          </a:p>
          <a:p>
            <a:pPr eaLnBrk="1" hangingPunct="1"/>
            <a:r>
              <a:rPr lang="ru-RU" sz="1800" b="1" i="1" smtClean="0"/>
              <a:t>О бурном ли новгородском вече?</a:t>
            </a:r>
          </a:p>
          <a:p>
            <a:pPr eaLnBrk="1" hangingPunct="1"/>
            <a:r>
              <a:rPr lang="ru-RU" sz="1800" b="1" i="1" smtClean="0"/>
              <a:t>О славе ли отечества? Напрасно.</a:t>
            </a:r>
          </a:p>
          <a:p>
            <a:pPr eaLnBrk="1" hangingPunct="1"/>
            <a:r>
              <a:rPr lang="ru-RU" sz="1800" b="1" i="1" smtClean="0"/>
              <a:t>Ни на челе высоком, ни во взорах</a:t>
            </a:r>
          </a:p>
          <a:p>
            <a:pPr eaLnBrk="1" hangingPunct="1"/>
            <a:r>
              <a:rPr lang="ru-RU" sz="1800" b="1" i="1" smtClean="0"/>
              <a:t>Нельзя прочесть его сокрытых дум;</a:t>
            </a:r>
          </a:p>
          <a:p>
            <a:pPr eaLnBrk="1" hangingPunct="1"/>
            <a:r>
              <a:rPr lang="ru-RU" sz="1800" b="1" i="1" smtClean="0"/>
              <a:t>Всё тот же вид смиренный, величавый….</a:t>
            </a:r>
          </a:p>
          <a:p>
            <a:pPr eaLnBrk="1" hangingPunct="1"/>
            <a:r>
              <a:rPr lang="ru-RU" sz="1800" b="1" i="1" smtClean="0"/>
              <a:t>…Спокойно зрит на правых и виновных,</a:t>
            </a:r>
          </a:p>
          <a:p>
            <a:pPr eaLnBrk="1" hangingPunct="1"/>
            <a:r>
              <a:rPr lang="ru-RU" sz="1800" b="1" i="1" smtClean="0"/>
              <a:t>Добру и злу внимая равнодушно,</a:t>
            </a:r>
          </a:p>
          <a:p>
            <a:pPr eaLnBrk="1" hangingPunct="1"/>
            <a:r>
              <a:rPr lang="ru-RU" sz="1800" b="1" i="1" smtClean="0"/>
              <a:t>Не ведая ни жалости, ни гнева….</a:t>
            </a:r>
          </a:p>
          <a:p>
            <a:pPr eaLnBrk="1" hangingPunct="1"/>
            <a:r>
              <a:rPr lang="ru-RU" sz="1800" b="1" i="1" smtClean="0"/>
              <a:t>(А.С. Пушкин «Борис Годунов».)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92</Words>
  <PresentationFormat>Экран (4:3)</PresentationFormat>
  <Paragraphs>22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Arial</vt:lpstr>
      <vt:lpstr>Book Antiqua</vt:lpstr>
      <vt:lpstr>Office Theme</vt:lpstr>
      <vt:lpstr>Рукописные книги</vt:lpstr>
      <vt:lpstr>Узелковое письмо индейцев Южной Америки</vt:lpstr>
      <vt:lpstr>Иероглифы на камне</vt:lpstr>
      <vt:lpstr>Финикийская азбука</vt:lpstr>
      <vt:lpstr>Гражданская азбука Петра 1</vt:lpstr>
      <vt:lpstr>Кирилл и Мефодий</vt:lpstr>
      <vt:lpstr>Нестор-летописец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Узелковое письмо</dc:title>
  <cp:lastModifiedBy>User</cp:lastModifiedBy>
  <cp:revision>8</cp:revision>
  <dcterms:modified xsi:type="dcterms:W3CDTF">2013-03-14T17:17:51Z</dcterms:modified>
</cp:coreProperties>
</file>