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84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CC1B2-AFC2-4462-BEBF-7585617E3FF0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059F9-5BC3-4858-B0BC-1DDA924020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53BB4-2430-45DD-B033-4C651F67C856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87C2B-43BE-4443-B2A7-7915AA49F0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B3910-8A2D-43FF-B786-7B605F302C48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497C-A32A-4B59-9EFE-53749634F2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A9028-7F84-43F7-B0B2-0F55997D2629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6181F-D26B-41AA-B040-24D73EA9F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EE66F-271B-4C33-9B4D-8294287D5590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877AC-CDDF-4741-9C48-AA596B951D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4FD5E-4319-454D-8E08-40B8E30DF489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C2DEB-7B8B-49FD-9C18-DFE0CDD1B5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0E7F9-E55D-4CEE-B19F-5259A211312E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FA9E7-A1C4-42D4-9631-E9421E5A0E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AC487-5BDA-42CD-9ED6-7322B9D7DAC8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0494A-A8B9-4AD5-A8CF-39E430DF3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11F58-C68C-4CB8-965D-B83EF4A2C8B5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5DB07-8528-48E3-ACEB-3DBB96D93E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A87C-DE7F-4368-8E98-6EFBB686F699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E0746-735E-43CE-9909-71FE9C54D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46976-8FB4-4CFA-B3F9-CF3A52B4DBF3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B1D61-5033-45DD-8E7F-56D302A17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346F90-AFAE-4EE9-A4A4-95AA6BCF101D}" type="datetimeFigureOut">
              <a:rPr lang="en-US"/>
              <a:pPr>
                <a:defRPr/>
              </a:pPr>
              <a:t>3/14/2013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07E06D-3D77-4204-BB42-E6B531E2FE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&#1040;&#1085;&#1090;&#1086;&#1085;\&#1056;&#1072;&#1073;&#1086;&#1095;&#1080;&#1081;%20&#1089;&#1090;&#1086;&#1083;\&#1059;&#1088;&#1086;&#1082;%202\&#1055;&#1088;&#1080;&#1083;&#1086;&#1078;&#1077;&#1085;&#1080;&#1077;v_lesu_rodilas_elochka.mp3" TargetMode="External"/><Relationship Id="rId1" Type="http://schemas.openxmlformats.org/officeDocument/2006/relationships/audio" Target="file:///C:\Documents%20and%20Settings\&#1040;&#1085;&#1090;&#1086;&#1085;\&#1056;&#1072;&#1073;&#1086;&#1095;&#1080;&#1081;%20&#1089;&#1090;&#1086;&#1083;\&#1074;%20&#1083;&#1077;&#1089;&#1091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3314" name="Содержимое 3" descr="цифры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6838" y="152400"/>
            <a:ext cx="8997950" cy="655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8" name="Содержимое 3" descr="в лесу1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5" name="в лес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524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иложениеv_lesu_rodilas_elochk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524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1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819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81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800" b="1" dirty="0" smtClean="0"/>
              <a:t>Квадратный метр</a:t>
            </a:r>
            <a:endParaRPr lang="ru-RU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ru-RU" sz="19200" b="1" smtClean="0"/>
              <a:t>План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Содержимое 3" descr="animashki_1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0"/>
            <a:ext cx="6324600" cy="6858000"/>
          </a:xfrm>
          <a:solidFill>
            <a:schemeClr val="accent6">
              <a:lumMod val="60000"/>
              <a:lumOff val="4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</Words>
  <PresentationFormat>Экран (4:3)</PresentationFormat>
  <Paragraphs>2</Paragraphs>
  <Slides>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Calibri</vt:lpstr>
      <vt:lpstr>Arial</vt:lpstr>
      <vt:lpstr>Office Theme</vt:lpstr>
      <vt:lpstr>Слайд 1</vt:lpstr>
      <vt:lpstr>Слайд 2</vt:lpstr>
      <vt:lpstr>Квадратный метр</vt:lpstr>
      <vt:lpstr>План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nadezhda.pronskaya</cp:lastModifiedBy>
  <cp:revision>7</cp:revision>
  <dcterms:modified xsi:type="dcterms:W3CDTF">2013-03-14T11:40:39Z</dcterms:modified>
</cp:coreProperties>
</file>