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57" r:id="rId4"/>
    <p:sldId id="258" r:id="rId5"/>
    <p:sldId id="261" r:id="rId6"/>
    <p:sldId id="259" r:id="rId7"/>
    <p:sldId id="260" r:id="rId8"/>
    <p:sldId id="262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8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5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8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0" name="Rectangle 114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1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29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7" name="Rectangle 84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8" name="Rectangle 8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113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4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5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80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1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2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6" name="Freeform 44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50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51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Hexagon 52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3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4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5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56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Freeform 57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Hexagon 58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0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1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2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3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4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5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66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Freeform 67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68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3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" name="Rectangle 46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49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88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688" y="1516063"/>
            <a:ext cx="2133600" cy="752475"/>
          </a:xfrm>
        </p:spPr>
        <p:txBody>
          <a:bodyPr anchor="b"/>
          <a:lstStyle>
            <a:lvl1pPr algn="l">
              <a:defRPr sz="2400" smtClean="0"/>
            </a:lvl1pPr>
          </a:lstStyle>
          <a:p>
            <a:pPr>
              <a:defRPr/>
            </a:pPr>
            <a:fld id="{F84E5433-5644-4949-AD98-CECCF4A8D11F}" type="datetimeFigureOut">
              <a:rPr lang="ru-RU"/>
              <a:pPr>
                <a:defRPr/>
              </a:pPr>
              <a:t>17.03.2013</a:t>
            </a:fld>
            <a:endParaRPr lang="ru-RU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838" y="5719763"/>
            <a:ext cx="283051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788" y="5719763"/>
            <a:ext cx="642937" cy="365125"/>
          </a:xfrm>
        </p:spPr>
        <p:txBody>
          <a:bodyPr/>
          <a:lstStyle>
            <a:lvl1pPr>
              <a:defRPr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1C73B1D8-67BD-4AE2-A3CF-17487CE1E7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905E9-4A3F-41AA-B865-DF527B38F0B2}" type="datetimeFigureOut">
              <a:rPr lang="ru-RU"/>
              <a:pPr>
                <a:defRPr/>
              </a:pPr>
              <a:t>17.03.2013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53EF2-C905-4D8A-B5EB-464387B198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3524F-8268-4527-9F46-09BF7547B996}" type="datetimeFigureOut">
              <a:rPr lang="ru-RU"/>
              <a:pPr>
                <a:defRPr/>
              </a:pPr>
              <a:t>17.03.2013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08BD5-DBA1-4A97-A16D-DA64FF4695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FBCB7-5893-42D5-AC6C-928607C8A389}" type="datetimeFigureOut">
              <a:rPr lang="ru-RU"/>
              <a:pPr>
                <a:defRPr/>
              </a:pPr>
              <a:t>17.03.2013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3E144-F603-412D-AD68-DA9E69549B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1115F-6352-42EA-8DFA-6B2157CAF44C}" type="datetimeFigureOut">
              <a:rPr lang="ru-RU"/>
              <a:pPr>
                <a:defRPr/>
              </a:pPr>
              <a:t>17.03.2013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4D4CD-4C06-4B24-A4CC-E7B2DFAD7A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85447-E208-4295-8FAF-5A8427B53A07}" type="datetimeFigureOut">
              <a:rPr lang="ru-RU"/>
              <a:pPr>
                <a:defRPr/>
              </a:pPr>
              <a:t>17.03.2013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8BFF2-8EB5-41E4-B357-88B971BFD6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20911-5480-408B-A7B0-B151F27A6F95}" type="datetimeFigureOut">
              <a:rPr lang="ru-RU"/>
              <a:pPr>
                <a:defRPr/>
              </a:pPr>
              <a:t>17.03.2013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F5BD2-0F6A-4F59-A83B-CEF160B4B4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5963E-C887-4F34-9CC9-49D3E4965664}" type="datetimeFigureOut">
              <a:rPr lang="ru-RU"/>
              <a:pPr>
                <a:defRPr/>
              </a:pPr>
              <a:t>17.03.2013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2EC6C-5AC7-4A47-A93E-E28540AB61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D9F13-7275-40BC-9F8B-2AEF3476E411}" type="datetimeFigureOut">
              <a:rPr lang="ru-RU"/>
              <a:pPr>
                <a:defRPr/>
              </a:pPr>
              <a:t>17.03.2013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746E6-3D7A-479D-96E0-CD2DAA2706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83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80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81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0" name="Rectangle 82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5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7" name="Rectangle 79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4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7" name="Freeform 4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4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Freeform 5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5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Hexagon 5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Freeform 58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1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2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3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4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5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6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67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Hexagon 68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69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Freeform 70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4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56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57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ectangle 60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EAF4A-3A5B-46D1-860F-604FADCE5612}" type="datetimeFigureOut">
              <a:rPr lang="ru-RU"/>
              <a:pPr>
                <a:defRPr/>
              </a:pPr>
              <a:t>17.03.2013</a:t>
            </a:fld>
            <a:endParaRPr lang="ru-RU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7B9C2-0DC4-41FB-AE41-7E49F619A9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86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83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84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0" name="Rectangle 85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5" name="Rectangle 80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81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7" name="Rectangle 82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77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8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4" name="Rectangle 79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7" name="Freeform 4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4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4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Freeform 4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9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60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Hexagon 61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Freeform 62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63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4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5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6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7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8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9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70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Hexagon 71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72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Freeform 73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4" name="Rectangle 9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10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101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ectangle 104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86AE6-F1CC-498A-96A3-A55C2F1B0C7C}" type="datetimeFigureOut">
              <a:rPr lang="ru-RU"/>
              <a:pPr>
                <a:defRPr/>
              </a:pPr>
              <a:t>17.03.2013</a:t>
            </a:fld>
            <a:endParaRPr lang="ru-RU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8101A-63F7-45C9-B343-13F6C83F1A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/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103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105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106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FEFEFE"/>
                </a:solidFill>
                <a:latin typeface="+mn-lt"/>
              </a:defRPr>
            </a:lvl1pPr>
          </a:lstStyle>
          <a:p>
            <a:pPr>
              <a:defRPr/>
            </a:pPr>
            <a:fld id="{CD3EEB99-868F-4BA3-9C5C-F6D058CF72E0}" type="datetimeFigureOut">
              <a:rPr lang="ru-RU"/>
              <a:pPr>
                <a:defRPr/>
              </a:pPr>
              <a:t>17.03.2013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FEFEFE"/>
                </a:solidFill>
                <a:latin typeface="+mn-lt"/>
              </a:defRPr>
            </a:lvl1pPr>
          </a:lstStyle>
          <a:p>
            <a:pPr>
              <a:defRPr/>
            </a:pPr>
            <a:fld id="{CA7B4FDD-9A88-4C32-8C10-8F52BEF3D6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73" r:id="rId8"/>
    <p:sldLayoutId id="2147483674" r:id="rId9"/>
    <p:sldLayoutId id="2147483665" r:id="rId10"/>
    <p:sldLayoutId id="214748366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255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F:\моя\Наталья док\Для  школы\Урок года\мережка\2 042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2263" y="476250"/>
            <a:ext cx="3176587" cy="2381250"/>
          </a:xfrm>
          <a:prstGeom prst="rect">
            <a:avLst/>
          </a:prstGeom>
          <a:noFill/>
          <a:ln>
            <a:solidFill>
              <a:schemeClr val="accent3">
                <a:lumMod val="60000"/>
                <a:lumOff val="40000"/>
                <a:alpha val="95000"/>
              </a:schemeClr>
            </a:solidFill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4225" y="908050"/>
            <a:ext cx="7024688" cy="1143000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</a:rPr>
              <a:t>Технология выполнения односторонней мережки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70100" y="2636838"/>
            <a:ext cx="6605588" cy="3508375"/>
          </a:xfrm>
        </p:spPr>
        <p:txBody>
          <a:bodyPr rtlCol="0">
            <a:normAutofit lnSpcReduction="10000"/>
          </a:bodyPr>
          <a:lstStyle/>
          <a:p>
            <a:pPr marL="68580" indent="0" algn="r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b="1" dirty="0" smtClean="0"/>
              <a:t>Урок технологии в </a:t>
            </a:r>
          </a:p>
          <a:p>
            <a:pPr marL="68580" indent="0" algn="r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b="1" dirty="0" smtClean="0"/>
              <a:t>7 классе по программе</a:t>
            </a:r>
          </a:p>
          <a:p>
            <a:pPr marL="68580" indent="0" algn="r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b="1" dirty="0" smtClean="0"/>
              <a:t> В. Д. Симоненко</a:t>
            </a:r>
          </a:p>
          <a:p>
            <a:pPr marL="68580" indent="0" fontAlgn="auto">
              <a:spcAft>
                <a:spcPts val="0"/>
              </a:spcAft>
              <a:buFont typeface="Wingdings 2" pitchFamily="18" charset="2"/>
              <a:buNone/>
              <a:defRPr/>
            </a:pPr>
            <a:endParaRPr lang="ru-RU" dirty="0"/>
          </a:p>
          <a:p>
            <a:pPr marL="68580" indent="0" fontAlgn="auto">
              <a:spcAft>
                <a:spcPts val="0"/>
              </a:spcAft>
              <a:buFont typeface="Wingdings 2" pitchFamily="18" charset="2"/>
              <a:buNone/>
              <a:defRPr/>
            </a:pPr>
            <a:endParaRPr lang="ru-RU" dirty="0" smtClean="0"/>
          </a:p>
          <a:p>
            <a:pPr marL="68580" indent="0" fontAlgn="auto">
              <a:spcAft>
                <a:spcPts val="0"/>
              </a:spcAft>
              <a:buFont typeface="Wingdings 2" pitchFamily="18" charset="2"/>
              <a:buNone/>
              <a:defRPr/>
            </a:pPr>
            <a:endParaRPr lang="ru-RU" dirty="0" smtClean="0"/>
          </a:p>
          <a:p>
            <a:pPr marL="68580" indent="0" algn="r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1800" dirty="0" smtClean="0"/>
              <a:t>Разработан учителем технологии </a:t>
            </a:r>
          </a:p>
          <a:p>
            <a:pPr marL="68580" indent="0" algn="r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1800" dirty="0" smtClean="0"/>
              <a:t>МКОУ «СОШ № 29» г. Ревда</a:t>
            </a:r>
          </a:p>
          <a:p>
            <a:pPr marL="68580" indent="0" algn="r" fontAlgn="auto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1800" dirty="0" smtClean="0"/>
              <a:t> Гапоновой Натальей Михайловной</a:t>
            </a:r>
            <a:endParaRPr lang="ru-RU" sz="1800" dirty="0"/>
          </a:p>
        </p:txBody>
      </p:sp>
      <p:pic>
        <p:nvPicPr>
          <p:cNvPr id="7" name="Рисунок 6" descr="F:\моя\Наталья док\Для  школы\Урок года\мережка\2 01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869008">
            <a:off x="838994" y="3248819"/>
            <a:ext cx="2663825" cy="3443287"/>
          </a:xfrm>
          <a:prstGeom prst="rect">
            <a:avLst/>
          </a:prstGeom>
          <a:noFill/>
          <a:ln w="9525">
            <a:solidFill>
              <a:srgbClr val="FFA466">
                <a:alpha val="94901"/>
              </a:srgbClr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>
          <a:xfrm>
            <a:off x="4211638" y="333375"/>
            <a:ext cx="4770437" cy="1701800"/>
          </a:xfrm>
        </p:spPr>
        <p:txBody>
          <a:bodyPr/>
          <a:lstStyle/>
          <a:p>
            <a:r>
              <a:rPr lang="ru-RU" sz="8000" smtClean="0">
                <a:solidFill>
                  <a:srgbClr val="002060"/>
                </a:solidFill>
                <a:latin typeface="Arial" charset="0"/>
                <a:cs typeface="Arial" charset="0"/>
              </a:rPr>
              <a:t>Мережка</a:t>
            </a:r>
          </a:p>
        </p:txBody>
      </p:sp>
      <p:sp>
        <p:nvSpPr>
          <p:cNvPr id="1433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33925" y="4421188"/>
            <a:ext cx="3309938" cy="1260475"/>
          </a:xfrm>
        </p:spPr>
        <p:txBody>
          <a:bodyPr/>
          <a:lstStyle/>
          <a:p>
            <a:endParaRPr lang="ru-RU" smtClean="0"/>
          </a:p>
        </p:txBody>
      </p:sp>
      <p:pic>
        <p:nvPicPr>
          <p:cNvPr id="14339" name="Рисунок 5" descr="F:\моя\Наталья док\Для  школы\Урок года\мережка\2 0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188913"/>
            <a:ext cx="3027362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Рисунок 6" descr="F:\моя\Наталья док\Для  школы\Урок года\мережка\2 03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2390775"/>
            <a:ext cx="2736850" cy="367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Рисунок 7" descr="F:\моя\Наталья док\Для  школы\Урок года\мережка\2 04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51050" y="3860800"/>
            <a:ext cx="3457575" cy="280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395288" y="260350"/>
            <a:ext cx="8393112" cy="1143000"/>
          </a:xfrm>
        </p:spPr>
        <p:txBody>
          <a:bodyPr/>
          <a:lstStyle/>
          <a:p>
            <a:r>
              <a:rPr lang="ru-RU" sz="5400" b="1" smtClean="0">
                <a:solidFill>
                  <a:srgbClr val="002060"/>
                </a:solidFill>
              </a:rPr>
              <a:t>Калейдоскоп мережек</a:t>
            </a:r>
          </a:p>
        </p:txBody>
      </p:sp>
      <p:pic>
        <p:nvPicPr>
          <p:cNvPr id="15362" name="Рисунок 6" descr="F:\моя\Наталья док\Для  школы\Урок года\мережка\2 04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4163" y="1412875"/>
            <a:ext cx="3835400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Рисунок 8" descr="F:\моя\Наталья док\Для  школы\Урок года\мережка\2 04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11413" y="4076700"/>
            <a:ext cx="3176587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Рисунок 10" descr="F:\моя\Наталья док\Для  школы\Урок года\мережка\2 04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3800" y="1439863"/>
            <a:ext cx="3517900" cy="263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1116013" y="404813"/>
            <a:ext cx="7024687" cy="1143000"/>
          </a:xfrm>
        </p:spPr>
        <p:txBody>
          <a:bodyPr/>
          <a:lstStyle/>
          <a:p>
            <a:pPr algn="ctr"/>
            <a:r>
              <a:rPr lang="ru-RU" sz="6600" b="1" smtClean="0">
                <a:solidFill>
                  <a:srgbClr val="002060"/>
                </a:solidFill>
              </a:rPr>
              <a:t>Виды мережек</a:t>
            </a:r>
          </a:p>
        </p:txBody>
      </p:sp>
      <p:pic>
        <p:nvPicPr>
          <p:cNvPr id="16386" name="Объект 4" descr="F:\моя\Наталья док\Для  школы\Урок года\1 001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476375" y="1628775"/>
            <a:ext cx="5935663" cy="46132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>
          <a:xfrm>
            <a:off x="684213" y="476250"/>
            <a:ext cx="7816850" cy="1143000"/>
          </a:xfrm>
        </p:spPr>
        <p:txBody>
          <a:bodyPr/>
          <a:lstStyle/>
          <a:p>
            <a:r>
              <a:rPr lang="ru-RU" sz="6000" b="1" smtClean="0">
                <a:solidFill>
                  <a:srgbClr val="002060"/>
                </a:solidFill>
              </a:rPr>
              <a:t>Ткани для мережки</a:t>
            </a:r>
          </a:p>
        </p:txBody>
      </p:sp>
      <p:pic>
        <p:nvPicPr>
          <p:cNvPr id="17410" name="Объект 3" descr="F:\моя\Наталья док\Для  школы\Урок года\1 004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051050" y="1700213"/>
            <a:ext cx="4897438" cy="48974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539750" y="549275"/>
            <a:ext cx="7920038" cy="1143000"/>
          </a:xfrm>
        </p:spPr>
        <p:txBody>
          <a:bodyPr/>
          <a:lstStyle/>
          <a:p>
            <a:pPr algn="ctr"/>
            <a:r>
              <a:rPr lang="ru-RU" sz="6000" b="1" smtClean="0">
                <a:solidFill>
                  <a:srgbClr val="002060"/>
                </a:solidFill>
              </a:rPr>
              <a:t>Нитки</a:t>
            </a:r>
            <a:r>
              <a:rPr lang="ru-RU" sz="6000" b="1" smtClean="0">
                <a:solidFill>
                  <a:srgbClr val="00B0F0"/>
                </a:solidFill>
              </a:rPr>
              <a:t> </a:t>
            </a:r>
            <a:r>
              <a:rPr lang="ru-RU" sz="6000" b="1" smtClean="0">
                <a:solidFill>
                  <a:srgbClr val="002060"/>
                </a:solidFill>
              </a:rPr>
              <a:t>для мережки</a:t>
            </a:r>
          </a:p>
        </p:txBody>
      </p:sp>
      <p:pic>
        <p:nvPicPr>
          <p:cNvPr id="18434" name="Объект 3" descr="F:\моя\Наталья док\Для  школы\Урок года\1 008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47813" y="1628775"/>
            <a:ext cx="6696075" cy="47529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>
          <a:xfrm>
            <a:off x="395288" y="260350"/>
            <a:ext cx="9036050" cy="1143000"/>
          </a:xfrm>
        </p:spPr>
        <p:txBody>
          <a:bodyPr/>
          <a:lstStyle/>
          <a:p>
            <a:r>
              <a:rPr lang="ru-RU" sz="5400" b="1" smtClean="0">
                <a:solidFill>
                  <a:srgbClr val="002060"/>
                </a:solidFill>
              </a:rPr>
              <a:t>Технология выполнения</a:t>
            </a:r>
          </a:p>
        </p:txBody>
      </p:sp>
      <p:pic>
        <p:nvPicPr>
          <p:cNvPr id="19458" name="Объект 3" descr="F:\моя\Наталья док\Для  школы\Урок года\1 010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68313" y="1412875"/>
            <a:ext cx="8135937" cy="504031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988" y="1412875"/>
            <a:ext cx="7024687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В презентации использованы фото – материалы из личного архива автора.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29</TotalTime>
  <Words>47</Words>
  <Application>Microsoft Office PowerPoint</Application>
  <PresentationFormat>Экран (4:3)</PresentationFormat>
  <Paragraphs>17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Century Gothic</vt:lpstr>
      <vt:lpstr>Arial</vt:lpstr>
      <vt:lpstr>Wingdings 2</vt:lpstr>
      <vt:lpstr>Calibri</vt:lpstr>
      <vt:lpstr>Остин</vt:lpstr>
      <vt:lpstr>Остин</vt:lpstr>
      <vt:lpstr>Остин</vt:lpstr>
      <vt:lpstr>Остин</vt:lpstr>
      <vt:lpstr>Технология выполнения односторонней мережки</vt:lpstr>
      <vt:lpstr>Мережка</vt:lpstr>
      <vt:lpstr>Калейдоскоп мережек</vt:lpstr>
      <vt:lpstr>Виды мережек</vt:lpstr>
      <vt:lpstr>Ткани для мережки</vt:lpstr>
      <vt:lpstr>Нитки для мережки</vt:lpstr>
      <vt:lpstr>Технология выполнения</vt:lpstr>
      <vt:lpstr>В презентации использованы фото – материалы из личного архива автора.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Мережка</dc:title>
  <dc:subject>Урок технологии</dc:subject>
  <dc:creator>Гапонова Н. М</dc:creator>
  <cp:keywords>мережка, нитки, ткани</cp:keywords>
  <cp:lastModifiedBy>User</cp:lastModifiedBy>
  <cp:revision>5</cp:revision>
  <dcterms:modified xsi:type="dcterms:W3CDTF">2013-03-17T15:19:46Z</dcterms:modified>
</cp:coreProperties>
</file>