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6" r:id="rId17"/>
    <p:sldId id="272" r:id="rId18"/>
  </p:sldIdLst>
  <p:sldSz cx="9144000" cy="6858000" type="screen4x3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7A72FA-3EA2-4F11-BDF6-3DC844014057}" type="doc">
      <dgm:prSet loTypeId="urn:microsoft.com/office/officeart/2005/8/layout/radial6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F9E25BBD-67AD-4A4A-AE5D-ACED8DBBFBF7}">
      <dgm:prSet phldrT="[Текст]"/>
      <dgm:spPr/>
      <dgm:t>
        <a:bodyPr/>
        <a:lstStyle/>
        <a:p>
          <a:r>
            <a:rPr lang="ru-RU" dirty="0" smtClean="0"/>
            <a:t>Прогулка </a:t>
          </a:r>
          <a:endParaRPr lang="ru-RU" dirty="0"/>
        </a:p>
      </dgm:t>
    </dgm:pt>
    <dgm:pt modelId="{8473DCE4-E170-4DA6-A391-A540DE788B4E}" type="parTrans" cxnId="{D2DCD6AD-DC96-418F-A8A8-0CD180CBFCEB}">
      <dgm:prSet/>
      <dgm:spPr/>
      <dgm:t>
        <a:bodyPr/>
        <a:lstStyle/>
        <a:p>
          <a:endParaRPr lang="ru-RU"/>
        </a:p>
      </dgm:t>
    </dgm:pt>
    <dgm:pt modelId="{ACBA81F1-49A7-467B-83FA-DA68A2B454EB}" type="sibTrans" cxnId="{D2DCD6AD-DC96-418F-A8A8-0CD180CBFCEB}">
      <dgm:prSet/>
      <dgm:spPr/>
      <dgm:t>
        <a:bodyPr/>
        <a:lstStyle/>
        <a:p>
          <a:endParaRPr lang="ru-RU"/>
        </a:p>
      </dgm:t>
    </dgm:pt>
    <dgm:pt modelId="{D8C9EE66-17AC-4D83-8334-F573178400BD}">
      <dgm:prSet phldrT="[Текст]"/>
      <dgm:spPr/>
      <dgm:t>
        <a:bodyPr/>
        <a:lstStyle/>
        <a:p>
          <a:r>
            <a:rPr lang="ru-RU" dirty="0" smtClean="0"/>
            <a:t>1. Гном	</a:t>
          </a:r>
          <a:endParaRPr lang="ru-RU" dirty="0"/>
        </a:p>
      </dgm:t>
    </dgm:pt>
    <dgm:pt modelId="{6790C7BA-3246-46D4-BE54-BA117DA27CD2}" type="parTrans" cxnId="{7D8E0674-7460-4B49-A913-EBD2BD2C5CD6}">
      <dgm:prSet/>
      <dgm:spPr/>
      <dgm:t>
        <a:bodyPr/>
        <a:lstStyle/>
        <a:p>
          <a:endParaRPr lang="ru-RU"/>
        </a:p>
      </dgm:t>
    </dgm:pt>
    <dgm:pt modelId="{60945586-7733-4B62-B9C5-A0DBBD2C6BAC}" type="sibTrans" cxnId="{7D8E0674-7460-4B49-A913-EBD2BD2C5CD6}">
      <dgm:prSet/>
      <dgm:spPr/>
      <dgm:t>
        <a:bodyPr/>
        <a:lstStyle/>
        <a:p>
          <a:endParaRPr lang="ru-RU"/>
        </a:p>
      </dgm:t>
    </dgm:pt>
    <dgm:pt modelId="{7EA81550-0470-4AB6-BF6A-23249E7F99F3}">
      <dgm:prSet phldrT="[Текст]"/>
      <dgm:spPr/>
      <dgm:t>
        <a:bodyPr/>
        <a:lstStyle/>
        <a:p>
          <a:r>
            <a:rPr lang="ru-RU" dirty="0" smtClean="0"/>
            <a:t>2. Старый замок </a:t>
          </a:r>
          <a:endParaRPr lang="ru-RU" dirty="0"/>
        </a:p>
      </dgm:t>
    </dgm:pt>
    <dgm:pt modelId="{AAC492EA-9341-47B9-AFE2-4BC5FFA00515}" type="parTrans" cxnId="{E57EF833-46EB-443C-8A2B-A1EC83D25D34}">
      <dgm:prSet/>
      <dgm:spPr/>
      <dgm:t>
        <a:bodyPr/>
        <a:lstStyle/>
        <a:p>
          <a:endParaRPr lang="ru-RU"/>
        </a:p>
      </dgm:t>
    </dgm:pt>
    <dgm:pt modelId="{B5E782BF-A34B-4713-9832-145746E9BECD}" type="sibTrans" cxnId="{E57EF833-46EB-443C-8A2B-A1EC83D25D34}">
      <dgm:prSet/>
      <dgm:spPr/>
      <dgm:t>
        <a:bodyPr/>
        <a:lstStyle/>
        <a:p>
          <a:endParaRPr lang="ru-RU"/>
        </a:p>
      </dgm:t>
    </dgm:pt>
    <dgm:pt modelId="{42F3B124-494A-4722-819B-1A43F065227B}">
      <dgm:prSet phldrT="[Текст]"/>
      <dgm:spPr/>
      <dgm:t>
        <a:bodyPr/>
        <a:lstStyle/>
        <a:p>
          <a:r>
            <a:rPr lang="ru-RU" dirty="0" smtClean="0"/>
            <a:t>3. </a:t>
          </a:r>
          <a:r>
            <a:rPr lang="ru-RU" dirty="0" err="1" smtClean="0"/>
            <a:t>Тюльерийский</a:t>
          </a:r>
          <a:r>
            <a:rPr lang="ru-RU" dirty="0" smtClean="0"/>
            <a:t> сад</a:t>
          </a:r>
          <a:endParaRPr lang="ru-RU" dirty="0"/>
        </a:p>
      </dgm:t>
    </dgm:pt>
    <dgm:pt modelId="{EAF8FFA3-93E4-4147-AA76-163E76EAC4F2}" type="parTrans" cxnId="{D70E480E-359D-499F-8996-888C0D9A1B2F}">
      <dgm:prSet/>
      <dgm:spPr/>
      <dgm:t>
        <a:bodyPr/>
        <a:lstStyle/>
        <a:p>
          <a:endParaRPr lang="ru-RU"/>
        </a:p>
      </dgm:t>
    </dgm:pt>
    <dgm:pt modelId="{EDCD2038-90AE-42BC-8939-906277A3B38C}" type="sibTrans" cxnId="{D70E480E-359D-499F-8996-888C0D9A1B2F}">
      <dgm:prSet/>
      <dgm:spPr/>
      <dgm:t>
        <a:bodyPr/>
        <a:lstStyle/>
        <a:p>
          <a:endParaRPr lang="ru-RU"/>
        </a:p>
      </dgm:t>
    </dgm:pt>
    <dgm:pt modelId="{5068BFE1-128C-44F1-9AF3-20266D09B2E6}">
      <dgm:prSet phldrT="[Текст]"/>
      <dgm:spPr/>
      <dgm:t>
        <a:bodyPr/>
        <a:lstStyle/>
        <a:p>
          <a:r>
            <a:rPr lang="ru-RU" dirty="0" smtClean="0"/>
            <a:t>4. Быдло </a:t>
          </a:r>
          <a:endParaRPr lang="ru-RU" dirty="0"/>
        </a:p>
      </dgm:t>
    </dgm:pt>
    <dgm:pt modelId="{3823BDFA-6CBD-4A92-AA81-0ACD88896F48}" type="parTrans" cxnId="{6B166A9E-1537-4031-A85A-D2C1C9F73DB2}">
      <dgm:prSet/>
      <dgm:spPr/>
      <dgm:t>
        <a:bodyPr/>
        <a:lstStyle/>
        <a:p>
          <a:endParaRPr lang="ru-RU"/>
        </a:p>
      </dgm:t>
    </dgm:pt>
    <dgm:pt modelId="{099735CC-4033-4A06-A981-71E293AC837A}" type="sibTrans" cxnId="{6B166A9E-1537-4031-A85A-D2C1C9F73DB2}">
      <dgm:prSet/>
      <dgm:spPr/>
      <dgm:t>
        <a:bodyPr/>
        <a:lstStyle/>
        <a:p>
          <a:endParaRPr lang="ru-RU"/>
        </a:p>
      </dgm:t>
    </dgm:pt>
    <dgm:pt modelId="{6C81D013-F285-49B5-998E-FF7600FE59C1}">
      <dgm:prSet phldrT="[Текст]"/>
      <dgm:spPr/>
      <dgm:t>
        <a:bodyPr/>
        <a:lstStyle/>
        <a:p>
          <a:r>
            <a:rPr lang="ru-RU" dirty="0" smtClean="0"/>
            <a:t>5. Балет невылупившихся цыплят</a:t>
          </a:r>
          <a:endParaRPr lang="ru-RU" dirty="0"/>
        </a:p>
      </dgm:t>
    </dgm:pt>
    <dgm:pt modelId="{BD0E30BE-D002-4387-A915-42F6F9CD6EC1}" type="parTrans" cxnId="{4A22E884-3BD6-4B21-91DA-325ABE76A55B}">
      <dgm:prSet/>
      <dgm:spPr/>
      <dgm:t>
        <a:bodyPr/>
        <a:lstStyle/>
        <a:p>
          <a:endParaRPr lang="ru-RU"/>
        </a:p>
      </dgm:t>
    </dgm:pt>
    <dgm:pt modelId="{DBE7890D-1004-480E-85C3-7FE32AF437D0}" type="sibTrans" cxnId="{4A22E884-3BD6-4B21-91DA-325ABE76A55B}">
      <dgm:prSet/>
      <dgm:spPr/>
      <dgm:t>
        <a:bodyPr/>
        <a:lstStyle/>
        <a:p>
          <a:endParaRPr lang="ru-RU"/>
        </a:p>
      </dgm:t>
    </dgm:pt>
    <dgm:pt modelId="{ED0B1E15-DB53-4D07-B665-7B64407379D9}">
      <dgm:prSet phldrT="[Текст]"/>
      <dgm:spPr/>
      <dgm:t>
        <a:bodyPr/>
        <a:lstStyle/>
        <a:p>
          <a:r>
            <a:rPr lang="ru-RU" dirty="0" smtClean="0"/>
            <a:t>6. Два еврея – богатый и бедный</a:t>
          </a:r>
          <a:endParaRPr lang="ru-RU" dirty="0"/>
        </a:p>
      </dgm:t>
    </dgm:pt>
    <dgm:pt modelId="{700F7E18-73C3-4BD9-8D9E-F5D3A96B7A1D}" type="parTrans" cxnId="{DD4488C3-6EB3-41EA-AF0C-21D9E497722D}">
      <dgm:prSet/>
      <dgm:spPr/>
      <dgm:t>
        <a:bodyPr/>
        <a:lstStyle/>
        <a:p>
          <a:endParaRPr lang="ru-RU"/>
        </a:p>
      </dgm:t>
    </dgm:pt>
    <dgm:pt modelId="{97B82DC8-0833-471C-B0CC-A3236EB991FA}" type="sibTrans" cxnId="{DD4488C3-6EB3-41EA-AF0C-21D9E497722D}">
      <dgm:prSet/>
      <dgm:spPr/>
      <dgm:t>
        <a:bodyPr/>
        <a:lstStyle/>
        <a:p>
          <a:endParaRPr lang="ru-RU"/>
        </a:p>
      </dgm:t>
    </dgm:pt>
    <dgm:pt modelId="{F94A1E3E-DDE7-4038-89C8-D612D2081C98}">
      <dgm:prSet phldrT="[Текст]"/>
      <dgm:spPr/>
      <dgm:t>
        <a:bodyPr/>
        <a:lstStyle/>
        <a:p>
          <a:r>
            <a:rPr lang="ru-RU" dirty="0" smtClean="0"/>
            <a:t>10. Богатырские ворота</a:t>
          </a:r>
          <a:endParaRPr lang="ru-RU" dirty="0"/>
        </a:p>
      </dgm:t>
    </dgm:pt>
    <dgm:pt modelId="{817F07F7-196D-4623-B520-C24B4E8784F7}" type="parTrans" cxnId="{8120D07C-F845-44B6-BB43-0B765F87923C}">
      <dgm:prSet/>
      <dgm:spPr/>
      <dgm:t>
        <a:bodyPr/>
        <a:lstStyle/>
        <a:p>
          <a:endParaRPr lang="ru-RU"/>
        </a:p>
      </dgm:t>
    </dgm:pt>
    <dgm:pt modelId="{BAEF758B-4EB8-47B4-816A-9F5CB722C79B}" type="sibTrans" cxnId="{8120D07C-F845-44B6-BB43-0B765F87923C}">
      <dgm:prSet/>
      <dgm:spPr/>
      <dgm:t>
        <a:bodyPr/>
        <a:lstStyle/>
        <a:p>
          <a:endParaRPr lang="ru-RU"/>
        </a:p>
      </dgm:t>
    </dgm:pt>
    <dgm:pt modelId="{0336B98C-A7CC-402E-B772-35EC1C83430A}">
      <dgm:prSet phldrT="[Текст]"/>
      <dgm:spPr/>
      <dgm:t>
        <a:bodyPr/>
        <a:lstStyle/>
        <a:p>
          <a:r>
            <a:rPr lang="ru-RU" dirty="0" smtClean="0"/>
            <a:t>7. </a:t>
          </a:r>
          <a:r>
            <a:rPr lang="ru-RU" dirty="0" err="1" smtClean="0"/>
            <a:t>Лиможский</a:t>
          </a:r>
          <a:r>
            <a:rPr lang="ru-RU" dirty="0" smtClean="0"/>
            <a:t> рынок </a:t>
          </a:r>
          <a:endParaRPr lang="ru-RU" dirty="0"/>
        </a:p>
      </dgm:t>
    </dgm:pt>
    <dgm:pt modelId="{D9FBC406-2C48-4B56-A2EA-49B351E44A3E}" type="parTrans" cxnId="{AAE13066-A39D-4A46-B961-A0B7A00FE099}">
      <dgm:prSet/>
      <dgm:spPr/>
      <dgm:t>
        <a:bodyPr/>
        <a:lstStyle/>
        <a:p>
          <a:endParaRPr lang="ru-RU"/>
        </a:p>
      </dgm:t>
    </dgm:pt>
    <dgm:pt modelId="{22FEC986-D082-4BD9-B021-5B9AB1401165}" type="sibTrans" cxnId="{AAE13066-A39D-4A46-B961-A0B7A00FE099}">
      <dgm:prSet/>
      <dgm:spPr/>
      <dgm:t>
        <a:bodyPr/>
        <a:lstStyle/>
        <a:p>
          <a:endParaRPr lang="ru-RU"/>
        </a:p>
      </dgm:t>
    </dgm:pt>
    <dgm:pt modelId="{CEAAA6F0-C7CB-4E28-A6D7-0882CF8CD82C}">
      <dgm:prSet phldrT="[Текст]"/>
      <dgm:spPr/>
      <dgm:t>
        <a:bodyPr/>
        <a:lstStyle/>
        <a:p>
          <a:r>
            <a:rPr lang="ru-RU" dirty="0" smtClean="0"/>
            <a:t>8. Катакомбы</a:t>
          </a:r>
          <a:endParaRPr lang="ru-RU" dirty="0"/>
        </a:p>
      </dgm:t>
    </dgm:pt>
    <dgm:pt modelId="{0D20A452-9156-40A0-84B0-DF7A6ADA4E70}" type="parTrans" cxnId="{D0AF66DB-1746-4102-A57F-69C18241E3DC}">
      <dgm:prSet/>
      <dgm:spPr/>
      <dgm:t>
        <a:bodyPr/>
        <a:lstStyle/>
        <a:p>
          <a:endParaRPr lang="ru-RU"/>
        </a:p>
      </dgm:t>
    </dgm:pt>
    <dgm:pt modelId="{A3E1B99D-E255-49D1-97F4-99DB24BE96F0}" type="sibTrans" cxnId="{D0AF66DB-1746-4102-A57F-69C18241E3DC}">
      <dgm:prSet/>
      <dgm:spPr/>
      <dgm:t>
        <a:bodyPr/>
        <a:lstStyle/>
        <a:p>
          <a:endParaRPr lang="ru-RU"/>
        </a:p>
      </dgm:t>
    </dgm:pt>
    <dgm:pt modelId="{02104008-5CF5-424D-B374-529D95942C03}">
      <dgm:prSet phldrT="[Текст]"/>
      <dgm:spPr/>
      <dgm:t>
        <a:bodyPr/>
        <a:lstStyle/>
        <a:p>
          <a:r>
            <a:rPr lang="ru-RU" dirty="0" smtClean="0"/>
            <a:t>9. Избушка на курьих ножках</a:t>
          </a:r>
          <a:endParaRPr lang="ru-RU" dirty="0"/>
        </a:p>
      </dgm:t>
    </dgm:pt>
    <dgm:pt modelId="{76916060-AD88-4004-8654-C70C207CDC85}" type="parTrans" cxnId="{291D420B-DFD7-4CA4-B1BD-84F46D3C4CEB}">
      <dgm:prSet/>
      <dgm:spPr/>
      <dgm:t>
        <a:bodyPr/>
        <a:lstStyle/>
        <a:p>
          <a:endParaRPr lang="ru-RU"/>
        </a:p>
      </dgm:t>
    </dgm:pt>
    <dgm:pt modelId="{BF403F66-F00D-47AB-847B-4BF14AE0D1AE}" type="sibTrans" cxnId="{291D420B-DFD7-4CA4-B1BD-84F46D3C4CEB}">
      <dgm:prSet/>
      <dgm:spPr/>
      <dgm:t>
        <a:bodyPr/>
        <a:lstStyle/>
        <a:p>
          <a:endParaRPr lang="ru-RU"/>
        </a:p>
      </dgm:t>
    </dgm:pt>
    <dgm:pt modelId="{A087F571-2D40-4397-9FB8-CA1FC51A899C}" type="pres">
      <dgm:prSet presAssocID="{837A72FA-3EA2-4F11-BDF6-3DC84401405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4FF3B7-4F96-4581-A4A6-E41D7E4F3B7F}" type="pres">
      <dgm:prSet presAssocID="{F9E25BBD-67AD-4A4A-AE5D-ACED8DBBFBF7}" presName="centerShape" presStyleLbl="node0" presStyleIdx="0" presStyleCnt="1" custScaleX="157896" custScaleY="104772"/>
      <dgm:spPr/>
      <dgm:t>
        <a:bodyPr/>
        <a:lstStyle/>
        <a:p>
          <a:endParaRPr lang="ru-RU"/>
        </a:p>
      </dgm:t>
    </dgm:pt>
    <dgm:pt modelId="{BA95D6E6-1646-435A-82E4-68C455C1A45D}" type="pres">
      <dgm:prSet presAssocID="{D8C9EE66-17AC-4D83-8334-F573178400BD}" presName="node" presStyleLbl="node1" presStyleIdx="0" presStyleCnt="10" custScaleX="140787" custScaleY="125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28D02-4EC1-4D96-ADFD-547DF85FE05B}" type="pres">
      <dgm:prSet presAssocID="{D8C9EE66-17AC-4D83-8334-F573178400BD}" presName="dummy" presStyleCnt="0"/>
      <dgm:spPr/>
    </dgm:pt>
    <dgm:pt modelId="{9245E1C6-DDD2-4B2D-96A1-4EA3E40EFDE2}" type="pres">
      <dgm:prSet presAssocID="{60945586-7733-4B62-B9C5-A0DBBD2C6BAC}" presName="sibTrans" presStyleLbl="sibTrans2D1" presStyleIdx="0" presStyleCnt="10"/>
      <dgm:spPr/>
      <dgm:t>
        <a:bodyPr/>
        <a:lstStyle/>
        <a:p>
          <a:endParaRPr lang="ru-RU"/>
        </a:p>
      </dgm:t>
    </dgm:pt>
    <dgm:pt modelId="{D70147F2-ECCE-4199-9773-DD86D1CD50F6}" type="pres">
      <dgm:prSet presAssocID="{7EA81550-0470-4AB6-BF6A-23249E7F99F3}" presName="node" presStyleLbl="node1" presStyleIdx="1" presStyleCnt="10" custAng="19899227" custScaleX="215729" custScaleY="113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01D76-BEFF-47BD-8EE0-5F197EAD6920}" type="pres">
      <dgm:prSet presAssocID="{7EA81550-0470-4AB6-BF6A-23249E7F99F3}" presName="dummy" presStyleCnt="0"/>
      <dgm:spPr/>
    </dgm:pt>
    <dgm:pt modelId="{57A2A1C3-5490-4545-9391-CB71B76C408B}" type="pres">
      <dgm:prSet presAssocID="{B5E782BF-A34B-4713-9832-145746E9BECD}" presName="sibTrans" presStyleLbl="sibTrans2D1" presStyleIdx="1" presStyleCnt="10"/>
      <dgm:spPr/>
      <dgm:t>
        <a:bodyPr/>
        <a:lstStyle/>
        <a:p>
          <a:endParaRPr lang="ru-RU"/>
        </a:p>
      </dgm:t>
    </dgm:pt>
    <dgm:pt modelId="{260D5046-B388-468D-8B0C-8E15609506FB}" type="pres">
      <dgm:prSet presAssocID="{42F3B124-494A-4722-819B-1A43F065227B}" presName="node" presStyleLbl="node1" presStyleIdx="2" presStyleCnt="10" custAng="20456038" custScaleX="270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3CDD5-F635-4CA3-B104-476199BE5550}" type="pres">
      <dgm:prSet presAssocID="{42F3B124-494A-4722-819B-1A43F065227B}" presName="dummy" presStyleCnt="0"/>
      <dgm:spPr/>
    </dgm:pt>
    <dgm:pt modelId="{947F6416-C295-4D52-8909-96571BD69763}" type="pres">
      <dgm:prSet presAssocID="{EDCD2038-90AE-42BC-8939-906277A3B38C}" presName="sibTrans" presStyleLbl="sibTrans2D1" presStyleIdx="2" presStyleCnt="10"/>
      <dgm:spPr/>
      <dgm:t>
        <a:bodyPr/>
        <a:lstStyle/>
        <a:p>
          <a:endParaRPr lang="ru-RU"/>
        </a:p>
      </dgm:t>
    </dgm:pt>
    <dgm:pt modelId="{BFD85605-860F-48E5-B6B2-F472A67A2B64}" type="pres">
      <dgm:prSet presAssocID="{5068BFE1-128C-44F1-9AF3-20266D09B2E6}" presName="node" presStyleLbl="node1" presStyleIdx="3" presStyleCnt="10" custAng="956481" custScaleX="242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4288D-55B6-47E9-99C8-3EA294C68526}" type="pres">
      <dgm:prSet presAssocID="{5068BFE1-128C-44F1-9AF3-20266D09B2E6}" presName="dummy" presStyleCnt="0"/>
      <dgm:spPr/>
    </dgm:pt>
    <dgm:pt modelId="{91EA28AC-61E3-443C-81E8-B8F3231E2973}" type="pres">
      <dgm:prSet presAssocID="{099735CC-4033-4A06-A981-71E293AC837A}" presName="sibTrans" presStyleLbl="sibTrans2D1" presStyleIdx="3" presStyleCnt="10"/>
      <dgm:spPr/>
      <dgm:t>
        <a:bodyPr/>
        <a:lstStyle/>
        <a:p>
          <a:endParaRPr lang="ru-RU"/>
        </a:p>
      </dgm:t>
    </dgm:pt>
    <dgm:pt modelId="{0670C91B-4BF3-46A9-B047-EE41563D01B4}" type="pres">
      <dgm:prSet presAssocID="{6C81D013-F285-49B5-998E-FF7600FE59C1}" presName="node" presStyleLbl="node1" presStyleIdx="4" presStyleCnt="10" custAng="1596290" custScaleX="285723" custScaleY="99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8BE17-7716-410E-9552-A133B3159A8D}" type="pres">
      <dgm:prSet presAssocID="{6C81D013-F285-49B5-998E-FF7600FE59C1}" presName="dummy" presStyleCnt="0"/>
      <dgm:spPr/>
    </dgm:pt>
    <dgm:pt modelId="{F1A5DE95-811A-4669-84BF-6B9623D1A105}" type="pres">
      <dgm:prSet presAssocID="{DBE7890D-1004-480E-85C3-7FE32AF437D0}" presName="sibTrans" presStyleLbl="sibTrans2D1" presStyleIdx="4" presStyleCnt="10"/>
      <dgm:spPr/>
      <dgm:t>
        <a:bodyPr/>
        <a:lstStyle/>
        <a:p>
          <a:endParaRPr lang="ru-RU"/>
        </a:p>
      </dgm:t>
    </dgm:pt>
    <dgm:pt modelId="{BBC771C8-1CE7-432F-9FB8-28D879CD3A31}" type="pres">
      <dgm:prSet presAssocID="{ED0B1E15-DB53-4D07-B665-7B64407379D9}" presName="node" presStyleLbl="node1" presStyleIdx="5" presStyleCnt="10" custScaleX="239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F1301-655B-4FFA-9CC8-3A66CEDB75A2}" type="pres">
      <dgm:prSet presAssocID="{ED0B1E15-DB53-4D07-B665-7B64407379D9}" presName="dummy" presStyleCnt="0"/>
      <dgm:spPr/>
    </dgm:pt>
    <dgm:pt modelId="{EC1297AA-3BCA-43D1-9F19-A05957F044C0}" type="pres">
      <dgm:prSet presAssocID="{97B82DC8-0833-471C-B0CC-A3236EB991FA}" presName="sibTrans" presStyleLbl="sibTrans2D1" presStyleIdx="5" presStyleCnt="10"/>
      <dgm:spPr/>
      <dgm:t>
        <a:bodyPr/>
        <a:lstStyle/>
        <a:p>
          <a:endParaRPr lang="ru-RU"/>
        </a:p>
      </dgm:t>
    </dgm:pt>
    <dgm:pt modelId="{C8667709-00C1-481B-8FA5-417CBEDD956C}" type="pres">
      <dgm:prSet presAssocID="{0336B98C-A7CC-402E-B772-35EC1C83430A}" presName="node" presStyleLbl="node1" presStyleIdx="6" presStyleCnt="10" custAng="19880855" custScaleX="262121" custScaleY="111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6D8F4-84AA-4026-8EEC-24C3B83C2762}" type="pres">
      <dgm:prSet presAssocID="{0336B98C-A7CC-402E-B772-35EC1C83430A}" presName="dummy" presStyleCnt="0"/>
      <dgm:spPr/>
    </dgm:pt>
    <dgm:pt modelId="{AEE666DB-77E8-40C2-9622-7B99AAA3E90D}" type="pres">
      <dgm:prSet presAssocID="{22FEC986-D082-4BD9-B021-5B9AB1401165}" presName="sibTrans" presStyleLbl="sibTrans2D1" presStyleIdx="6" presStyleCnt="10"/>
      <dgm:spPr/>
      <dgm:t>
        <a:bodyPr/>
        <a:lstStyle/>
        <a:p>
          <a:endParaRPr lang="ru-RU"/>
        </a:p>
      </dgm:t>
    </dgm:pt>
    <dgm:pt modelId="{4EAF48A1-17C6-443C-ABCA-D7345EF415FF}" type="pres">
      <dgm:prSet presAssocID="{CEAAA6F0-C7CB-4E28-A6D7-0882CF8CD82C}" presName="node" presStyleLbl="node1" presStyleIdx="7" presStyleCnt="10" custAng="20440495" custScaleX="257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C0685-3007-4835-B55A-EA264319FF4B}" type="pres">
      <dgm:prSet presAssocID="{CEAAA6F0-C7CB-4E28-A6D7-0882CF8CD82C}" presName="dummy" presStyleCnt="0"/>
      <dgm:spPr/>
    </dgm:pt>
    <dgm:pt modelId="{666C4D76-4FC0-46B4-8A74-57F06FE5FBCB}" type="pres">
      <dgm:prSet presAssocID="{A3E1B99D-E255-49D1-97F4-99DB24BE96F0}" presName="sibTrans" presStyleLbl="sibTrans2D1" presStyleIdx="7" presStyleCnt="10"/>
      <dgm:spPr/>
      <dgm:t>
        <a:bodyPr/>
        <a:lstStyle/>
        <a:p>
          <a:endParaRPr lang="ru-RU"/>
        </a:p>
      </dgm:t>
    </dgm:pt>
    <dgm:pt modelId="{ABBD1B2E-0707-4B98-9828-1AA9F2144A72}" type="pres">
      <dgm:prSet presAssocID="{02104008-5CF5-424D-B374-529D95942C03}" presName="node" presStyleLbl="node1" presStyleIdx="8" presStyleCnt="10" custAng="743966" custScaleX="258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1923C-F9B1-4403-93C4-8C8E10D74037}" type="pres">
      <dgm:prSet presAssocID="{02104008-5CF5-424D-B374-529D95942C03}" presName="dummy" presStyleCnt="0"/>
      <dgm:spPr/>
    </dgm:pt>
    <dgm:pt modelId="{12FE3BEA-46FB-479E-BE1C-C31639CD9D4E}" type="pres">
      <dgm:prSet presAssocID="{BF403F66-F00D-47AB-847B-4BF14AE0D1AE}" presName="sibTrans" presStyleLbl="sibTrans2D1" presStyleIdx="8" presStyleCnt="10"/>
      <dgm:spPr/>
      <dgm:t>
        <a:bodyPr/>
        <a:lstStyle/>
        <a:p>
          <a:endParaRPr lang="ru-RU"/>
        </a:p>
      </dgm:t>
    </dgm:pt>
    <dgm:pt modelId="{B677F702-E5D9-47B1-B04C-1E4E7A5426E5}" type="pres">
      <dgm:prSet presAssocID="{F94A1E3E-DDE7-4038-89C8-D612D2081C98}" presName="node" presStyleLbl="node1" presStyleIdx="9" presStyleCnt="10" custAng="1725330" custScaleX="210802" custScaleY="113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B5B51-EA6F-48DE-8773-54BF0BAE7363}" type="pres">
      <dgm:prSet presAssocID="{F94A1E3E-DDE7-4038-89C8-D612D2081C98}" presName="dummy" presStyleCnt="0"/>
      <dgm:spPr/>
    </dgm:pt>
    <dgm:pt modelId="{D030DDF0-8E8C-44CF-9C43-526924F56F7F}" type="pres">
      <dgm:prSet presAssocID="{BAEF758B-4EB8-47B4-816A-9F5CB722C79B}" presName="sibTrans" presStyleLbl="sibTrans2D1" presStyleIdx="9" presStyleCnt="10"/>
      <dgm:spPr/>
      <dgm:t>
        <a:bodyPr/>
        <a:lstStyle/>
        <a:p>
          <a:endParaRPr lang="ru-RU"/>
        </a:p>
      </dgm:t>
    </dgm:pt>
  </dgm:ptLst>
  <dgm:cxnLst>
    <dgm:cxn modelId="{866DD6EB-CF17-4DD9-8572-92B0AE9D2CD3}" type="presOf" srcId="{D8C9EE66-17AC-4D83-8334-F573178400BD}" destId="{BA95D6E6-1646-435A-82E4-68C455C1A45D}" srcOrd="0" destOrd="0" presId="urn:microsoft.com/office/officeart/2005/8/layout/radial6"/>
    <dgm:cxn modelId="{E57EF833-46EB-443C-8A2B-A1EC83D25D34}" srcId="{F9E25BBD-67AD-4A4A-AE5D-ACED8DBBFBF7}" destId="{7EA81550-0470-4AB6-BF6A-23249E7F99F3}" srcOrd="1" destOrd="0" parTransId="{AAC492EA-9341-47B9-AFE2-4BC5FFA00515}" sibTransId="{B5E782BF-A34B-4713-9832-145746E9BECD}"/>
    <dgm:cxn modelId="{B3D08310-F092-470B-8196-61044B5FA098}" type="presOf" srcId="{DBE7890D-1004-480E-85C3-7FE32AF437D0}" destId="{F1A5DE95-811A-4669-84BF-6B9623D1A105}" srcOrd="0" destOrd="0" presId="urn:microsoft.com/office/officeart/2005/8/layout/radial6"/>
    <dgm:cxn modelId="{6AA8C6B5-C90A-4610-88D7-89F3B9E80B23}" type="presOf" srcId="{BF403F66-F00D-47AB-847B-4BF14AE0D1AE}" destId="{12FE3BEA-46FB-479E-BE1C-C31639CD9D4E}" srcOrd="0" destOrd="0" presId="urn:microsoft.com/office/officeart/2005/8/layout/radial6"/>
    <dgm:cxn modelId="{8120D07C-F845-44B6-BB43-0B765F87923C}" srcId="{F9E25BBD-67AD-4A4A-AE5D-ACED8DBBFBF7}" destId="{F94A1E3E-DDE7-4038-89C8-D612D2081C98}" srcOrd="9" destOrd="0" parTransId="{817F07F7-196D-4623-B520-C24B4E8784F7}" sibTransId="{BAEF758B-4EB8-47B4-816A-9F5CB722C79B}"/>
    <dgm:cxn modelId="{8E6E3456-FE5B-409C-80D1-079939D8A319}" type="presOf" srcId="{BAEF758B-4EB8-47B4-816A-9F5CB722C79B}" destId="{D030DDF0-8E8C-44CF-9C43-526924F56F7F}" srcOrd="0" destOrd="0" presId="urn:microsoft.com/office/officeart/2005/8/layout/radial6"/>
    <dgm:cxn modelId="{D70E480E-359D-499F-8996-888C0D9A1B2F}" srcId="{F9E25BBD-67AD-4A4A-AE5D-ACED8DBBFBF7}" destId="{42F3B124-494A-4722-819B-1A43F065227B}" srcOrd="2" destOrd="0" parTransId="{EAF8FFA3-93E4-4147-AA76-163E76EAC4F2}" sibTransId="{EDCD2038-90AE-42BC-8939-906277A3B38C}"/>
    <dgm:cxn modelId="{D0AF66DB-1746-4102-A57F-69C18241E3DC}" srcId="{F9E25BBD-67AD-4A4A-AE5D-ACED8DBBFBF7}" destId="{CEAAA6F0-C7CB-4E28-A6D7-0882CF8CD82C}" srcOrd="7" destOrd="0" parTransId="{0D20A452-9156-40A0-84B0-DF7A6ADA4E70}" sibTransId="{A3E1B99D-E255-49D1-97F4-99DB24BE96F0}"/>
    <dgm:cxn modelId="{6B52F43D-7789-412B-AD1C-976526325917}" type="presOf" srcId="{22FEC986-D082-4BD9-B021-5B9AB1401165}" destId="{AEE666DB-77E8-40C2-9622-7B99AAA3E90D}" srcOrd="0" destOrd="0" presId="urn:microsoft.com/office/officeart/2005/8/layout/radial6"/>
    <dgm:cxn modelId="{25F64E75-3A0F-4BE4-A64B-EEA596B55D13}" type="presOf" srcId="{60945586-7733-4B62-B9C5-A0DBBD2C6BAC}" destId="{9245E1C6-DDD2-4B2D-96A1-4EA3E40EFDE2}" srcOrd="0" destOrd="0" presId="urn:microsoft.com/office/officeart/2005/8/layout/radial6"/>
    <dgm:cxn modelId="{1C44B634-30B5-4198-87EC-6578504D524A}" type="presOf" srcId="{6C81D013-F285-49B5-998E-FF7600FE59C1}" destId="{0670C91B-4BF3-46A9-B047-EE41563D01B4}" srcOrd="0" destOrd="0" presId="urn:microsoft.com/office/officeart/2005/8/layout/radial6"/>
    <dgm:cxn modelId="{194C93C3-3186-492D-8DBC-A5A5E74D9326}" type="presOf" srcId="{7EA81550-0470-4AB6-BF6A-23249E7F99F3}" destId="{D70147F2-ECCE-4199-9773-DD86D1CD50F6}" srcOrd="0" destOrd="0" presId="urn:microsoft.com/office/officeart/2005/8/layout/radial6"/>
    <dgm:cxn modelId="{6B166A9E-1537-4031-A85A-D2C1C9F73DB2}" srcId="{F9E25BBD-67AD-4A4A-AE5D-ACED8DBBFBF7}" destId="{5068BFE1-128C-44F1-9AF3-20266D09B2E6}" srcOrd="3" destOrd="0" parTransId="{3823BDFA-6CBD-4A92-AA81-0ACD88896F48}" sibTransId="{099735CC-4033-4A06-A981-71E293AC837A}"/>
    <dgm:cxn modelId="{033366F3-03F6-4CA3-A2E6-1136439DBDAF}" type="presOf" srcId="{F94A1E3E-DDE7-4038-89C8-D612D2081C98}" destId="{B677F702-E5D9-47B1-B04C-1E4E7A5426E5}" srcOrd="0" destOrd="0" presId="urn:microsoft.com/office/officeart/2005/8/layout/radial6"/>
    <dgm:cxn modelId="{528C9624-C0EA-424C-9512-869E3C9AEDD9}" type="presOf" srcId="{CEAAA6F0-C7CB-4E28-A6D7-0882CF8CD82C}" destId="{4EAF48A1-17C6-443C-ABCA-D7345EF415FF}" srcOrd="0" destOrd="0" presId="urn:microsoft.com/office/officeart/2005/8/layout/radial6"/>
    <dgm:cxn modelId="{AAE13066-A39D-4A46-B961-A0B7A00FE099}" srcId="{F9E25BBD-67AD-4A4A-AE5D-ACED8DBBFBF7}" destId="{0336B98C-A7CC-402E-B772-35EC1C83430A}" srcOrd="6" destOrd="0" parTransId="{D9FBC406-2C48-4B56-A2EA-49B351E44A3E}" sibTransId="{22FEC986-D082-4BD9-B021-5B9AB1401165}"/>
    <dgm:cxn modelId="{4A22E884-3BD6-4B21-91DA-325ABE76A55B}" srcId="{F9E25BBD-67AD-4A4A-AE5D-ACED8DBBFBF7}" destId="{6C81D013-F285-49B5-998E-FF7600FE59C1}" srcOrd="4" destOrd="0" parTransId="{BD0E30BE-D002-4387-A915-42F6F9CD6EC1}" sibTransId="{DBE7890D-1004-480E-85C3-7FE32AF437D0}"/>
    <dgm:cxn modelId="{5CB4C7F1-CC6B-47FE-8974-AF234D1ABCAD}" type="presOf" srcId="{099735CC-4033-4A06-A981-71E293AC837A}" destId="{91EA28AC-61E3-443C-81E8-B8F3231E2973}" srcOrd="0" destOrd="0" presId="urn:microsoft.com/office/officeart/2005/8/layout/radial6"/>
    <dgm:cxn modelId="{291D420B-DFD7-4CA4-B1BD-84F46D3C4CEB}" srcId="{F9E25BBD-67AD-4A4A-AE5D-ACED8DBBFBF7}" destId="{02104008-5CF5-424D-B374-529D95942C03}" srcOrd="8" destOrd="0" parTransId="{76916060-AD88-4004-8654-C70C207CDC85}" sibTransId="{BF403F66-F00D-47AB-847B-4BF14AE0D1AE}"/>
    <dgm:cxn modelId="{DD4488C3-6EB3-41EA-AF0C-21D9E497722D}" srcId="{F9E25BBD-67AD-4A4A-AE5D-ACED8DBBFBF7}" destId="{ED0B1E15-DB53-4D07-B665-7B64407379D9}" srcOrd="5" destOrd="0" parTransId="{700F7E18-73C3-4BD9-8D9E-F5D3A96B7A1D}" sibTransId="{97B82DC8-0833-471C-B0CC-A3236EB991FA}"/>
    <dgm:cxn modelId="{42A10ACE-2E05-4861-891D-DFA1D29D6CF8}" type="presOf" srcId="{EDCD2038-90AE-42BC-8939-906277A3B38C}" destId="{947F6416-C295-4D52-8909-96571BD69763}" srcOrd="0" destOrd="0" presId="urn:microsoft.com/office/officeart/2005/8/layout/radial6"/>
    <dgm:cxn modelId="{D2DCD6AD-DC96-418F-A8A8-0CD180CBFCEB}" srcId="{837A72FA-3EA2-4F11-BDF6-3DC844014057}" destId="{F9E25BBD-67AD-4A4A-AE5D-ACED8DBBFBF7}" srcOrd="0" destOrd="0" parTransId="{8473DCE4-E170-4DA6-A391-A540DE788B4E}" sibTransId="{ACBA81F1-49A7-467B-83FA-DA68A2B454EB}"/>
    <dgm:cxn modelId="{8BCB6B62-775C-4C6E-8F1D-FE495BB9CE5A}" type="presOf" srcId="{5068BFE1-128C-44F1-9AF3-20266D09B2E6}" destId="{BFD85605-860F-48E5-B6B2-F472A67A2B64}" srcOrd="0" destOrd="0" presId="urn:microsoft.com/office/officeart/2005/8/layout/radial6"/>
    <dgm:cxn modelId="{5D451472-F03E-45DD-B21D-76509F7CF257}" type="presOf" srcId="{0336B98C-A7CC-402E-B772-35EC1C83430A}" destId="{C8667709-00C1-481B-8FA5-417CBEDD956C}" srcOrd="0" destOrd="0" presId="urn:microsoft.com/office/officeart/2005/8/layout/radial6"/>
    <dgm:cxn modelId="{A9F8D2E5-F4BA-4AEB-B13E-7B9C45AB56E1}" type="presOf" srcId="{F9E25BBD-67AD-4A4A-AE5D-ACED8DBBFBF7}" destId="{634FF3B7-4F96-4581-A4A6-E41D7E4F3B7F}" srcOrd="0" destOrd="0" presId="urn:microsoft.com/office/officeart/2005/8/layout/radial6"/>
    <dgm:cxn modelId="{E78F06F5-0C84-4DF0-A901-16DE08CA8D1C}" type="presOf" srcId="{02104008-5CF5-424D-B374-529D95942C03}" destId="{ABBD1B2E-0707-4B98-9828-1AA9F2144A72}" srcOrd="0" destOrd="0" presId="urn:microsoft.com/office/officeart/2005/8/layout/radial6"/>
    <dgm:cxn modelId="{D0691E4C-DFB8-4964-8A43-85C7CB89CB5A}" type="presOf" srcId="{A3E1B99D-E255-49D1-97F4-99DB24BE96F0}" destId="{666C4D76-4FC0-46B4-8A74-57F06FE5FBCB}" srcOrd="0" destOrd="0" presId="urn:microsoft.com/office/officeart/2005/8/layout/radial6"/>
    <dgm:cxn modelId="{DE793C1C-7779-4FB2-A0E5-2D5402E3E1F5}" type="presOf" srcId="{ED0B1E15-DB53-4D07-B665-7B64407379D9}" destId="{BBC771C8-1CE7-432F-9FB8-28D879CD3A31}" srcOrd="0" destOrd="0" presId="urn:microsoft.com/office/officeart/2005/8/layout/radial6"/>
    <dgm:cxn modelId="{32B1B4BB-F714-4494-90F6-F0FF95E752BA}" type="presOf" srcId="{837A72FA-3EA2-4F11-BDF6-3DC844014057}" destId="{A087F571-2D40-4397-9FB8-CA1FC51A899C}" srcOrd="0" destOrd="0" presId="urn:microsoft.com/office/officeart/2005/8/layout/radial6"/>
    <dgm:cxn modelId="{7D8E0674-7460-4B49-A913-EBD2BD2C5CD6}" srcId="{F9E25BBD-67AD-4A4A-AE5D-ACED8DBBFBF7}" destId="{D8C9EE66-17AC-4D83-8334-F573178400BD}" srcOrd="0" destOrd="0" parTransId="{6790C7BA-3246-46D4-BE54-BA117DA27CD2}" sibTransId="{60945586-7733-4B62-B9C5-A0DBBD2C6BAC}"/>
    <dgm:cxn modelId="{A97BEE79-2651-40F1-823B-34EB4687A696}" type="presOf" srcId="{42F3B124-494A-4722-819B-1A43F065227B}" destId="{260D5046-B388-468D-8B0C-8E15609506FB}" srcOrd="0" destOrd="0" presId="urn:microsoft.com/office/officeart/2005/8/layout/radial6"/>
    <dgm:cxn modelId="{3A1D0CE3-64F5-48FC-BD74-4372492A35C0}" type="presOf" srcId="{B5E782BF-A34B-4713-9832-145746E9BECD}" destId="{57A2A1C3-5490-4545-9391-CB71B76C408B}" srcOrd="0" destOrd="0" presId="urn:microsoft.com/office/officeart/2005/8/layout/radial6"/>
    <dgm:cxn modelId="{79C9E8A6-4D6C-410D-989F-C9EDF5D01E93}" type="presOf" srcId="{97B82DC8-0833-471C-B0CC-A3236EB991FA}" destId="{EC1297AA-3BCA-43D1-9F19-A05957F044C0}" srcOrd="0" destOrd="0" presId="urn:microsoft.com/office/officeart/2005/8/layout/radial6"/>
    <dgm:cxn modelId="{1F6B9E90-10CD-437A-BB11-B009153B2569}" type="presParOf" srcId="{A087F571-2D40-4397-9FB8-CA1FC51A899C}" destId="{634FF3B7-4F96-4581-A4A6-E41D7E4F3B7F}" srcOrd="0" destOrd="0" presId="urn:microsoft.com/office/officeart/2005/8/layout/radial6"/>
    <dgm:cxn modelId="{AC3EFA56-DC9C-48BB-9A9C-13A3B25D6FBB}" type="presParOf" srcId="{A087F571-2D40-4397-9FB8-CA1FC51A899C}" destId="{BA95D6E6-1646-435A-82E4-68C455C1A45D}" srcOrd="1" destOrd="0" presId="urn:microsoft.com/office/officeart/2005/8/layout/radial6"/>
    <dgm:cxn modelId="{7C2F532F-FCDE-4C53-8AE6-FB0E6A91E180}" type="presParOf" srcId="{A087F571-2D40-4397-9FB8-CA1FC51A899C}" destId="{EBE28D02-4EC1-4D96-ADFD-547DF85FE05B}" srcOrd="2" destOrd="0" presId="urn:microsoft.com/office/officeart/2005/8/layout/radial6"/>
    <dgm:cxn modelId="{DB5D3844-55E3-417E-9F07-DF23D3BCDE46}" type="presParOf" srcId="{A087F571-2D40-4397-9FB8-CA1FC51A899C}" destId="{9245E1C6-DDD2-4B2D-96A1-4EA3E40EFDE2}" srcOrd="3" destOrd="0" presId="urn:microsoft.com/office/officeart/2005/8/layout/radial6"/>
    <dgm:cxn modelId="{F54412B4-A558-4E76-8945-B677D8F0DAE1}" type="presParOf" srcId="{A087F571-2D40-4397-9FB8-CA1FC51A899C}" destId="{D70147F2-ECCE-4199-9773-DD86D1CD50F6}" srcOrd="4" destOrd="0" presId="urn:microsoft.com/office/officeart/2005/8/layout/radial6"/>
    <dgm:cxn modelId="{D0C902EF-0ED5-4B07-A527-E23C18AAF5E9}" type="presParOf" srcId="{A087F571-2D40-4397-9FB8-CA1FC51A899C}" destId="{7BA01D76-BEFF-47BD-8EE0-5F197EAD6920}" srcOrd="5" destOrd="0" presId="urn:microsoft.com/office/officeart/2005/8/layout/radial6"/>
    <dgm:cxn modelId="{AEBA74E5-93C8-4DB9-8BD6-78304153E4E0}" type="presParOf" srcId="{A087F571-2D40-4397-9FB8-CA1FC51A899C}" destId="{57A2A1C3-5490-4545-9391-CB71B76C408B}" srcOrd="6" destOrd="0" presId="urn:microsoft.com/office/officeart/2005/8/layout/radial6"/>
    <dgm:cxn modelId="{ED88A131-42B4-4196-9E84-CDC7EFA88D9B}" type="presParOf" srcId="{A087F571-2D40-4397-9FB8-CA1FC51A899C}" destId="{260D5046-B388-468D-8B0C-8E15609506FB}" srcOrd="7" destOrd="0" presId="urn:microsoft.com/office/officeart/2005/8/layout/radial6"/>
    <dgm:cxn modelId="{431E099D-0B65-403D-A22A-A2AAB963A8AE}" type="presParOf" srcId="{A087F571-2D40-4397-9FB8-CA1FC51A899C}" destId="{4E73CDD5-F635-4CA3-B104-476199BE5550}" srcOrd="8" destOrd="0" presId="urn:microsoft.com/office/officeart/2005/8/layout/radial6"/>
    <dgm:cxn modelId="{0AE9E071-F5DC-4402-AC44-E3C47B858764}" type="presParOf" srcId="{A087F571-2D40-4397-9FB8-CA1FC51A899C}" destId="{947F6416-C295-4D52-8909-96571BD69763}" srcOrd="9" destOrd="0" presId="urn:microsoft.com/office/officeart/2005/8/layout/radial6"/>
    <dgm:cxn modelId="{9A47F6D0-B498-4DDE-9EED-BA15B127158C}" type="presParOf" srcId="{A087F571-2D40-4397-9FB8-CA1FC51A899C}" destId="{BFD85605-860F-48E5-B6B2-F472A67A2B64}" srcOrd="10" destOrd="0" presId="urn:microsoft.com/office/officeart/2005/8/layout/radial6"/>
    <dgm:cxn modelId="{5F4B02CE-13FC-42BB-B68F-3FC8029DB91F}" type="presParOf" srcId="{A087F571-2D40-4397-9FB8-CA1FC51A899C}" destId="{F7A4288D-55B6-47E9-99C8-3EA294C68526}" srcOrd="11" destOrd="0" presId="urn:microsoft.com/office/officeart/2005/8/layout/radial6"/>
    <dgm:cxn modelId="{B067F50C-6C26-4C07-84B4-F8A445115904}" type="presParOf" srcId="{A087F571-2D40-4397-9FB8-CA1FC51A899C}" destId="{91EA28AC-61E3-443C-81E8-B8F3231E2973}" srcOrd="12" destOrd="0" presId="urn:microsoft.com/office/officeart/2005/8/layout/radial6"/>
    <dgm:cxn modelId="{BA31B82B-69D7-4CC1-9B9E-F2326A26DA4D}" type="presParOf" srcId="{A087F571-2D40-4397-9FB8-CA1FC51A899C}" destId="{0670C91B-4BF3-46A9-B047-EE41563D01B4}" srcOrd="13" destOrd="0" presId="urn:microsoft.com/office/officeart/2005/8/layout/radial6"/>
    <dgm:cxn modelId="{23C7A49E-0343-4BD0-9EA0-0F7147D38512}" type="presParOf" srcId="{A087F571-2D40-4397-9FB8-CA1FC51A899C}" destId="{8D38BE17-7716-410E-9552-A133B3159A8D}" srcOrd="14" destOrd="0" presId="urn:microsoft.com/office/officeart/2005/8/layout/radial6"/>
    <dgm:cxn modelId="{443558A1-A9A1-44C8-AC1A-4C36479EB0D4}" type="presParOf" srcId="{A087F571-2D40-4397-9FB8-CA1FC51A899C}" destId="{F1A5DE95-811A-4669-84BF-6B9623D1A105}" srcOrd="15" destOrd="0" presId="urn:microsoft.com/office/officeart/2005/8/layout/radial6"/>
    <dgm:cxn modelId="{48D34A9A-A6F7-4D4F-9284-D901BDA9DB80}" type="presParOf" srcId="{A087F571-2D40-4397-9FB8-CA1FC51A899C}" destId="{BBC771C8-1CE7-432F-9FB8-28D879CD3A31}" srcOrd="16" destOrd="0" presId="urn:microsoft.com/office/officeart/2005/8/layout/radial6"/>
    <dgm:cxn modelId="{44424F73-03EF-43B9-9199-600019AFD117}" type="presParOf" srcId="{A087F571-2D40-4397-9FB8-CA1FC51A899C}" destId="{DEFF1301-655B-4FFA-9CC8-3A66CEDB75A2}" srcOrd="17" destOrd="0" presId="urn:microsoft.com/office/officeart/2005/8/layout/radial6"/>
    <dgm:cxn modelId="{3F6A3416-0069-4863-BA83-B41BB2A6A504}" type="presParOf" srcId="{A087F571-2D40-4397-9FB8-CA1FC51A899C}" destId="{EC1297AA-3BCA-43D1-9F19-A05957F044C0}" srcOrd="18" destOrd="0" presId="urn:microsoft.com/office/officeart/2005/8/layout/radial6"/>
    <dgm:cxn modelId="{8689341A-568A-409F-8F1F-2979030B8BF4}" type="presParOf" srcId="{A087F571-2D40-4397-9FB8-CA1FC51A899C}" destId="{C8667709-00C1-481B-8FA5-417CBEDD956C}" srcOrd="19" destOrd="0" presId="urn:microsoft.com/office/officeart/2005/8/layout/radial6"/>
    <dgm:cxn modelId="{E4FF95A9-A220-4441-94C6-2971B240B61F}" type="presParOf" srcId="{A087F571-2D40-4397-9FB8-CA1FC51A899C}" destId="{8BC6D8F4-84AA-4026-8EEC-24C3B83C2762}" srcOrd="20" destOrd="0" presId="urn:microsoft.com/office/officeart/2005/8/layout/radial6"/>
    <dgm:cxn modelId="{BD6489AB-8AA0-4EB3-82FA-DADFD3311CE0}" type="presParOf" srcId="{A087F571-2D40-4397-9FB8-CA1FC51A899C}" destId="{AEE666DB-77E8-40C2-9622-7B99AAA3E90D}" srcOrd="21" destOrd="0" presId="urn:microsoft.com/office/officeart/2005/8/layout/radial6"/>
    <dgm:cxn modelId="{69F088BE-9800-4486-90F9-575A096FE2BE}" type="presParOf" srcId="{A087F571-2D40-4397-9FB8-CA1FC51A899C}" destId="{4EAF48A1-17C6-443C-ABCA-D7345EF415FF}" srcOrd="22" destOrd="0" presId="urn:microsoft.com/office/officeart/2005/8/layout/radial6"/>
    <dgm:cxn modelId="{46D456EB-098D-48B7-BA51-D128D9F07DDF}" type="presParOf" srcId="{A087F571-2D40-4397-9FB8-CA1FC51A899C}" destId="{F37C0685-3007-4835-B55A-EA264319FF4B}" srcOrd="23" destOrd="0" presId="urn:microsoft.com/office/officeart/2005/8/layout/radial6"/>
    <dgm:cxn modelId="{AC3E37BD-74D6-4966-8180-45C917DC2DA5}" type="presParOf" srcId="{A087F571-2D40-4397-9FB8-CA1FC51A899C}" destId="{666C4D76-4FC0-46B4-8A74-57F06FE5FBCB}" srcOrd="24" destOrd="0" presId="urn:microsoft.com/office/officeart/2005/8/layout/radial6"/>
    <dgm:cxn modelId="{9E4A96A7-1ED0-4D25-96C5-CE7158B74DCD}" type="presParOf" srcId="{A087F571-2D40-4397-9FB8-CA1FC51A899C}" destId="{ABBD1B2E-0707-4B98-9828-1AA9F2144A72}" srcOrd="25" destOrd="0" presId="urn:microsoft.com/office/officeart/2005/8/layout/radial6"/>
    <dgm:cxn modelId="{C9779F92-4AF8-45C9-8991-07F7B50DE421}" type="presParOf" srcId="{A087F571-2D40-4397-9FB8-CA1FC51A899C}" destId="{0881923C-F9B1-4403-93C4-8C8E10D74037}" srcOrd="26" destOrd="0" presId="urn:microsoft.com/office/officeart/2005/8/layout/radial6"/>
    <dgm:cxn modelId="{BF295B95-0373-4611-AD54-DE02BDF8B5C2}" type="presParOf" srcId="{A087F571-2D40-4397-9FB8-CA1FC51A899C}" destId="{12FE3BEA-46FB-479E-BE1C-C31639CD9D4E}" srcOrd="27" destOrd="0" presId="urn:microsoft.com/office/officeart/2005/8/layout/radial6"/>
    <dgm:cxn modelId="{50662596-CB77-4952-98CC-4094827C158E}" type="presParOf" srcId="{A087F571-2D40-4397-9FB8-CA1FC51A899C}" destId="{B677F702-E5D9-47B1-B04C-1E4E7A5426E5}" srcOrd="28" destOrd="0" presId="urn:microsoft.com/office/officeart/2005/8/layout/radial6"/>
    <dgm:cxn modelId="{28AAB180-158D-4969-BECB-EF0AE20AE198}" type="presParOf" srcId="{A087F571-2D40-4397-9FB8-CA1FC51A899C}" destId="{D79B5B51-EA6F-48DE-8773-54BF0BAE7363}" srcOrd="29" destOrd="0" presId="urn:microsoft.com/office/officeart/2005/8/layout/radial6"/>
    <dgm:cxn modelId="{4D8CB351-C27D-412D-92A3-08AD3C8740CF}" type="presParOf" srcId="{A087F571-2D40-4397-9FB8-CA1FC51A899C}" destId="{D030DDF0-8E8C-44CF-9C43-526924F56F7F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32FD7-D92D-4746-BE62-2E005B71C835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7AA9-71FA-47A3-A4E2-03187C3AE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B9B28-8457-48BB-8721-4C9B0FEF79C8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AE493-776A-407C-AD11-A1E492434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378A4-B0B5-4226-A1E2-3CEEE7565D4C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9E74C-2D0A-408E-A14D-384195434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611AE-96DE-4709-92CA-9D6846FB5E4B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F35E5-A6EF-4F9B-96E2-05950E430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D9795-CCA5-4AAE-82F6-389A895E9F20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2A8A6-1F6C-40BD-9137-DCAFF3B62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98BD3-A700-47EB-B8A8-18074D1C7450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CD6F-EC5E-4A88-AB0B-6C7282C01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8A80D-E03D-4A66-B710-E4FAF1DF40CE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D9908-EC1B-4B6A-B659-8677607AA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0988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3F676-C50E-420F-BDEF-8EF8D1C31251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5094C-B5A2-4530-BF0E-72F9E8D19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A1FED-CE2B-47D1-8DA9-A40D618B35FF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945C2-D296-41F7-A33D-5812C33F8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27D4A-44B3-4603-BD86-61C89093CD82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D9E00-6190-40A3-AB75-6323DF00C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/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A8583-FF23-4CB2-9C20-F468D78E521C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ABC76-EF04-44EE-B1BF-2EB949213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975" y="1554163"/>
            <a:ext cx="2073275" cy="1979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54400" y="1547813"/>
            <a:ext cx="4222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8913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21CAB7-6057-4A10-852F-6CD66CE2B2DF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975" y="6356350"/>
            <a:ext cx="510222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625" y="6356350"/>
            <a:ext cx="11382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05D930-A7FD-46C9-9DF9-F763ADFD1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32" r:id="rId4"/>
    <p:sldLayoutId id="2147483733" r:id="rId5"/>
    <p:sldLayoutId id="2147483734" r:id="rId6"/>
    <p:sldLayoutId id="2147483728" r:id="rId7"/>
    <p:sldLayoutId id="2147483735" r:id="rId8"/>
    <p:sldLayoutId id="2147483736" r:id="rId9"/>
    <p:sldLayoutId id="2147483727" r:id="rId10"/>
    <p:sldLayoutId id="214748372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Font typeface="Arial" charset="0"/>
        <a:buChar char="•"/>
        <a:defRPr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ъект 1"/>
          <p:cNvSpPr>
            <a:spLocks noGrp="1"/>
          </p:cNvSpPr>
          <p:nvPr>
            <p:ph sz="quarter" idx="13"/>
          </p:nvPr>
        </p:nvSpPr>
        <p:spPr>
          <a:xfrm>
            <a:off x="3455988" y="1544638"/>
            <a:ext cx="4224337" cy="38862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288" y="549275"/>
            <a:ext cx="5472112" cy="2984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Урок  музыки в 5 классе.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Учитель  </a:t>
            </a:r>
            <a:r>
              <a:rPr lang="ru-RU" sz="2800" dirty="0" err="1" smtClean="0">
                <a:solidFill>
                  <a:schemeClr val="bg1"/>
                </a:solidFill>
              </a:rPr>
              <a:t>гу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сшг</a:t>
            </a:r>
            <a:r>
              <a:rPr lang="ru-RU" sz="2800" dirty="0" smtClean="0">
                <a:solidFill>
                  <a:schemeClr val="bg1"/>
                </a:solidFill>
              </a:rPr>
              <a:t> №9 </a:t>
            </a:r>
            <a:r>
              <a:rPr lang="ru-RU" sz="2800" dirty="0" err="1" smtClean="0">
                <a:solidFill>
                  <a:schemeClr val="bg1"/>
                </a:solidFill>
              </a:rPr>
              <a:t>плешакова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т.б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err="1" smtClean="0">
                <a:solidFill>
                  <a:schemeClr val="bg1"/>
                </a:solidFill>
              </a:rPr>
              <a:t>г.Актобе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казахстан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Танюшка\Desktop\Мусоргский\Раве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76250"/>
            <a:ext cx="54006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69975" y="4941888"/>
            <a:ext cx="2073275" cy="1008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Морис </a:t>
            </a:r>
            <a:r>
              <a:rPr lang="ru-RU" dirty="0" err="1" smtClean="0">
                <a:solidFill>
                  <a:srgbClr val="FFFF00"/>
                </a:solidFill>
              </a:rPr>
              <a:t>равель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2531" name="Picture 3" descr="C:\Users\Танюшка\Desktop\Мусоргский\Равель 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4349750" y="1341438"/>
            <a:ext cx="4729163" cy="5327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1"/>
          <p:cNvSpPr>
            <a:spLocks noGrp="1"/>
          </p:cNvSpPr>
          <p:nvPr>
            <p:ph sz="quarter" idx="13"/>
          </p:nvPr>
        </p:nvSpPr>
        <p:spPr>
          <a:xfrm>
            <a:off x="755650" y="6237288"/>
            <a:ext cx="7416800" cy="4318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rgbClr val="FFFF00"/>
                </a:solidFill>
              </a:rPr>
              <a:t>Лиможский рынок (зарисоки)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3555" name="Picture 2" descr="C:\Users\Танюшка\Desktop\Мусоргский\лиможский рын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498316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C:\Users\Танюшка\Desktop\Мусоргский\лиможский рынок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3068638"/>
            <a:ext cx="4895850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1"/>
          <p:cNvSpPr>
            <a:spLocks noGrp="1"/>
          </p:cNvSpPr>
          <p:nvPr>
            <p:ph sz="quarter" idx="13"/>
          </p:nvPr>
        </p:nvSpPr>
        <p:spPr>
          <a:xfrm>
            <a:off x="5795963" y="5300663"/>
            <a:ext cx="3097212" cy="13430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rgbClr val="FFFF00"/>
                </a:solidFill>
              </a:rPr>
              <a:t>«Балет невылупившихся цыплят»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79" name="Picture 2" descr="C:\Users\Танюшка\Desktop\Мусоргский\Работа Гартмана Балет невылупившихс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5307012" cy="638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1"/>
          <p:cNvSpPr>
            <a:spLocks noGrp="1"/>
          </p:cNvSpPr>
          <p:nvPr>
            <p:ph sz="quarter" idx="13"/>
          </p:nvPr>
        </p:nvSpPr>
        <p:spPr>
          <a:xfrm>
            <a:off x="5580063" y="5229225"/>
            <a:ext cx="2879725" cy="7207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rgbClr val="FFFF00"/>
                </a:solidFill>
              </a:rPr>
              <a:t>«Богатырские ворота»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5603" name="Picture 2" descr="C:\Users\Танюшка\Desktop\Мусоргский\Работа Гартмана Богатырские воро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4897437" cy="663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1"/>
          <p:cNvSpPr>
            <a:spLocks noGrp="1"/>
          </p:cNvSpPr>
          <p:nvPr>
            <p:ph sz="quarter" idx="13"/>
          </p:nvPr>
        </p:nvSpPr>
        <p:spPr>
          <a:xfrm>
            <a:off x="628650" y="6237288"/>
            <a:ext cx="7886700" cy="4318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rgbClr val="FFFF00"/>
                </a:solidFill>
              </a:rPr>
              <a:t>«Катакомбы»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7" name="Picture 2" descr="C:\Users\Танюшка\Desktop\Мусоргский\Работа Гартмана  Катакомб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260350"/>
            <a:ext cx="78867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1"/>
          <p:cNvSpPr>
            <a:spLocks noGrp="1"/>
          </p:cNvSpPr>
          <p:nvPr>
            <p:ph sz="quarter" idx="13"/>
          </p:nvPr>
        </p:nvSpPr>
        <p:spPr>
          <a:xfrm>
            <a:off x="5795963" y="5229225"/>
            <a:ext cx="2663825" cy="11525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rgbClr val="FFFF00"/>
                </a:solidFill>
              </a:rPr>
              <a:t>«Избушка на курьих ножках»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1" name="Picture 2" descr="C:\Users\Танюшка\Desktop\Мусоргский\Работа Гартмана Избунка на курьих ножках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500856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1406525"/>
            <a:ext cx="6172200" cy="2251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3905250"/>
            <a:ext cx="6172200" cy="112395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8675" name="Picture 2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" y="-6350"/>
            <a:ext cx="9161463" cy="68707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650" y="981075"/>
            <a:ext cx="7704138" cy="53276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Искусство – зеркало.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 отразится в нем все то,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Что нынешним у нас зовется днем.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 его заботами, исканьями, трудами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 зреющими в нём грядущими годами.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Мазок на полотне, слова стихотворений,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Волненье  скульптора, певучий взлет смычка.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Так сохранит наш день для сотен поколений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Картина, музыка и точная строка.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Курт </a:t>
            </a:r>
            <a:r>
              <a:rPr lang="ru-RU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Батрель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(Германия)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85225" cy="863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bg1"/>
                </a:solidFill>
              </a:rPr>
              <a:t>«На музыкальной выставке»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650" y="333375"/>
            <a:ext cx="3311525" cy="15113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FF00"/>
                </a:solidFill>
                <a:cs typeface="Times New Roman" pitchFamily="18" charset="0"/>
              </a:rPr>
              <a:t>Модест </a:t>
            </a:r>
            <a:r>
              <a:rPr lang="ru-RU" sz="2800" dirty="0" err="1" smtClean="0">
                <a:solidFill>
                  <a:srgbClr val="FFFF00"/>
                </a:solidFill>
                <a:cs typeface="Times New Roman" pitchFamily="18" charset="0"/>
              </a:rPr>
              <a:t>петрович</a:t>
            </a:r>
            <a:r>
              <a:rPr lang="ru-RU" sz="28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cs typeface="Times New Roman" pitchFamily="18" charset="0"/>
              </a:rPr>
              <a:t>мусоргский</a:t>
            </a:r>
            <a:endParaRPr lang="ru-RU" sz="28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15362" name="Picture 2" descr="C:\Users\Танюшка\Desktop\Мусоргский\musorg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60350"/>
            <a:ext cx="4256087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003800" y="5732463"/>
            <a:ext cx="3529013" cy="504825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Портрет работы  Репина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364" name="Picture 2" descr="C:\Users\Танюшка\Desktop\Мусоргский\31-0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019300"/>
            <a:ext cx="3228975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603250" y="938213"/>
            <a:ext cx="8150225" cy="5737225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6575" y="542925"/>
            <a:ext cx="8216900" cy="444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00563" y="404813"/>
            <a:ext cx="4464050" cy="6453187"/>
          </a:xfrm>
        </p:spPr>
        <p:txBody>
          <a:bodyPr rtlCol="0">
            <a:normAutofit fontScale="700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i="0" dirty="0" smtClean="0"/>
              <a:t> </a:t>
            </a:r>
            <a:r>
              <a:rPr lang="ru-RU" sz="3400" i="0" dirty="0" smtClean="0">
                <a:solidFill>
                  <a:schemeClr val="tx1">
                    <a:lumMod val="50000"/>
                  </a:schemeClr>
                </a:solidFill>
              </a:rPr>
              <a:t>«Мне всегда казалось, что Гартман не архитектор собственно, в тесном смысле, а просто художник, да еще и фантастический… Гартман был человек незаурядный. Он бы так и остался отвергаемый всеми, если бы время не выдвинуло задач грандиозных в архитектуре — всемирные выставки. Когда нужно построить обыкновенные вещи, будничные, Гартман плох, ему нужны постройки сказочные, волшебные замки, ему подавай дворцы, сооружения, для которых нет и не могло быть образцов, тут он создает изумительные вещи».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i="0" dirty="0" smtClean="0">
                <a:solidFill>
                  <a:schemeClr val="tx1">
                    <a:lumMod val="50000"/>
                  </a:schemeClr>
                </a:solidFill>
              </a:rPr>
              <a:t> И. Н. Крамской</a:t>
            </a:r>
            <a:endParaRPr lang="ru-RU" sz="3400" i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1" name="Picture 2" descr="C:\Users\Танюшка\Desktop\Мусоргский\Гартман Викт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4813"/>
            <a:ext cx="397033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1"/>
          <p:cNvSpPr>
            <a:spLocks noGrp="1"/>
          </p:cNvSpPr>
          <p:nvPr>
            <p:ph sz="quarter" idx="13"/>
          </p:nvPr>
        </p:nvSpPr>
        <p:spPr>
          <a:xfrm>
            <a:off x="250825" y="5643563"/>
            <a:ext cx="8569325" cy="10985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>
                <a:solidFill>
                  <a:srgbClr val="FFFF00"/>
                </a:solidFill>
              </a:rPr>
              <a:t>Поликсена Степановна Стасова 		Владимир Васильевич Стасов</a:t>
            </a:r>
          </a:p>
          <a:p>
            <a:pPr marL="0" indent="0">
              <a:buFont typeface="Arial" charset="0"/>
              <a:buNone/>
            </a:pPr>
            <a:r>
              <a:rPr lang="ru-RU" smtClean="0">
                <a:solidFill>
                  <a:srgbClr val="FFFF00"/>
                </a:solidFill>
              </a:rPr>
              <a:t> 	     (портреты написаны Ильёй Ефимовичем Репиным)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8435" name="Picture 2" descr="C:\Users\Танюшка\Desktop\Мусоргский\Поликсена Степановна Стас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41529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Users\Танюшка\Desktop\Мусоргский\Статов Владимир Васильевич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9788" y="404813"/>
            <a:ext cx="411321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8" name="Picture 2" descr="C:\Users\Танюшка\Desktop\Мусоргский\s4967995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333375"/>
            <a:ext cx="5111750" cy="6191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395536" y="332656"/>
          <a:ext cx="856895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88" y="260350"/>
            <a:ext cx="838200" cy="7953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6" name="Picture 2" descr="C:\Users\Танюшка\Downloads\карикатуры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04813"/>
            <a:ext cx="381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:\Users\Танюшка\Downloads\карикатура 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404813"/>
            <a:ext cx="3827463" cy="508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Другая 1">
      <a:dk1>
        <a:srgbClr val="FFFF00"/>
      </a:dk1>
      <a:lt1>
        <a:srgbClr val="00B050"/>
      </a:lt1>
      <a:dk2>
        <a:srgbClr val="3CC486"/>
      </a:dk2>
      <a:lt2>
        <a:srgbClr val="AFF0F7"/>
      </a:lt2>
      <a:accent1>
        <a:srgbClr val="FFFF00"/>
      </a:accent1>
      <a:accent2>
        <a:srgbClr val="E8167F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</TotalTime>
  <Words>172</Words>
  <Application>Microsoft Office PowerPoint</Application>
  <PresentationFormat>Экран (4:3)</PresentationFormat>
  <Paragraphs>24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Times New Roman</vt:lpstr>
      <vt:lpstr>Arial</vt:lpstr>
      <vt:lpstr>Calibri</vt:lpstr>
      <vt:lpstr>Tradeshow</vt:lpstr>
      <vt:lpstr>Tradeshow</vt:lpstr>
      <vt:lpstr>Tradeshow</vt:lpstr>
      <vt:lpstr>Tradeshow</vt:lpstr>
      <vt:lpstr>Tradeshow</vt:lpstr>
      <vt:lpstr>Tradeshow</vt:lpstr>
      <vt:lpstr>УРОК  МУЗЫКИ В 5 КЛАССЕ. УЧИТЕЛЬ  ГУ СШГ №9 ПЛЕШАКОВА Т.Б. Г.АКТОБЕ, КАЗАХСТАН.</vt:lpstr>
      <vt:lpstr>«НА МУЗЫКАЛЬНОЙ ВЫСТАВКЕ»</vt:lpstr>
      <vt:lpstr>МОДЕСТ ПЕТРОВИЧ МУСОРГСКИЙ</vt:lpstr>
      <vt:lpstr>Слайд 4</vt:lpstr>
      <vt:lpstr>Слайд 5</vt:lpstr>
      <vt:lpstr>Слайд 6</vt:lpstr>
      <vt:lpstr>Слайд 7</vt:lpstr>
      <vt:lpstr>Слайд 8</vt:lpstr>
      <vt:lpstr>Слайд 9</vt:lpstr>
      <vt:lpstr>МОРИС РАВЕЛЬ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Танюшка</dc:creator>
  <cp:lastModifiedBy>nadezhda.pronskaya</cp:lastModifiedBy>
  <cp:revision>29</cp:revision>
  <dcterms:created xsi:type="dcterms:W3CDTF">2012-12-23T08:11:50Z</dcterms:created>
  <dcterms:modified xsi:type="dcterms:W3CDTF">2013-03-11T14:28:37Z</dcterms:modified>
</cp:coreProperties>
</file>