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7" r:id="rId3"/>
    <p:sldId id="268" r:id="rId4"/>
    <p:sldId id="270" r:id="rId5"/>
    <p:sldId id="265" r:id="rId6"/>
    <p:sldId id="256" r:id="rId7"/>
    <p:sldId id="261" r:id="rId8"/>
    <p:sldId id="263" r:id="rId9"/>
    <p:sldId id="257" r:id="rId10"/>
    <p:sldId id="271" r:id="rId11"/>
    <p:sldId id="269" r:id="rId12"/>
    <p:sldId id="264" r:id="rId13"/>
    <p:sldId id="262" r:id="rId14"/>
    <p:sldId id="25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35042-B440-464D-A72E-FB659E9EC037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C41A7-6A6D-4D50-95FA-753C068E7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CF225-AD50-4A98-AB3F-3CFC56E4B628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D1F10-F22C-451B-89F9-D2CD3AE93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2A769-E5AC-4A7B-932D-0F2A609EE285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1D30C-7A3A-40B7-8A1D-1395B99F56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1C51B-F92F-485E-9F9E-371EEB987ED5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45EEA-5C0E-4249-AEE5-85C074108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3FF22-A08E-46A2-990F-6E967B151D52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6B3DD-6CE2-47CF-B5DA-7263BCBAE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3B5ED-8439-48D2-9BC1-0C42EFD49179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7CB26-E189-4ED7-8FC8-27850904D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073F0-382F-4C00-B412-81FDCD8F1256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7478-1194-47FC-94A6-7EDE267181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FFEDB-7C06-4656-9F64-98B8D7354711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14652-D28E-4AD9-8537-8A7F693B4A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B409D-4021-4161-BF33-6753806C33C0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9899D-17EC-498B-8DF0-24CD33696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875AF-B365-402D-A1BD-C5C5B521321A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036C9-6DBC-4720-96C8-211E6AF9C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75161-A596-4447-8D50-0D0356CF69AE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0192D-C16B-4D3E-BE9B-853549813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D7D075-E4AC-4E5B-934A-A0E69B6C5593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2BE548-B24C-4199-8154-3BC082FEF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old-boock-pap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981075"/>
            <a:ext cx="5703888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Прямоугольник 1"/>
          <p:cNvSpPr>
            <a:spLocks noChangeArrowheads="1"/>
          </p:cNvSpPr>
          <p:nvPr/>
        </p:nvSpPr>
        <p:spPr bwMode="auto">
          <a:xfrm>
            <a:off x="755650" y="188913"/>
            <a:ext cx="76422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800">
                <a:latin typeface="Times New Roman" pitchFamily="18" charset="0"/>
                <a:cs typeface="Times New Roman" pitchFamily="18" charset="0"/>
              </a:rPr>
              <a:t>Кто и когда изобрел бумагу</a:t>
            </a:r>
            <a:r>
              <a:rPr lang="ru-RU" sz="4800">
                <a:latin typeface="Calibri" pitchFamily="34" charset="0"/>
              </a:rPr>
              <a:t>?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2051050" y="5380038"/>
            <a:ext cx="70929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400" i="1">
                <a:latin typeface="Times New Roman" pitchFamily="18" charset="0"/>
                <a:cs typeface="Times New Roman" pitchFamily="18" charset="0"/>
              </a:rPr>
              <a:t>ГБОУ детский сад компенсирующего вида № 1570,</a:t>
            </a:r>
          </a:p>
          <a:p>
            <a:pPr algn="r"/>
            <a:r>
              <a:rPr lang="ru-RU" sz="2400" i="1">
                <a:latin typeface="Times New Roman" pitchFamily="18" charset="0"/>
                <a:cs typeface="Times New Roman" pitchFamily="18" charset="0"/>
              </a:rPr>
              <a:t> г. Москва, ЮАО,</a:t>
            </a:r>
          </a:p>
          <a:p>
            <a:pPr algn="r"/>
            <a:r>
              <a:rPr lang="ru-RU" sz="2400" i="1">
                <a:latin typeface="Times New Roman" pitchFamily="18" charset="0"/>
                <a:cs typeface="Times New Roman" pitchFamily="18" charset="0"/>
              </a:rPr>
              <a:t>воспитатель Вороцянко О.Н.</a:t>
            </a:r>
          </a:p>
          <a:p>
            <a:pPr algn="r"/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6" descr="&amp;Rcy;&amp;icy;&amp;scy;. 3.3. &amp;vcy;&amp;acy;&amp;rcy;&amp;icy;&amp;acy;&amp;ncy;&amp;tcy;&amp;ycy; &amp;kcy;&amp;ocy;&amp;lcy;&amp;iocy;&amp;scy;&amp;ncy;&amp;ycy;&amp;khcy; &amp;pcy;&amp;ocy;&amp;vcy;&amp;ocy;&amp;zcy;&amp;ocy;&amp;kcy;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33375"/>
            <a:ext cx="7231062" cy="562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Прямоугольник 2"/>
          <p:cNvSpPr>
            <a:spLocks noChangeArrowheads="1"/>
          </p:cNvSpPr>
          <p:nvPr/>
        </p:nvSpPr>
        <p:spPr bwMode="auto">
          <a:xfrm>
            <a:off x="2339975" y="6165850"/>
            <a:ext cx="43862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Колесницы 2-го тыс. до н.э</a:t>
            </a:r>
            <a:r>
              <a:rPr lang="ru-RU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://rudocs.exdat.com/pars_docs/tw_refs/3/2849/2849_html_m5f73d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1125538"/>
            <a:ext cx="295592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Прямоугольник 2"/>
          <p:cNvSpPr>
            <a:spLocks noChangeArrowheads="1"/>
          </p:cNvSpPr>
          <p:nvPr/>
        </p:nvSpPr>
        <p:spPr bwMode="auto">
          <a:xfrm>
            <a:off x="5364163" y="5300663"/>
            <a:ext cx="35290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 Цай Лунь, </a:t>
            </a:r>
          </a:p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изобретатель бумаги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3555" name="Picture 2" descr="http://fictionbook.ru/static/bookimages/04/42/29/04422965.bin.dir/h/i_0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88913"/>
            <a:ext cx="4608512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4" descr="&amp;icy;&amp;zcy;&amp;rcy;&amp;acy;&amp;icy;&amp;lcy;&amp;softcy; &amp;pcy;&amp;ucy;&amp;scy;&amp;tcy;&amp;ycy;&amp;ncy;&amp;yacy; &amp;ncy;&amp;iecy;&amp;gcy;&amp;iecy;&amp;v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113" y="15875"/>
            <a:ext cx="9172576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1763713" y="6021388"/>
            <a:ext cx="5832475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Так путешествовали наши предки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http://rudocs.exdat.com/pars_docs/tw_refs/3/2849/2849_html_m5112e7d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908050"/>
            <a:ext cx="8064500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3"/>
          <p:cNvSpPr txBox="1">
            <a:spLocks noChangeArrowheads="1"/>
          </p:cNvSpPr>
          <p:nvPr/>
        </p:nvSpPr>
        <p:spPr bwMode="auto">
          <a:xfrm>
            <a:off x="1116013" y="188913"/>
            <a:ext cx="6985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Производство бумаги во Франции в 18 веке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0" descr="&amp;Pcy;&amp;rcy;&amp;ocy;&amp;icy;&amp;zcy;&amp;vcy;&amp;ocy;&amp;dcy;&amp;scy;&amp;tcy;&amp;vcy;&amp;ocy; &amp;bcy;&amp;ucy;&amp;mcy;&amp;acy;&amp;gcy;&amp;i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620713"/>
            <a:ext cx="296227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6" descr="http://70.appm.ru/data/media/27/00/0000002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60350"/>
            <a:ext cx="5329238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8" descr="&amp;Bcy;&amp;ucy;&amp;mcy;&amp;acy;&amp;gcy;&amp;acy;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3933825"/>
            <a:ext cx="6069013" cy="277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Прямоугольник 5"/>
          <p:cNvSpPr>
            <a:spLocks noChangeArrowheads="1"/>
          </p:cNvSpPr>
          <p:nvPr/>
        </p:nvSpPr>
        <p:spPr bwMode="auto">
          <a:xfrm>
            <a:off x="1476375" y="115888"/>
            <a:ext cx="5538788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Современное производство бумаги</a:t>
            </a:r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&amp;SHcy;&amp;Ucy;&amp;Mcy;&amp;IEcy;&amp;Rcy;&amp;Scy;&amp;Kcy;&amp;Acy;&amp;YAcy; &amp;Gcy;&amp;Lcy;&amp;Icy;&amp;Ncy;&amp;YAcy;&amp;Ncy;&amp;Acy;&amp;YAcy; &amp;Kcy;&amp;Lcy;&amp;Icy;&amp;Ncy;&amp;Ocy;&amp;Pcy;&amp;Icy;&amp;Scy;&amp;Ncy;&amp;Acy;&amp;YAcy; &amp;Tcy;&amp;Acy;&amp;Bcy;&amp;Lcy;&amp;Icy;&amp;CHcy;&amp;Kcy;&amp;Acy; (3500 &amp;dcy;&amp;ocy; &amp;ncy;. &amp;ecy;.)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20650"/>
            <a:ext cx="53594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Прямоугольник 4"/>
          <p:cNvSpPr>
            <a:spLocks noChangeArrowheads="1"/>
          </p:cNvSpPr>
          <p:nvPr/>
        </p:nvSpPr>
        <p:spPr bwMode="auto">
          <a:xfrm>
            <a:off x="6227763" y="2636838"/>
            <a:ext cx="2700337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i="1">
                <a:latin typeface="Times New Roman" pitchFamily="18" charset="0"/>
                <a:cs typeface="Times New Roman" pitchFamily="18" charset="0"/>
              </a:rPr>
              <a:t>ШУМЕРСКАЯ ГЛИНЯНАЯ КЛИНОПИСНАЯ ТАБЛИЧКА</a:t>
            </a:r>
          </a:p>
          <a:p>
            <a:pPr algn="ctr"/>
            <a:r>
              <a:rPr lang="ru-RU" sz="2400" i="1">
                <a:latin typeface="Times New Roman" pitchFamily="18" charset="0"/>
                <a:cs typeface="Times New Roman" pitchFamily="18" charset="0"/>
              </a:rPr>
              <a:t> (3500 до н. э.).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3"/>
          <p:cNvSpPr>
            <a:spLocks noChangeArrowheads="1"/>
          </p:cNvSpPr>
          <p:nvPr/>
        </p:nvSpPr>
        <p:spPr bwMode="auto">
          <a:xfrm>
            <a:off x="1835150" y="260350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Times New Roman" pitchFamily="18" charset="0"/>
                <a:cs typeface="Times New Roman" pitchFamily="18" charset="0"/>
              </a:rPr>
              <a:t>ДРЕВНЕРИМСКАЯ ЦЕРА .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4" descr="&amp;TScy;&amp;iecy;&amp;rcy;&amp;y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052513"/>
            <a:ext cx="7950200" cy="541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6" descr="&amp;TScy;&amp;iecy;&amp;rcy;&amp;y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333375"/>
            <a:ext cx="741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900113" y="6165850"/>
            <a:ext cx="76327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Церы служили для кратковременных записок.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3"/>
          <p:cNvSpPr>
            <a:spLocks noChangeArrowheads="1"/>
          </p:cNvSpPr>
          <p:nvPr/>
        </p:nvSpPr>
        <p:spPr bwMode="auto">
          <a:xfrm>
            <a:off x="468313" y="115888"/>
            <a:ext cx="83518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РУССКИЕ БЕРЕСТЯНЫЕ ГРАМОТЫ</a:t>
            </a:r>
          </a:p>
        </p:txBody>
      </p:sp>
      <p:pic>
        <p:nvPicPr>
          <p:cNvPr id="17410" name="Picture 4" descr="&amp;gcy;&amp;rcy;&amp;acy;&amp;mcy;&amp;ocy;&amp;tcy;&amp;y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692150"/>
            <a:ext cx="7546975" cy="599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http://www.koryazhma.ru/usefull/know/pic/7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1628775"/>
            <a:ext cx="7159625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4" descr="http://pics.livejournal.com/farta/pic/00143wd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214313"/>
            <a:ext cx="5251450" cy="278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5"/>
          <p:cNvSpPr txBox="1">
            <a:spLocks noChangeArrowheads="1"/>
          </p:cNvSpPr>
          <p:nvPr/>
        </p:nvSpPr>
        <p:spPr bwMode="auto">
          <a:xfrm>
            <a:off x="5508625" y="333375"/>
            <a:ext cx="345598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Так изготавливали папирусные свитки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6" descr="&amp;Scy;&amp;vcy;&amp;icy;&amp;tcy;&amp;kcy;&amp;icy; &amp;mcy;&amp;iecy;&amp;rcy;&amp;tcy;&amp;vcy;&amp;ocy;&amp;gcy;&amp;ocy; &amp;mcy;&amp;ocy;&amp;rcy;&amp;ya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88913"/>
            <a:ext cx="8856662" cy="664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971550" y="260350"/>
            <a:ext cx="6985000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Папирусные свитки не очень удобно читать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6" descr="&amp;Rcy;&amp;Ycy;&amp;TScy;&amp;Acy;&amp;Rcy;&amp;Scy;&amp;Kcy;&amp;Icy;&amp;Jcy; &amp;Tcy;&amp;Ucy;&amp;Rcy;&amp;Ncy;&amp;Icy;&amp;Rcy; (&amp;kcy;&amp;ncy;&amp;icy;&amp;gcy;&amp;acy; 15 &amp;vcy;.)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333375"/>
            <a:ext cx="5003800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Прямоугольник 12"/>
          <p:cNvSpPr>
            <a:spLocks noChangeArrowheads="1"/>
          </p:cNvSpPr>
          <p:nvPr/>
        </p:nvSpPr>
        <p:spPr bwMode="auto">
          <a:xfrm>
            <a:off x="0" y="4868863"/>
            <a:ext cx="39624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РЫЦАРСКИЙ ТУРНИР (книга 15 в., написанная на пергаменте).</a:t>
            </a:r>
          </a:p>
        </p:txBody>
      </p:sp>
      <p:pic>
        <p:nvPicPr>
          <p:cNvPr id="20483" name="Picture 8" descr="&amp;Kcy;&amp;ncy;&amp;icy;&amp;gcy;&amp;acy; &amp;tcy;&amp;iecy;&amp;ncy;&amp;iecy;&amp;jcy; &quot;&amp;Kcy;&amp;acy;&amp;mcy;&amp;iecy;&amp;ncy;&amp;softcy; &amp;Mcy;&amp;ucy;&amp;dcy;&amp;rcy;&amp;ocy;&amp;scy;&amp;tcy;&amp;icy;&quot;, 12&amp;khcy;8&amp;scy;&amp;mcy;, &amp;kcy;&amp;ocy;&amp;zhcy;&amp;acy;, &amp;pcy;&amp;iecy;&amp;rcy;&amp;gcy;&amp;acy;&amp;mcy;&amp;iecy;&amp;ncy;&amp;tcy; &amp;horbar; TaroMatri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60350"/>
            <a:ext cx="3508375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&amp;Scy;&amp;ucy;&amp;ncy;&amp;softcy; &amp;TScy;&amp;zcy;&amp;ycy;. &amp;Icy;&amp;scy;&amp;kcy;&amp;ucy;&amp;scy;&amp;scy;&amp;tcy;&amp;vcy;&amp;ocy; &amp;vcy;&amp;ocy;&amp;jcy;&amp;ncy;&amp;ycy; &amp;ncy;&amp;acy; &amp;bcy;&amp;acy;&amp;mcy;&amp;bcy;&amp;ucy;&amp;kcy;&amp;ocy;&amp;vcy;&amp;ycy;&amp;khcy; &amp;dcy;&amp;ocy;&amp;shchcy;&amp;iecy;&amp;chcy;&amp;kcy;&amp;acy;&amp;kh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5856288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6"/>
          <p:cNvSpPr txBox="1">
            <a:spLocks noChangeArrowheads="1"/>
          </p:cNvSpPr>
          <p:nvPr/>
        </p:nvSpPr>
        <p:spPr bwMode="auto">
          <a:xfrm>
            <a:off x="6227763" y="2924175"/>
            <a:ext cx="26654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КНИГА ИЗ БАМБУКА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201</TotalTime>
  <Words>79</Words>
  <Application>Microsoft Office PowerPoint</Application>
  <PresentationFormat>Экран (4:3)</PresentationFormat>
  <Paragraphs>19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nadezhda.pronskaya</cp:lastModifiedBy>
  <cp:revision>31</cp:revision>
  <dcterms:created xsi:type="dcterms:W3CDTF">2012-09-16T04:43:25Z</dcterms:created>
  <dcterms:modified xsi:type="dcterms:W3CDTF">2013-03-14T12:10:02Z</dcterms:modified>
</cp:coreProperties>
</file>