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70" r:id="rId3"/>
    <p:sldId id="274" r:id="rId4"/>
    <p:sldId id="276" r:id="rId5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174DE"/>
    <a:srgbClr val="660066"/>
    <a:srgbClr val="0000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62" autoAdjust="0"/>
    <p:restoredTop sz="94660"/>
  </p:normalViewPr>
  <p:slideViewPr>
    <p:cSldViewPr>
      <p:cViewPr>
        <p:scale>
          <a:sx n="66" d="100"/>
          <a:sy n="66" d="100"/>
        </p:scale>
        <p:origin x="-498" y="6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1144C-FD96-4C44-A1FE-F709D4592F1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0C8DAB-9E7B-4E37-BBC3-09E7631B2FE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3C5A6D-AAF7-4E0E-8DB3-3BC10975C2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D58BEF-2AA9-4787-A2ED-EB891D9EEFE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8AE31-81E1-4D6C-95E5-9EF8B3EF4C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0D1C7C-0E50-415E-8946-4E87C37EC1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50BFDF-7A6F-452B-981B-FE9941B4703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9CCF55-B3AB-4D4E-BCAA-C77939CF67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88D491-BA7B-46F4-8DED-47DAD487FA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6DFA36-CC1F-4771-8BA8-24120F14D22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6CE165-FF48-4054-9815-B0058DE9662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A69E7F2-0184-4E98-8E32-7AB7D28AD74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09600" y="304800"/>
            <a:ext cx="8001000" cy="12954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6000" b="1" dirty="0" smtClean="0">
                <a:solidFill>
                  <a:srgbClr val="660066"/>
                </a:solidFill>
              </a:rPr>
              <a:t/>
            </a:r>
            <a:br>
              <a:rPr lang="ru-RU" sz="6000" b="1" dirty="0" smtClean="0">
                <a:solidFill>
                  <a:srgbClr val="660066"/>
                </a:solidFill>
              </a:rPr>
            </a:br>
            <a:r>
              <a:rPr lang="ru-RU" sz="6000" b="1" dirty="0" smtClean="0">
                <a:solidFill>
                  <a:srgbClr val="660066"/>
                </a:solidFill>
              </a:rPr>
              <a:t/>
            </a:r>
            <a:br>
              <a:rPr lang="ru-RU" sz="6000" b="1" dirty="0" smtClean="0">
                <a:solidFill>
                  <a:srgbClr val="660066"/>
                </a:solidFill>
              </a:rPr>
            </a:br>
            <a:r>
              <a:rPr lang="ru-RU" sz="6000" b="1" dirty="0" smtClean="0">
                <a:solidFill>
                  <a:srgbClr val="660066"/>
                </a:solidFill>
                <a:latin typeface="Monotype Corsiva" pitchFamily="66" charset="0"/>
              </a:rPr>
              <a:t>Цифровой   фотоаппарат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r>
              <a:rPr lang="ru-RU" sz="4800" dirty="0" smtClean="0"/>
              <a:t/>
            </a:r>
            <a:br>
              <a:rPr lang="ru-RU" sz="4800" dirty="0" smtClean="0"/>
            </a:br>
            <a:endParaRPr lang="ru-RU" sz="4800" dirty="0" smtClean="0"/>
          </a:p>
        </p:txBody>
      </p:sp>
      <p:pic>
        <p:nvPicPr>
          <p:cNvPr id="2051" name="Picture 2" descr="http://t3.gstatic.com/images?q=tbn:ANd9GcRW9MHyTPhC2wtdohn_rI_0znerHNb40PYXKQHwJ_D3QVGtF5jgHg"/>
          <p:cNvPicPr>
            <a:picLocks noChangeAspect="1" noChangeArrowheads="1"/>
          </p:cNvPicPr>
          <p:nvPr/>
        </p:nvPicPr>
        <p:blipFill>
          <a:blip r:embed="rId2" cstate="print"/>
          <a:srcRect l="5038" t="18478" r="3360" b="18478"/>
          <a:stretch>
            <a:fillRect/>
          </a:stretch>
        </p:blipFill>
        <p:spPr bwMode="auto">
          <a:xfrm>
            <a:off x="1295400" y="1524000"/>
            <a:ext cx="6629400" cy="4562475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8174DE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D:\мои документы\фотоаппарат\zerkalnaya-camera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1524000"/>
            <a:ext cx="8361363" cy="47244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8174DE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609600" y="304800"/>
            <a:ext cx="80010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25000" lnSpcReduction="2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b="1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6000" b="1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</a:br>
            <a:r>
              <a:rPr lang="ru-RU" sz="6000" b="1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  <a:t/>
            </a:r>
            <a:br>
              <a:rPr lang="ru-RU" sz="6000" b="1" dirty="0">
                <a:solidFill>
                  <a:srgbClr val="660066"/>
                </a:solidFill>
                <a:latin typeface="+mj-lt"/>
                <a:ea typeface="+mj-ea"/>
                <a:cs typeface="+mj-cs"/>
              </a:rPr>
            </a:br>
            <a:r>
              <a:rPr lang="ru-RU" sz="21600" b="1" dirty="0">
                <a:solidFill>
                  <a:srgbClr val="660066"/>
                </a:solidFill>
                <a:latin typeface="Monotype Corsiva" pitchFamily="66" charset="0"/>
                <a:ea typeface="+mj-ea"/>
                <a:cs typeface="+mj-cs"/>
              </a:rPr>
              <a:t>Цифровой   фотоаппарат </a:t>
            </a:r>
            <a:r>
              <a:rPr lang="ru-RU" sz="4400" dirty="0">
                <a:latin typeface="+mj-lt"/>
                <a:ea typeface="+mj-ea"/>
                <a:cs typeface="+mj-cs"/>
              </a:rPr>
              <a:t/>
            </a:r>
            <a:br>
              <a:rPr lang="ru-RU" sz="4400" dirty="0">
                <a:latin typeface="+mj-lt"/>
                <a:ea typeface="+mj-ea"/>
                <a:cs typeface="+mj-cs"/>
              </a:rPr>
            </a:br>
            <a:r>
              <a:rPr lang="ru-RU" sz="4800" dirty="0">
                <a:latin typeface="+mj-lt"/>
                <a:ea typeface="+mj-ea"/>
                <a:cs typeface="+mj-cs"/>
              </a:rPr>
              <a:t/>
            </a:r>
            <a:br>
              <a:rPr lang="ru-RU" sz="4800" dirty="0">
                <a:latin typeface="+mj-lt"/>
                <a:ea typeface="+mj-ea"/>
                <a:cs typeface="+mj-cs"/>
              </a:rPr>
            </a:br>
            <a:r>
              <a:rPr lang="ru-RU" sz="4800" dirty="0">
                <a:latin typeface="+mj-lt"/>
                <a:ea typeface="+mj-ea"/>
                <a:cs typeface="+mj-cs"/>
              </a:rPr>
              <a:t/>
            </a:r>
            <a:br>
              <a:rPr lang="ru-RU" sz="4800" dirty="0">
                <a:latin typeface="+mj-lt"/>
                <a:ea typeface="+mj-ea"/>
                <a:cs typeface="+mj-cs"/>
              </a:rPr>
            </a:br>
            <a:endParaRPr lang="ru-RU" sz="4800" dirty="0"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Рисунок 5" descr="http://tipfoto.ru/Picture/1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52600" y="1524000"/>
            <a:ext cx="6019800" cy="468153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8174DE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099" name="Прямоугольник 3"/>
          <p:cNvSpPr>
            <a:spLocks noChangeArrowheads="1"/>
          </p:cNvSpPr>
          <p:nvPr/>
        </p:nvSpPr>
        <p:spPr bwMode="auto">
          <a:xfrm>
            <a:off x="3276600" y="228600"/>
            <a:ext cx="2298700" cy="1108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6600" b="1">
                <a:solidFill>
                  <a:srgbClr val="660066"/>
                </a:solidFill>
                <a:latin typeface="Monotype Corsiva" pitchFamily="66" charset="0"/>
                <a:ea typeface="Times New Roman" pitchFamily="18" charset="0"/>
                <a:cs typeface="Arial" charset="0"/>
              </a:rPr>
              <a:t>Сенсор</a:t>
            </a:r>
            <a:endParaRPr lang="ru-RU" sz="6600" b="1">
              <a:solidFill>
                <a:srgbClr val="660066"/>
              </a:solidFill>
              <a:ea typeface="Times New Roman" pitchFamily="18" charset="0"/>
              <a:cs typeface="Arial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D:\мои документы\фотоаппарат\14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2819400"/>
            <a:ext cx="8494713" cy="278130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8174DE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838200" y="228600"/>
            <a:ext cx="7772400" cy="1325563"/>
          </a:xfrm>
          <a:prstGeom prst="rect">
            <a:avLst/>
          </a:prstGeom>
        </p:spPr>
        <p:txBody>
          <a:bodyPr/>
          <a:lstStyle/>
          <a:p>
            <a:pPr algn="ctr">
              <a:defRPr/>
            </a:pPr>
            <a:r>
              <a:rPr lang="ru-RU" sz="5400" b="1" kern="0" dirty="0">
                <a:solidFill>
                  <a:srgbClr val="660066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onotype Corsiva" pitchFamily="66" charset="0"/>
                <a:ea typeface="+mj-ea"/>
                <a:cs typeface="+mj-cs"/>
              </a:rPr>
              <a:t>Светофильтр </a:t>
            </a:r>
          </a:p>
          <a:p>
            <a:pPr algn="ctr">
              <a:defRPr/>
            </a:pPr>
            <a:r>
              <a:rPr lang="ru-RU" sz="5400" b="1" kern="0" dirty="0">
                <a:solidFill>
                  <a:srgbClr val="660066"/>
                </a:solidFill>
                <a:latin typeface="Monotype Corsiva" pitchFamily="66" charset="0"/>
                <a:ea typeface="+mj-ea"/>
                <a:cs typeface="+mj-cs"/>
              </a:rPr>
              <a:t>(</a:t>
            </a:r>
            <a:r>
              <a:rPr lang="ru-RU" sz="5400" b="1" dirty="0" err="1">
                <a:solidFill>
                  <a:srgbClr val="660066"/>
                </a:solidFill>
                <a:latin typeface="Monotype Corsiva" pitchFamily="66" charset="0"/>
              </a:rPr>
              <a:t>color</a:t>
            </a:r>
            <a:r>
              <a:rPr lang="ru-RU" sz="5400" b="1" dirty="0">
                <a:solidFill>
                  <a:srgbClr val="660066"/>
                </a:solidFill>
                <a:latin typeface="Monotype Corsiva" pitchFamily="66" charset="0"/>
              </a:rPr>
              <a:t> </a:t>
            </a:r>
            <a:r>
              <a:rPr lang="ru-RU" sz="5400" b="1" dirty="0" err="1">
                <a:solidFill>
                  <a:srgbClr val="660066"/>
                </a:solidFill>
                <a:latin typeface="Monotype Corsiva" pitchFamily="66" charset="0"/>
              </a:rPr>
              <a:t>filter</a:t>
            </a:r>
            <a:r>
              <a:rPr lang="ru-RU" sz="5400" b="1" dirty="0">
                <a:solidFill>
                  <a:srgbClr val="660066"/>
                </a:solidFill>
                <a:latin typeface="Monotype Corsiva" pitchFamily="66" charset="0"/>
              </a:rPr>
              <a:t> </a:t>
            </a:r>
            <a:r>
              <a:rPr lang="ru-RU" sz="5400" b="1" dirty="0" err="1">
                <a:solidFill>
                  <a:srgbClr val="660066"/>
                </a:solidFill>
                <a:latin typeface="Monotype Corsiva" pitchFamily="66" charset="0"/>
              </a:rPr>
              <a:t>array</a:t>
            </a:r>
            <a:r>
              <a:rPr lang="ru-RU" sz="5400" b="1" dirty="0">
                <a:solidFill>
                  <a:srgbClr val="660066"/>
                </a:solidFill>
                <a:latin typeface="Monotype Corsiva" pitchFamily="66" charset="0"/>
              </a:rPr>
              <a:t>, CFA</a:t>
            </a:r>
            <a:r>
              <a:rPr lang="ru-RU" sz="5400" b="1" kern="0" dirty="0">
                <a:solidFill>
                  <a:srgbClr val="660066"/>
                </a:solidFill>
                <a:latin typeface="Monotype Corsiva" pitchFamily="66" charset="0"/>
                <a:ea typeface="+mj-ea"/>
                <a:cs typeface="+mj-cs"/>
              </a:rPr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0" presetClass="entr" presetSubtype="0" decel="10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436</TotalTime>
  <Words>9</Words>
  <Application>Microsoft Office PowerPoint</Application>
  <PresentationFormat>Экран (4:3)</PresentationFormat>
  <Paragraphs>5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Tahoma</vt:lpstr>
      <vt:lpstr>Arial</vt:lpstr>
      <vt:lpstr>Calibri</vt:lpstr>
      <vt:lpstr>Monotype Corsiva</vt:lpstr>
      <vt:lpstr>Times New Roman</vt:lpstr>
      <vt:lpstr>Тема Office</vt:lpstr>
      <vt:lpstr>  Цифровой   фотоаппарат    </vt:lpstr>
      <vt:lpstr>Слайд 2</vt:lpstr>
      <vt:lpstr>Слайд 3</vt:lpstr>
      <vt:lpstr>Слайд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revaz</dc:creator>
  <cp:lastModifiedBy>re</cp:lastModifiedBy>
  <cp:revision>49</cp:revision>
  <cp:lastPrinted>1601-01-01T00:00:00Z</cp:lastPrinted>
  <dcterms:created xsi:type="dcterms:W3CDTF">1601-01-01T00:00:00Z</dcterms:created>
  <dcterms:modified xsi:type="dcterms:W3CDTF">2013-04-20T05:48:29Z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