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57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74DE"/>
    <a:srgbClr val="99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2443-A733-4FAC-B9A6-EED2FB347861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EFF68-2481-4B0B-80E3-D8B533C8B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90B57-9DE2-4354-B39E-F3B153D7F95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876C8-01D7-4D3A-8B11-841656DCF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2A59C-5263-482B-B731-F016945B93CD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6691E-EDC5-4210-862A-47F50A1FB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EA8A1-5743-4BF6-A52D-FCF690770BE0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65927-2B00-41C6-BF53-04CF43AEE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A910E-2932-4342-85F8-0ED18DCF4DA0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B55B3-7CBC-465C-88B7-8101EDFF63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699D1-105E-4A55-ABFB-009C672E224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41563-7101-4770-BB2D-2CE8021C2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33ADD-AFCC-4322-A3BE-C293AED0F467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1583D-C6F5-4796-A6F8-138E565003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9696B-451F-41FF-9D81-0C592905DDC9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6A3B3-B0A5-406B-87F5-2A5869045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D4937-E90A-4A86-800F-391DAE28D60E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76C53-2056-41EA-867E-AA97BC501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5A031-95C2-4D58-933B-B324D19737BE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332FF-BF19-46CF-9409-BE005C64B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0A9A1-65FA-4032-9D68-256D090D5404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A29AA-89F6-4D1D-9919-1959E41D0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D0534E-49B6-4CAA-8CC5-8394D1FBA8A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9C84F9-0860-45A2-82D2-47EBAB3670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&#1055;&#1088;&#1077;&#1079;&#1077;&#1085;&#1090;&#1072;&#1094;&#1080;&#1103;%202.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&#1055;&#1088;&#1080;&#1083;&#1086;&#1078;&#1077;&#1085;&#1080;&#1077;%203.ex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&#1055;&#1088;&#1080;&#1083;&#1086;&#1078;&#1077;&#1085;&#1080;&#1077;%204.ex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&#1055;&#1088;&#1077;&#1079;&#1077;&#1085;&#1090;&#1072;&#1094;&#1080;&#1103;%203.pp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&#1055;&#1088;&#1077;&#1079;&#1077;&#1085;&#1090;&#1072;&#1094;&#1080;&#1103;%204.pp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ipfoto.ru/Picture/12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014236">
            <a:off x="866091" y="2049585"/>
            <a:ext cx="3080737" cy="3973277"/>
          </a:xfrm>
          <a:prstGeom prst="rect">
            <a:avLst/>
          </a:prstGeom>
          <a:ln w="190500" cap="sq">
            <a:solidFill>
              <a:srgbClr val="8174DE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6" name="Picture 2" descr="F:\Картинки\люди\BABY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48630">
            <a:off x="5169423" y="1863834"/>
            <a:ext cx="3040717" cy="4270102"/>
          </a:xfrm>
          <a:prstGeom prst="rect">
            <a:avLst/>
          </a:prstGeom>
          <a:ln w="190500" cap="sq">
            <a:solidFill>
              <a:srgbClr val="8174DE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052" name="Заголовок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7500937" cy="1143000"/>
          </a:xfrm>
        </p:spPr>
        <p:txBody>
          <a:bodyPr/>
          <a:lstStyle/>
          <a:p>
            <a:pPr eaLnBrk="1" hangingPunct="1"/>
            <a:r>
              <a:rPr lang="ru-RU" sz="6600" b="1" smtClean="0">
                <a:solidFill>
                  <a:srgbClr val="9900CC"/>
                </a:solidFill>
                <a:latin typeface="Monotype Corsiva" pitchFamily="66" charset="0"/>
              </a:rPr>
              <a:t>Фотография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928688" y="357188"/>
            <a:ext cx="7500937" cy="1143000"/>
          </a:xfrm>
        </p:spPr>
        <p:txBody>
          <a:bodyPr/>
          <a:lstStyle/>
          <a:p>
            <a:pPr eaLnBrk="1" hangingPunct="1"/>
            <a:r>
              <a:rPr lang="ru-RU" sz="6600" b="1" smtClean="0">
                <a:solidFill>
                  <a:srgbClr val="9900CC"/>
                </a:solidFill>
                <a:latin typeface="Monotype Corsiva" pitchFamily="66" charset="0"/>
              </a:rPr>
              <a:t>История</a:t>
            </a:r>
          </a:p>
        </p:txBody>
      </p:sp>
      <p:pic>
        <p:nvPicPr>
          <p:cNvPr id="4" name="Picture 4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1857364"/>
            <a:ext cx="4285894" cy="4080916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14313" y="500063"/>
            <a:ext cx="8786812" cy="1143000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solidFill>
                  <a:srgbClr val="9900CC"/>
                </a:solidFill>
                <a:latin typeface="Monotype Corsiva" pitchFamily="66" charset="0"/>
                <a:ea typeface="+mj-ea"/>
                <a:cs typeface="+mj-cs"/>
              </a:rPr>
              <a:t>Фотоаппарат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solidFill>
                  <a:srgbClr val="9900CC"/>
                </a:solidFill>
                <a:latin typeface="Monotype Corsiva" pitchFamily="66" charset="0"/>
                <a:ea typeface="+mj-ea"/>
                <a:cs typeface="+mj-cs"/>
              </a:rPr>
              <a:t>пленочный</a:t>
            </a:r>
          </a:p>
        </p:txBody>
      </p:sp>
      <p:pic>
        <p:nvPicPr>
          <p:cNvPr id="4098" name="Picture 2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>
          <a:xfrm>
            <a:off x="1835696" y="2420888"/>
            <a:ext cx="5570801" cy="3872638"/>
          </a:xfrm>
          <a:prstGeom prst="round2DiagRect">
            <a:avLst>
              <a:gd name="adj1" fmla="val 16667"/>
              <a:gd name="adj2" fmla="val 15620"/>
            </a:avLst>
          </a:prstGeom>
          <a:ln w="88900" cap="sq">
            <a:solidFill>
              <a:srgbClr val="8174DE"/>
            </a:solidFill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63" y="571500"/>
            <a:ext cx="8429625" cy="1143000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solidFill>
                  <a:srgbClr val="9900CC"/>
                </a:solidFill>
                <a:latin typeface="Monotype Corsiva" pitchFamily="66" charset="0"/>
                <a:ea typeface="+mj-ea"/>
                <a:cs typeface="+mj-cs"/>
              </a:rPr>
              <a:t>Процесс   появления негатива</a:t>
            </a:r>
          </a:p>
        </p:txBody>
      </p:sp>
      <p:pic>
        <p:nvPicPr>
          <p:cNvPr id="2050" name="Picture 2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14546" y="2643182"/>
            <a:ext cx="5135001" cy="3417108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928688" y="357188"/>
            <a:ext cx="7500937" cy="1143000"/>
          </a:xfrm>
        </p:spPr>
        <p:txBody>
          <a:bodyPr/>
          <a:lstStyle/>
          <a:p>
            <a:pPr eaLnBrk="1" hangingPunct="1"/>
            <a:r>
              <a:rPr lang="ru-RU" sz="6600" b="1" smtClean="0">
                <a:solidFill>
                  <a:srgbClr val="9900CC"/>
                </a:solidFill>
                <a:latin typeface="Monotype Corsiva" pitchFamily="66" charset="0"/>
              </a:rPr>
              <a:t>Негатив   и   позитив</a:t>
            </a:r>
          </a:p>
        </p:txBody>
      </p:sp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000240"/>
            <a:ext cx="4117686" cy="4138620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7173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58" y="2000240"/>
            <a:ext cx="4143404" cy="4164479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00063" y="642938"/>
            <a:ext cx="8429625" cy="1143000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solidFill>
                  <a:srgbClr val="9900CC"/>
                </a:solidFill>
                <a:latin typeface="Monotype Corsiva" pitchFamily="66" charset="0"/>
                <a:ea typeface="+mj-ea"/>
                <a:cs typeface="+mj-cs"/>
              </a:rPr>
              <a:t>Цифровой 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solidFill>
                  <a:srgbClr val="9900CC"/>
                </a:solidFill>
                <a:latin typeface="Monotype Corsiva" pitchFamily="66" charset="0"/>
                <a:ea typeface="+mj-ea"/>
                <a:cs typeface="+mj-cs"/>
              </a:rPr>
              <a:t>фотоаппарат</a:t>
            </a:r>
          </a:p>
        </p:txBody>
      </p:sp>
      <p:pic>
        <p:nvPicPr>
          <p:cNvPr id="5122" name="Picture 2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348880"/>
            <a:ext cx="4239914" cy="4239914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928688" y="571500"/>
            <a:ext cx="7500937" cy="1143000"/>
          </a:xfrm>
        </p:spPr>
        <p:txBody>
          <a:bodyPr/>
          <a:lstStyle/>
          <a:p>
            <a:pPr eaLnBrk="1" hangingPunct="1"/>
            <a:r>
              <a:rPr lang="ru-RU" sz="6600" b="1" smtClean="0">
                <a:solidFill>
                  <a:srgbClr val="9900CC"/>
                </a:solidFill>
                <a:latin typeface="Monotype Corsiva" pitchFamily="66" charset="0"/>
              </a:rPr>
              <a:t>Применение фотографии</a:t>
            </a:r>
          </a:p>
        </p:txBody>
      </p:sp>
      <p:pic>
        <p:nvPicPr>
          <p:cNvPr id="3075" name="Picture 3" descr="F:\Картинки\космос\people002.jpg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2428868"/>
            <a:ext cx="5264165" cy="39494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8174DE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357188" y="476250"/>
            <a:ext cx="8786812" cy="1143000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600" b="1" dirty="0">
                <a:solidFill>
                  <a:srgbClr val="9900CC"/>
                </a:solidFill>
                <a:latin typeface="Monotype Corsiva" pitchFamily="66" charset="0"/>
                <a:ea typeface="+mj-ea"/>
                <a:cs typeface="+mj-cs"/>
              </a:rPr>
              <a:t>Фотоаппарат    и фотография 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 rot="20114497">
            <a:off x="645416" y="2828462"/>
            <a:ext cx="3923850" cy="2742319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348880"/>
            <a:ext cx="3601540" cy="3619850"/>
          </a:xfrm>
          <a:prstGeom prst="roundRect">
            <a:avLst>
              <a:gd name="adj" fmla="val 11111"/>
            </a:avLst>
          </a:prstGeom>
          <a:ln w="190500" cap="rnd">
            <a:solidFill>
              <a:srgbClr val="8174DE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17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Monotype Corsiva</vt:lpstr>
      <vt:lpstr>Тема Office</vt:lpstr>
      <vt:lpstr>Фотография</vt:lpstr>
      <vt:lpstr>История</vt:lpstr>
      <vt:lpstr>Слайд 3</vt:lpstr>
      <vt:lpstr>Слайд 4</vt:lpstr>
      <vt:lpstr>Негатив   и   позитив</vt:lpstr>
      <vt:lpstr>Слайд 6</vt:lpstr>
      <vt:lpstr>Применение фотографии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revaz</dc:creator>
  <cp:lastModifiedBy>re</cp:lastModifiedBy>
  <cp:revision>23</cp:revision>
  <dcterms:modified xsi:type="dcterms:W3CDTF">2013-04-20T05:46:30Z</dcterms:modified>
</cp:coreProperties>
</file>