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7" r:id="rId13"/>
    <p:sldId id="268" r:id="rId14"/>
    <p:sldId id="271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6" y="-6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4018DBF-384D-4792-A33C-F8B0A0F2B958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88A0191-C6C9-488C-8B9B-6A7984C0F6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1AD4E84-8350-4EFB-8364-9019CC3D207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55DAEA-4E20-42FC-B985-D1A963489709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BEF18-6FA4-4CCE-AFEF-EC7A383C3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CCDEC-FE58-448F-A047-75F128063532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5308D8-E0CC-409E-AB52-C68F165E09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B6793-3E4D-4AAE-BD74-1BECED422F2D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54DFD-5311-49A3-8301-EAC9FBE98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E446D-BEB7-44A2-B664-E70AC34D0D71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E6672-7720-45CF-9519-C512CFCE3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3E6CE-80F5-4B24-AC35-07F9E0943BB9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70C8B-7466-4DCE-961A-21619072FA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0730A-9D47-4D37-B51B-408194253D3F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38153-8794-4520-846C-6C4BE0C3A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8D95D-C062-41BD-A468-FEDF616866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3C068-41B4-4946-B1DB-BFEDB9EB3F6A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0C920-FE1E-49FD-86A4-68F205BE3F68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8D880-FCDB-4800-87BA-B78C8B26C5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682A8-6EEF-41F7-9D96-C75D1A0A43A8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0F16AD-DDED-470A-8300-D2C367381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316CF-67B2-4D03-BD2C-10F19B9F85DF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D5F11-1591-4340-86FE-E0A68E2D14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BD2BE-0705-4A32-B3D1-9D835683A2DA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ABB61-B473-427F-9D65-9A42C75A4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E87FF720-D8B5-4879-97AD-B3733E446AF9}" type="datetimeFigureOut">
              <a:rPr lang="ru-RU"/>
              <a:pPr>
                <a:defRPr/>
              </a:pPr>
              <a:t>17.03.2013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218CE70-DF4F-41AC-B1FB-4CC20A1D4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67" r:id="rId8"/>
    <p:sldLayoutId id="2147483666" r:id="rId9"/>
    <p:sldLayoutId id="2147483665" r:id="rId10"/>
    <p:sldLayoutId id="2147483664" r:id="rId11"/>
  </p:sldLayoutIdLst>
  <p:transition>
    <p:fade/>
  </p:transition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hyperlink" Target="../../&#1055;&#1088;&#1077;&#1079;&#1077;&#1085;&#1090;&#1072;&#1094;&#1080;&#1103;%20&#1082;%20&#1080;&#1075;&#1088;&#1077;/&#1047;&#1040;&#1043;&#1051;&#1040;&#1042;&#1053;&#1040;&#1071;.%20&#1055;&#1077;&#1088;&#1074;&#1099;&#1077;%20&#1056;&#1086;&#1084;&#1072;&#1085;&#1086;&#1074;&#1099;%20_%206.%20&#1040;&#1091;&#1082;&#1094;&#1080;&#1086;&#1085;.pptx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13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hyperlink" Target="file:///C:\Users\&#1059;&#1095;&#1080;&#1090;&#1077;&#1083;&#1100;\Desktop\&#1055;&#1088;&#1077;&#1079;&#1077;&#1085;&#1090;&#1072;&#1094;&#1080;&#1103;%20&#1080;&#1075;&#1088;&#1099;%20%20&#1055;&#1045;&#1056;&#1042;&#1067;&#1045;%20&#1056;&#1054;&#1052;&#1040;&#1053;&#1054;&#1042;&#1067;%20_%202012%20-%202013\&#1047;&#1074;&#1091;&#1082;&#1086;&#1074;&#1099;&#1077;%20&#1092;&#1072;&#1081;&#1083;&#1099;%20&#1082;%20&#1087;&#1088;&#1077;&#1079;&#1077;&#1085;&#1090;&#1072;&#1094;&#1080;&#1080;.%20&#1047;&#1072;&#1083;%20&#1084;&#1077;&#1078;&#1076;&#1091;&#1085;&#1072;&#1088;&#1086;&#1076;&#1085;&#1099;&#1093;%20&#1086;&#1090;&#1085;&#1086;&#1096;&#1077;&#1085;&#1080;&#1081;\VR0005.WAV" TargetMode="Externa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slide" Target="slide1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7.png"/><Relationship Id="rId7" Type="http://schemas.openxmlformats.org/officeDocument/2006/relationships/hyperlink" Target="file:///C:\Users\&#1059;&#1095;&#1080;&#1090;&#1077;&#1083;&#1100;\Desktop\&#1055;&#1088;&#1077;&#1079;&#1077;&#1085;&#1090;&#1072;&#1094;&#1080;&#1103;%20&#1080;&#1075;&#1088;&#1099;%20%20&#1055;&#1045;&#1056;&#1042;&#1067;&#1045;%20&#1056;&#1054;&#1052;&#1040;&#1053;&#1054;&#1042;&#1067;%20_%202012%20-%202013\&#1047;&#1074;&#1091;&#1082;&#1086;&#1074;&#1099;&#1077;%20&#1092;&#1072;&#1081;&#1083;&#1099;%20&#1082;%20&#1087;&#1088;&#1077;&#1079;&#1077;&#1085;&#1090;&#1072;&#1094;&#1080;&#1080;.%20&#1047;&#1072;&#1083;%20&#1084;&#1077;&#1078;&#1076;&#1091;&#1085;&#1072;&#1088;&#1086;&#1076;&#1085;&#1099;&#1093;%20&#1086;&#1090;&#1085;&#1086;&#1096;&#1077;&#1085;&#1080;&#1081;\&#1074;&#1090;&#1089;&#1091;&#1087;&#1083;&#1077;&#1085;&#1080;&#1077;.WAV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file:///C:\Users\&#1059;&#1095;&#1080;&#1090;&#1077;&#1083;&#1100;\Desktop\&#1055;&#1088;&#1077;&#1079;&#1077;&#1085;&#1090;&#1072;&#1094;&#1080;&#1103;%20&#1080;&#1075;&#1088;&#1099;%20%20&#1055;&#1045;&#1056;&#1042;&#1067;&#1045;%20&#1056;&#1054;&#1052;&#1040;&#1053;&#1054;&#1042;&#1067;%20_%202012%20-%202013\&#1047;&#1074;&#1091;&#1082;&#1086;&#1074;&#1099;&#1077;%20&#1092;&#1072;&#1081;&#1083;&#1099;%20&#1082;%20&#1087;&#1088;&#1077;&#1079;&#1077;&#1085;&#1090;&#1072;&#1094;&#1080;&#1080;.%20&#1047;&#1072;&#1083;%20&#1084;&#1077;&#1078;&#1076;&#1091;&#1085;&#1072;&#1088;&#1086;&#1076;&#1085;&#1099;&#1093;%20&#1086;&#1090;&#1085;&#1086;&#1096;&#1077;&#1085;&#1080;&#1081;\VR0001.WA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4" Type="http://schemas.openxmlformats.org/officeDocument/2006/relationships/hyperlink" Target="file:///C:\Users\&#1059;&#1095;&#1080;&#1090;&#1077;&#1083;&#1100;\Desktop\&#1055;&#1088;&#1077;&#1079;&#1077;&#1085;&#1090;&#1072;&#1094;&#1080;&#1103;%20&#1080;&#1075;&#1088;&#1099;%20%20&#1055;&#1045;&#1056;&#1042;&#1067;&#1045;%20&#1056;&#1054;&#1052;&#1040;&#1053;&#1054;&#1042;&#1067;%20_%202012%20-%202013\&#1047;&#1074;&#1091;&#1082;&#1086;&#1074;&#1099;&#1077;%20&#1092;&#1072;&#1081;&#1083;&#1099;%20&#1082;%20&#1087;&#1088;&#1077;&#1079;&#1077;&#1085;&#1090;&#1072;&#1094;&#1080;&#1080;.%20&#1047;&#1072;&#1083;%20&#1084;&#1077;&#1078;&#1076;&#1091;&#1085;&#1072;&#1088;&#1086;&#1076;&#1085;&#1099;&#1093;%20&#1086;&#1090;&#1085;&#1086;&#1096;&#1077;&#1085;&#1080;&#1081;\VR0002.WA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hyperlink" Target="file:///C:\Users\&#1059;&#1095;&#1080;&#1090;&#1077;&#1083;&#1100;\Desktop\&#1055;&#1088;&#1077;&#1079;&#1077;&#1085;&#1090;&#1072;&#1094;&#1080;&#1103;%20&#1080;&#1075;&#1088;&#1099;%20%20&#1055;&#1045;&#1056;&#1042;&#1067;&#1045;%20&#1056;&#1054;&#1052;&#1040;&#1053;&#1054;&#1042;&#1067;%20_%202012%20-%202013\&#1047;&#1074;&#1091;&#1082;&#1086;&#1074;&#1099;&#1077;%20&#1092;&#1072;&#1081;&#1083;&#1099;%20&#1082;%20&#1087;&#1088;&#1077;&#1079;&#1077;&#1085;&#1090;&#1072;&#1094;&#1080;&#1080;.%20&#1047;&#1072;&#1083;%20&#1084;&#1077;&#1078;&#1076;&#1091;&#1085;&#1072;&#1088;&#1086;&#1076;&#1085;&#1099;&#1093;%20&#1086;&#1090;&#1085;&#1086;&#1096;&#1077;&#1085;&#1080;&#1081;\VR0003.WA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1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hyperlink" Target="file:///C:\Users\&#1059;&#1095;&#1080;&#1090;&#1077;&#1083;&#1100;\Desktop\&#1055;&#1088;&#1077;&#1079;&#1077;&#1085;&#1090;&#1072;&#1094;&#1080;&#1103;%20&#1080;&#1075;&#1088;&#1099;%20%20&#1055;&#1045;&#1056;&#1042;&#1067;&#1045;%20&#1056;&#1054;&#1052;&#1040;&#1053;&#1054;&#1042;&#1067;%20_%202012%20-%202013\&#1047;&#1074;&#1091;&#1082;&#1086;&#1074;&#1099;&#1077;%20&#1092;&#1072;&#1081;&#1083;&#1099;%20&#1082;%20&#1087;&#1088;&#1077;&#1079;&#1077;&#1085;&#1090;&#1072;&#1094;&#1080;&#1080;.%20&#1047;&#1072;&#1083;%20&#1084;&#1077;&#1078;&#1076;&#1091;&#1085;&#1072;&#1088;&#1086;&#1076;&#1085;&#1099;&#1093;%20&#1086;&#1090;&#1085;&#1086;&#1096;&#1077;&#1085;&#1080;&#1081;\VR0004.WAV" TargetMode="Externa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/>
          </a:p>
        </p:txBody>
      </p:sp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396875"/>
            <a:ext cx="9040813" cy="2395538"/>
          </a:xfrm>
        </p:spPr>
      </p:pic>
      <p:pic>
        <p:nvPicPr>
          <p:cNvPr id="23564" name="Picture 12" descr="http://www.yapfiles.ru/files/266985/nolin_1708_prevy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8963" y="2584450"/>
            <a:ext cx="5395912" cy="4249738"/>
          </a:xfrm>
          <a:prstGeom prst="rect">
            <a:avLst/>
          </a:prstGeom>
          <a:noFill/>
        </p:spPr>
      </p:pic>
      <p:grpSp>
        <p:nvGrpSpPr>
          <p:cNvPr id="5" name="Скругленный прямоугольник 4"/>
          <p:cNvGrpSpPr>
            <a:grpSpLocks/>
          </p:cNvGrpSpPr>
          <p:nvPr/>
        </p:nvGrpSpPr>
        <p:grpSpPr bwMode="auto">
          <a:xfrm>
            <a:off x="8455025" y="6456363"/>
            <a:ext cx="798513" cy="511175"/>
            <a:chOff x="5326" y="4067"/>
            <a:chExt cx="503" cy="322"/>
          </a:xfrm>
        </p:grpSpPr>
        <p:pic>
          <p:nvPicPr>
            <p:cNvPr id="14340" name="Скругленный прямоугольник 4">
              <a:hlinkClick r:id="rId4" action="ppaction://hlinkpres?slideindex=2&amp;slidetitle="/>
            </p:cNvPr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326" y="4067"/>
              <a:ext cx="503" cy="322"/>
            </a:xfrm>
            <a:prstGeom prst="rect">
              <a:avLst/>
            </a:prstGeom>
            <a:noFill/>
          </p:spPr>
        </p:pic>
        <p:sp>
          <p:nvSpPr>
            <p:cNvPr id="14341" name="Text Box 5"/>
            <p:cNvSpPr txBox="1">
              <a:spLocks noChangeArrowheads="1"/>
            </p:cNvSpPr>
            <p:nvPr/>
          </p:nvSpPr>
          <p:spPr bwMode="auto">
            <a:xfrm>
              <a:off x="5409" y="4149"/>
              <a:ext cx="342" cy="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onstantia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79" name="Picture 2" descr="http://bulk.destructoid.com/ul/user/5/56001-174418-artjpeg-620x.jpg"/>
          <p:cNvPicPr>
            <a:picLocks noChangeAspect="1" noChangeArrowheads="1"/>
          </p:cNvPicPr>
          <p:nvPr/>
        </p:nvPicPr>
        <p:blipFill>
          <a:blip r:embed="rId2"/>
          <a:srcRect l="6049" t="5649" r="6854" b="53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2" descr="C:\Documents and Settings\Admin\Рабочий стол\ПЕРВЫЕ РОМАНОВЫ _ Историческая игра 2013\ИЛЛ. _ ИГРА 2012 - 2013. ПЕРВЫЕ РОМАНОВЫ\Государственные органы\Янов А.С. Приказ в Москве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4900" y="908050"/>
            <a:ext cx="6934200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Скругленный прямоугольник 5"/>
          <p:cNvGrpSpPr>
            <a:grpSpLocks/>
          </p:cNvGrpSpPr>
          <p:nvPr/>
        </p:nvGrpSpPr>
        <p:grpSpPr bwMode="auto">
          <a:xfrm>
            <a:off x="2193925" y="5986463"/>
            <a:ext cx="4683125" cy="835025"/>
            <a:chOff x="1382" y="3771"/>
            <a:chExt cx="2950" cy="526"/>
          </a:xfrm>
        </p:grpSpPr>
        <p:pic>
          <p:nvPicPr>
            <p:cNvPr id="24581" name="Скругленный прямоугольник 5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82" y="3771"/>
              <a:ext cx="2950" cy="526"/>
            </a:xfrm>
            <a:prstGeom prst="rect">
              <a:avLst/>
            </a:prstGeom>
            <a:noFill/>
          </p:spPr>
        </p:pic>
        <p:sp>
          <p:nvSpPr>
            <p:cNvPr id="24582" name="Text Box 6"/>
            <p:cNvSpPr txBox="1">
              <a:spLocks noChangeArrowheads="1"/>
            </p:cNvSpPr>
            <p:nvPr/>
          </p:nvSpPr>
          <p:spPr bwMode="auto">
            <a:xfrm>
              <a:off x="1493" y="3857"/>
              <a:ext cx="2729" cy="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rgbClr val="000000"/>
                  </a:solidFill>
                  <a:latin typeface="Constantia" pitchFamily="18" charset="0"/>
                </a:rPr>
                <a:t>Янов А. С. Приказ в Москве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3" name="Picture 2" descr="http://bulk.destructoid.com/ul/user/5/56001-174418-artjpeg-620x.jpg"/>
          <p:cNvPicPr>
            <a:picLocks noChangeAspect="1" noChangeArrowheads="1"/>
          </p:cNvPicPr>
          <p:nvPr/>
        </p:nvPicPr>
        <p:blipFill>
          <a:blip r:embed="rId2"/>
          <a:srcRect l="6049" t="5649" r="6854" b="53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3"/>
          <a:srcRect l="2927" t="2632" r="1514" b="2632"/>
          <a:stretch>
            <a:fillRect/>
          </a:stretch>
        </p:blipFill>
        <p:spPr bwMode="auto">
          <a:xfrm>
            <a:off x="928688" y="785813"/>
            <a:ext cx="74295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" descr="F:\НА РАБОТЕ\ПЕРВЫЕ РОМАНОВЫ _ Историческая игра _ 2012 - 2013\ИЛЛ. _ игра ПЕРВЫЕ РОМАНОВЫ\Государственные органы\Иванов С.В. В приказе Московских време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88" y="1500188"/>
            <a:ext cx="74295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Скругленный прямоугольник 7"/>
          <p:cNvGrpSpPr>
            <a:grpSpLocks/>
          </p:cNvGrpSpPr>
          <p:nvPr/>
        </p:nvGrpSpPr>
        <p:grpSpPr bwMode="auto">
          <a:xfrm>
            <a:off x="1176338" y="5986463"/>
            <a:ext cx="7004050" cy="835025"/>
            <a:chOff x="741" y="3771"/>
            <a:chExt cx="4412" cy="526"/>
          </a:xfrm>
        </p:grpSpPr>
        <p:pic>
          <p:nvPicPr>
            <p:cNvPr id="25606" name="Скругленный прямоугольник 7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41" y="3771"/>
              <a:ext cx="4412" cy="526"/>
            </a:xfrm>
            <a:prstGeom prst="rect">
              <a:avLst/>
            </a:prstGeom>
            <a:noFill/>
          </p:spPr>
        </p:pic>
        <p:sp>
          <p:nvSpPr>
            <p:cNvPr id="25607" name="Text Box 7"/>
            <p:cNvSpPr txBox="1">
              <a:spLocks noChangeArrowheads="1"/>
            </p:cNvSpPr>
            <p:nvPr/>
          </p:nvSpPr>
          <p:spPr bwMode="auto">
            <a:xfrm>
              <a:off x="829" y="3857"/>
              <a:ext cx="4237" cy="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rgbClr val="000000"/>
                  </a:solidFill>
                  <a:latin typeface="Constantia" pitchFamily="18" charset="0"/>
                </a:rPr>
                <a:t>Янов А. С. В Приказе Московских времен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6626" name="Picture 6" descr="http://www.danilovmaster.ru/ram/ram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975"/>
            <a:ext cx="9193213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Скругленный прямоугольник 5"/>
          <p:cNvGrpSpPr>
            <a:grpSpLocks/>
          </p:cNvGrpSpPr>
          <p:nvPr/>
        </p:nvGrpSpPr>
        <p:grpSpPr bwMode="auto">
          <a:xfrm>
            <a:off x="8326438" y="-128588"/>
            <a:ext cx="927100" cy="939801"/>
            <a:chOff x="5245" y="-81"/>
            <a:chExt cx="584" cy="592"/>
          </a:xfrm>
        </p:grpSpPr>
        <p:pic>
          <p:nvPicPr>
            <p:cNvPr id="26627" name="Скругленный прямоугольник 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45" y="-81"/>
              <a:ext cx="584" cy="592"/>
            </a:xfrm>
            <a:prstGeom prst="rect">
              <a:avLst/>
            </a:prstGeom>
            <a:noFill/>
          </p:spPr>
        </p:pic>
        <p:sp>
          <p:nvSpPr>
            <p:cNvPr id="26628" name="Text Box 4"/>
            <p:cNvSpPr txBox="1">
              <a:spLocks noChangeArrowheads="1"/>
            </p:cNvSpPr>
            <p:nvPr/>
          </p:nvSpPr>
          <p:spPr bwMode="auto">
            <a:xfrm>
              <a:off x="5341" y="22"/>
              <a:ext cx="397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3200" b="1">
                  <a:solidFill>
                    <a:srgbClr val="FFFFFF"/>
                  </a:solidFill>
                  <a:latin typeface="Constantia" pitchFamily="18" charset="0"/>
                </a:rPr>
                <a:t>5</a:t>
              </a:r>
              <a:endParaRPr lang="ru-RU" sz="3200" b="1">
                <a:solidFill>
                  <a:srgbClr val="FFFFFF"/>
                </a:solidFill>
                <a:latin typeface="Constantia" pitchFamily="18" charset="0"/>
              </a:endParaRPr>
            </a:p>
          </p:txBody>
        </p:sp>
      </p:grpSp>
      <p:sp>
        <p:nvSpPr>
          <p:cNvPr id="26630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grpSp>
        <p:nvGrpSpPr>
          <p:cNvPr id="9" name="Управляющая кнопка: звук 8"/>
          <p:cNvGrpSpPr>
            <a:grpSpLocks/>
          </p:cNvGrpSpPr>
          <p:nvPr/>
        </p:nvGrpSpPr>
        <p:grpSpPr bwMode="auto">
          <a:xfrm>
            <a:off x="8315325" y="669925"/>
            <a:ext cx="938213" cy="798513"/>
            <a:chOff x="5238" y="422"/>
            <a:chExt cx="591" cy="503"/>
          </a:xfrm>
        </p:grpSpPr>
        <p:pic>
          <p:nvPicPr>
            <p:cNvPr id="26631" name="Управляющая кнопка: звук 8">
              <a:hlinkClick r:id="rId5" action="ppaction://hlinkfile" highlightClick="1">
                <a:snd r:embed="rId4" name="applause.wav" builtIn="1"/>
              </a:hlinkClick>
            </p:cNvPr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238" y="422"/>
              <a:ext cx="591" cy="503"/>
            </a:xfrm>
            <a:prstGeom prst="rect">
              <a:avLst/>
            </a:prstGeom>
            <a:noFill/>
          </p:spPr>
        </p:pic>
        <p:sp>
          <p:nvSpPr>
            <p:cNvPr id="26632" name="Text Box 8"/>
            <p:cNvSpPr txBox="1">
              <a:spLocks noChangeArrowheads="1"/>
            </p:cNvSpPr>
            <p:nvPr/>
          </p:nvSpPr>
          <p:spPr bwMode="auto">
            <a:xfrm>
              <a:off x="5310" y="495"/>
              <a:ext cx="450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onstantia" pitchFamily="18" charset="0"/>
              </a:endParaRPr>
            </a:p>
          </p:txBody>
        </p:sp>
      </p:grpSp>
      <p:pic>
        <p:nvPicPr>
          <p:cNvPr id="2663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74700" y="642938"/>
            <a:ext cx="7699375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7651" name="Picture 6" descr="http://www.danilovmaster.ru/ram/ram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975"/>
            <a:ext cx="9193213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" descr="C:\Documents and Settings\Admin\Рабочий стол\ПЕРВЫЕ РОМАНОВЫ _ Историческая игра 2013\ИЛЛ. _ ИГРА 2012 - 2013. ПЕРВЫЕ РОМАНОВЫ\Государственные органы\Рябушкин А. П. Сидение царя Михаила Федоровича с бярами..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628775"/>
            <a:ext cx="5715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2" descr="C:\Documents and Settings\Admin\Рабочий стол\ПЕРВЫЕ РОМАНОВЫ _ Историческая игра 2013\ИЛЛ. _ ИГРА 2012 - 2013. ПЕРВЫЕ РОМАНОВЫ\Государственные органы\Рябушкин А. П. Сидение царя Михаила Федоровича с бярами..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620713"/>
            <a:ext cx="763270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Скругленный прямоугольник 6"/>
          <p:cNvGrpSpPr>
            <a:grpSpLocks/>
          </p:cNvGrpSpPr>
          <p:nvPr/>
        </p:nvGrpSpPr>
        <p:grpSpPr bwMode="auto">
          <a:xfrm>
            <a:off x="-109538" y="5662613"/>
            <a:ext cx="9382126" cy="1092200"/>
            <a:chOff x="-69" y="3567"/>
            <a:chExt cx="5910" cy="688"/>
          </a:xfrm>
        </p:grpSpPr>
        <p:pic>
          <p:nvPicPr>
            <p:cNvPr id="27654" name="Скругленный прямоугольник 6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-69" y="3567"/>
              <a:ext cx="5910" cy="688"/>
            </a:xfrm>
            <a:prstGeom prst="rect">
              <a:avLst/>
            </a:prstGeom>
            <a:noFill/>
          </p:spPr>
        </p:pic>
        <p:sp>
          <p:nvSpPr>
            <p:cNvPr id="27655" name="Text Box 7"/>
            <p:cNvSpPr txBox="1">
              <a:spLocks noChangeArrowheads="1"/>
            </p:cNvSpPr>
            <p:nvPr/>
          </p:nvSpPr>
          <p:spPr bwMode="auto">
            <a:xfrm>
              <a:off x="26" y="3683"/>
              <a:ext cx="5708" cy="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rgbClr val="000000"/>
                  </a:solidFill>
                  <a:latin typeface="Constantia" pitchFamily="18" charset="0"/>
                </a:rPr>
                <a:t>Рябушкин А. П. Михаил Федорович на собрании боярской думы. </a:t>
              </a:r>
            </a:p>
          </p:txBody>
        </p:sp>
      </p:grpSp>
      <p:grpSp>
        <p:nvGrpSpPr>
          <p:cNvPr id="8" name="Управляющая кнопка: назад 7"/>
          <p:cNvGrpSpPr>
            <a:grpSpLocks/>
          </p:cNvGrpSpPr>
          <p:nvPr/>
        </p:nvGrpSpPr>
        <p:grpSpPr bwMode="auto">
          <a:xfrm>
            <a:off x="8461375" y="6248400"/>
            <a:ext cx="652463" cy="506413"/>
            <a:chOff x="5330" y="3936"/>
            <a:chExt cx="411" cy="319"/>
          </a:xfrm>
        </p:grpSpPr>
        <p:pic>
          <p:nvPicPr>
            <p:cNvPr id="27657" name="Управляющая кнопка: назад 7">
              <a:hlinkClick r:id="rId5" action="ppaction://hlinksldjump" highlightClick="1"/>
            </p:cNvPr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330" y="3936"/>
              <a:ext cx="411" cy="319"/>
            </a:xfrm>
            <a:prstGeom prst="rect">
              <a:avLst/>
            </a:prstGeom>
            <a:noFill/>
          </p:spPr>
        </p:pic>
        <p:sp>
          <p:nvSpPr>
            <p:cNvPr id="27658" name="Text Box 10"/>
            <p:cNvSpPr txBox="1">
              <a:spLocks noChangeArrowheads="1"/>
            </p:cNvSpPr>
            <p:nvPr/>
          </p:nvSpPr>
          <p:spPr bwMode="auto">
            <a:xfrm>
              <a:off x="5400" y="4005"/>
              <a:ext cx="270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000000"/>
                </a:solidFill>
                <a:latin typeface="Constantia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8675" name="Picture 6" descr="http://www.danilovmaster.ru/ram/ram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975"/>
            <a:ext cx="9193213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 descr="F:\НА РАБОТЕ\ПЕРВЫЕ РОМАНОВЫ _ Историческая игра _ 2012 - 2013\ИЛЛ. _ игра ПЕРВЫЕ РОМАНОВЫ\Государственные органы\Иванов С.В. Боярская ду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3" y="642938"/>
            <a:ext cx="783907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785918" y="5805264"/>
            <a:ext cx="5429288" cy="8423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Иванов С. В. Боярская дума</a:t>
            </a:r>
            <a:endParaRPr lang="ru-RU" sz="2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699" name="Picture 6" descr="http://www.danilovmaster.ru/ram/ram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975"/>
            <a:ext cx="9193213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2" descr="F:\НА РАБОТЕ\ПЕРВЫЕ РОМАНОВЫ _ Историческая игра _ 2012 - 2013\ИЛЛ. _ игра ПЕРВЫЕ РОМАНОВЫ\Государственные органы\Рябушкин А.П. Боярская дум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642938"/>
            <a:ext cx="8143875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1785918" y="5805264"/>
            <a:ext cx="5429288" cy="8423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Рябушкин А. П. Боярская дума</a:t>
            </a:r>
            <a:endParaRPr lang="ru-RU" sz="24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92100" y="-139700"/>
            <a:ext cx="8401050" cy="1517650"/>
          </a:xfrm>
        </p:spPr>
      </p:pic>
      <p:pic>
        <p:nvPicPr>
          <p:cNvPr id="1026" name="Picture 2" descr="C:\Documents and Settings\Admin\Рабочий стол\ПЕРВЫЕ РОМАНОВЫ _ Историческая игра 2013\ИЛЛ. _ ИГРА 2012 - 2013. ПЕРВЫЕ РОМАНОВЫ\17 век\Иванов С. В. Приезд иностранцев. XVII век. 19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350" y="1316038"/>
            <a:ext cx="8877300" cy="5481637"/>
          </a:xfrm>
          <a:prstGeom prst="rect">
            <a:avLst/>
          </a:prstGeom>
          <a:noFill/>
        </p:spPr>
      </p:pic>
      <p:grpSp>
        <p:nvGrpSpPr>
          <p:cNvPr id="6" name="Скругленный прямоугольник 5"/>
          <p:cNvGrpSpPr>
            <a:grpSpLocks/>
          </p:cNvGrpSpPr>
          <p:nvPr/>
        </p:nvGrpSpPr>
        <p:grpSpPr bwMode="auto">
          <a:xfrm>
            <a:off x="1152525" y="6053138"/>
            <a:ext cx="6838950" cy="768350"/>
            <a:chOff x="726" y="3813"/>
            <a:chExt cx="4308" cy="484"/>
          </a:xfrm>
        </p:grpSpPr>
        <p:pic>
          <p:nvPicPr>
            <p:cNvPr id="15363" name="Скругленный прямоугольник 5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26" y="3813"/>
              <a:ext cx="4308" cy="484"/>
            </a:xfrm>
            <a:prstGeom prst="rect">
              <a:avLst/>
            </a:prstGeom>
            <a:noFill/>
          </p:spPr>
        </p:pic>
        <p:sp>
          <p:nvSpPr>
            <p:cNvPr id="15364" name="Text Box 4"/>
            <p:cNvSpPr txBox="1">
              <a:spLocks noChangeArrowheads="1"/>
            </p:cNvSpPr>
            <p:nvPr/>
          </p:nvSpPr>
          <p:spPr bwMode="auto">
            <a:xfrm>
              <a:off x="810" y="3901"/>
              <a:ext cx="4140" cy="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000" b="1">
                  <a:solidFill>
                    <a:srgbClr val="000000"/>
                  </a:solidFill>
                  <a:latin typeface="Constantia" pitchFamily="18" charset="0"/>
                </a:rPr>
                <a:t>Иванов С. В. Приезд иностранцев.  </a:t>
              </a:r>
              <a:r>
                <a:rPr lang="en-US" sz="2000" b="1">
                  <a:solidFill>
                    <a:srgbClr val="000000"/>
                  </a:solidFill>
                  <a:latin typeface="Constantia" pitchFamily="18" charset="0"/>
                </a:rPr>
                <a:t>XVII </a:t>
              </a:r>
              <a:r>
                <a:rPr lang="ru-RU" sz="2000" b="1">
                  <a:solidFill>
                    <a:srgbClr val="000000"/>
                  </a:solidFill>
                  <a:latin typeface="Constantia" pitchFamily="18" charset="0"/>
                </a:rPr>
                <a:t>век.  1901 г.</a:t>
              </a:r>
            </a:p>
          </p:txBody>
        </p:sp>
      </p:grpSp>
      <p:sp>
        <p:nvSpPr>
          <p:cNvPr id="15366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grpSp>
        <p:nvGrpSpPr>
          <p:cNvPr id="11" name="Управляющая кнопка: звук 10"/>
          <p:cNvGrpSpPr>
            <a:grpSpLocks/>
          </p:cNvGrpSpPr>
          <p:nvPr/>
        </p:nvGrpSpPr>
        <p:grpSpPr bwMode="auto">
          <a:xfrm>
            <a:off x="8101013" y="96838"/>
            <a:ext cx="1012825" cy="1085850"/>
            <a:chOff x="5103" y="61"/>
            <a:chExt cx="638" cy="684"/>
          </a:xfrm>
        </p:grpSpPr>
        <p:pic>
          <p:nvPicPr>
            <p:cNvPr id="15367" name="Управляющая кнопка: звук 10">
              <a:hlinkClick r:id="rId7" action="ppaction://hlinkfile" highlightClick="1">
                <a:snd r:embed="rId6" name="applause.wav" builtIn="1"/>
              </a:hlinkClick>
            </p:cNvPr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103" y="61"/>
              <a:ext cx="638" cy="684"/>
            </a:xfrm>
            <a:prstGeom prst="rect">
              <a:avLst/>
            </a:prstGeom>
            <a:noFill/>
          </p:spPr>
        </p:pic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5175" y="135"/>
              <a:ext cx="495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onstantia" pitchFamily="18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0" name="Picture 6" descr="http://www.artcentrbaget.ru/wp-content/uploads/2010/12/r167.jpg"/>
          <p:cNvPicPr>
            <a:picLocks noChangeAspect="1" noChangeArrowheads="1"/>
          </p:cNvPicPr>
          <p:nvPr/>
        </p:nvPicPr>
        <p:blipFill>
          <a:blip r:embed="rId2"/>
          <a:srcRect l="2641" t="2219" r="2287" b="23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8286776" y="142852"/>
            <a:ext cx="700086" cy="70008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1</a:t>
            </a:r>
            <a:endParaRPr lang="ru-RU" sz="3200" b="1" dirty="0"/>
          </a:p>
        </p:txBody>
      </p:sp>
      <p:sp>
        <p:nvSpPr>
          <p:cNvPr id="17414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grpSp>
        <p:nvGrpSpPr>
          <p:cNvPr id="9" name="Управляющая кнопка: звук 8"/>
          <p:cNvGrpSpPr>
            <a:grpSpLocks/>
          </p:cNvGrpSpPr>
          <p:nvPr/>
        </p:nvGrpSpPr>
        <p:grpSpPr bwMode="auto">
          <a:xfrm>
            <a:off x="8169275" y="811213"/>
            <a:ext cx="871538" cy="871537"/>
            <a:chOff x="5146" y="511"/>
            <a:chExt cx="549" cy="549"/>
          </a:xfrm>
        </p:grpSpPr>
        <p:pic>
          <p:nvPicPr>
            <p:cNvPr id="17415" name="Управляющая кнопка: звук 8">
              <a:hlinkClick r:id="rId4" action="ppaction://hlinkfile" highlightClick="1">
                <a:snd r:embed="rId3" name="applause.wav" builtIn="1"/>
              </a:hlinkClick>
            </p:cNvPr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146" y="511"/>
              <a:ext cx="549" cy="549"/>
            </a:xfrm>
            <a:prstGeom prst="rect">
              <a:avLst/>
            </a:prstGeom>
            <a:noFill/>
          </p:spPr>
        </p:pic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5220" y="585"/>
              <a:ext cx="405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onstantia" pitchFamily="18" charset="0"/>
              </a:endParaRPr>
            </a:p>
          </p:txBody>
        </p:sp>
      </p:grpSp>
      <p:pic>
        <p:nvPicPr>
          <p:cNvPr id="174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96975" y="1143000"/>
            <a:ext cx="67500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5" name="Picture 6" descr="http://www.artcentrbaget.ru/wp-content/uploads/2010/12/r167.jpg"/>
          <p:cNvPicPr>
            <a:picLocks noChangeAspect="1" noChangeArrowheads="1"/>
          </p:cNvPicPr>
          <p:nvPr/>
        </p:nvPicPr>
        <p:blipFill>
          <a:blip r:embed="rId2"/>
          <a:srcRect l="2641" t="2219" r="2287" b="23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C:\Documents and Settings\Admin\Рабочий стол\ПЕРВЫЕ РОМАНОВЫ _ Историческая игра 2013\ИЛЛ. _ ИГРА 2012 - 2013. ПЕРВЫЕ РОМАНОВЫ\Государственные органы\С. Иванов. Земский собо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873125"/>
            <a:ext cx="6840538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Скругленный прямоугольник 5"/>
          <p:cNvGrpSpPr>
            <a:grpSpLocks/>
          </p:cNvGrpSpPr>
          <p:nvPr/>
        </p:nvGrpSpPr>
        <p:grpSpPr bwMode="auto">
          <a:xfrm>
            <a:off x="2212975" y="6053138"/>
            <a:ext cx="4857750" cy="774700"/>
            <a:chOff x="1394" y="3813"/>
            <a:chExt cx="3060" cy="488"/>
          </a:xfrm>
        </p:grpSpPr>
        <p:pic>
          <p:nvPicPr>
            <p:cNvPr id="18437" name="Скругленный прямоугольник 5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94" y="3813"/>
              <a:ext cx="3060" cy="488"/>
            </a:xfrm>
            <a:prstGeom prst="rect">
              <a:avLst/>
            </a:prstGeom>
            <a:noFill/>
          </p:spPr>
        </p:pic>
        <p:sp>
          <p:nvSpPr>
            <p:cNvPr id="18438" name="Text Box 6"/>
            <p:cNvSpPr txBox="1">
              <a:spLocks noChangeArrowheads="1"/>
            </p:cNvSpPr>
            <p:nvPr/>
          </p:nvSpPr>
          <p:spPr bwMode="auto">
            <a:xfrm>
              <a:off x="1491" y="3901"/>
              <a:ext cx="2869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rgbClr val="000000"/>
                  </a:solidFill>
                  <a:latin typeface="Constantia" pitchFamily="18" charset="0"/>
                </a:rPr>
                <a:t>Иванов С. В. Земский  Собор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458" name="Picture 2" descr="http://bagetimebel.ru/wp-content/uploads/2009/02/imgp28022.jpg"/>
          <p:cNvPicPr>
            <a:picLocks noChangeAspect="1" noChangeArrowheads="1"/>
          </p:cNvPicPr>
          <p:nvPr/>
        </p:nvPicPr>
        <p:blipFill>
          <a:blip r:embed="rId2"/>
          <a:srcRect l="3464" t="3328" r="2136" b="3474"/>
          <a:stretch>
            <a:fillRect/>
          </a:stretch>
        </p:blipFill>
        <p:spPr bwMode="auto">
          <a:xfrm>
            <a:off x="-180975" y="0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8286776" y="142852"/>
            <a:ext cx="700086" cy="70008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2</a:t>
            </a:r>
            <a:endParaRPr lang="ru-RU" sz="3200" b="1" dirty="0"/>
          </a:p>
        </p:txBody>
      </p:sp>
      <p:sp>
        <p:nvSpPr>
          <p:cNvPr id="19462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grpSp>
        <p:nvGrpSpPr>
          <p:cNvPr id="8" name="Управляющая кнопка: звук 7"/>
          <p:cNvGrpSpPr>
            <a:grpSpLocks/>
          </p:cNvGrpSpPr>
          <p:nvPr/>
        </p:nvGrpSpPr>
        <p:grpSpPr bwMode="auto">
          <a:xfrm>
            <a:off x="8169275" y="811213"/>
            <a:ext cx="871538" cy="798512"/>
            <a:chOff x="5146" y="511"/>
            <a:chExt cx="549" cy="503"/>
          </a:xfrm>
        </p:grpSpPr>
        <p:pic>
          <p:nvPicPr>
            <p:cNvPr id="19463" name="Управляющая кнопка: звук 7">
              <a:hlinkClick r:id="rId4" action="ppaction://hlinkfile" highlightClick="1">
                <a:snd r:embed="rId3" name="applause.wav" builtIn="1"/>
              </a:hlinkClick>
            </p:cNvPr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146" y="511"/>
              <a:ext cx="549" cy="503"/>
            </a:xfrm>
            <a:prstGeom prst="rect">
              <a:avLst/>
            </a:prstGeom>
            <a:noFill/>
          </p:spPr>
        </p:pic>
        <p:sp>
          <p:nvSpPr>
            <p:cNvPr id="19464" name="Text Box 8"/>
            <p:cNvSpPr txBox="1">
              <a:spLocks noChangeArrowheads="1"/>
            </p:cNvSpPr>
            <p:nvPr/>
          </p:nvSpPr>
          <p:spPr bwMode="auto">
            <a:xfrm>
              <a:off x="5220" y="585"/>
              <a:ext cx="405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onstantia" pitchFamily="18" charset="0"/>
              </a:endParaRPr>
            </a:p>
          </p:txBody>
        </p:sp>
      </p:grpSp>
      <p:pic>
        <p:nvPicPr>
          <p:cNvPr id="1946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5" y="815975"/>
            <a:ext cx="744378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3" name="Picture 2" descr="http://bagetimebel.ru/wp-content/uploads/2009/02/imgp28022.jpg"/>
          <p:cNvPicPr>
            <a:picLocks noChangeAspect="1" noChangeArrowheads="1"/>
          </p:cNvPicPr>
          <p:nvPr/>
        </p:nvPicPr>
        <p:blipFill>
          <a:blip r:embed="rId2"/>
          <a:srcRect l="3464" t="3328" r="2136" b="3474"/>
          <a:stretch>
            <a:fillRect/>
          </a:stretch>
        </p:blipFill>
        <p:spPr bwMode="auto">
          <a:xfrm>
            <a:off x="-180975" y="0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2" descr="C:\Documents and Settings\Admin\Рабочий стол\ПЕРВЫЕ РОМАНОВЫ _ Историческая игра 2013\ИЛЛ. _ ИГРА 2012 - 2013. ПЕРВЫЕ РОМАНОВЫ\Государственные органы\Иванов С. В. Приезд воевод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8475" y="620713"/>
            <a:ext cx="7823200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Скругленный прямоугольник 5"/>
          <p:cNvGrpSpPr>
            <a:grpSpLocks/>
          </p:cNvGrpSpPr>
          <p:nvPr/>
        </p:nvGrpSpPr>
        <p:grpSpPr bwMode="auto">
          <a:xfrm>
            <a:off x="1798638" y="5986463"/>
            <a:ext cx="5187950" cy="768350"/>
            <a:chOff x="1133" y="3771"/>
            <a:chExt cx="3268" cy="484"/>
          </a:xfrm>
        </p:grpSpPr>
        <p:pic>
          <p:nvPicPr>
            <p:cNvPr id="20485" name="Скругленный прямоугольник 5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133" y="3771"/>
              <a:ext cx="3268" cy="484"/>
            </a:xfrm>
            <a:prstGeom prst="rect">
              <a:avLst/>
            </a:prstGeom>
            <a:noFill/>
          </p:spPr>
        </p:pic>
        <p:sp>
          <p:nvSpPr>
            <p:cNvPr id="20486" name="Text Box 6"/>
            <p:cNvSpPr txBox="1">
              <a:spLocks noChangeArrowheads="1"/>
            </p:cNvSpPr>
            <p:nvPr/>
          </p:nvSpPr>
          <p:spPr bwMode="auto">
            <a:xfrm>
              <a:off x="1219" y="3855"/>
              <a:ext cx="3095" cy="3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rgbClr val="000000"/>
                  </a:solidFill>
                  <a:latin typeface="Constantia" pitchFamily="18" charset="0"/>
                </a:rPr>
                <a:t>Иванов С. В. Приезд воеводы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06" name="Picture 2" descr="http://img-fotki.yandex.ru/get/5804/valenta-mog.2d/0_5f1cf_c57dd215_orig.jpg"/>
          <p:cNvPicPr>
            <a:picLocks noChangeAspect="1" noChangeArrowheads="1"/>
          </p:cNvPicPr>
          <p:nvPr/>
        </p:nvPicPr>
        <p:blipFill>
          <a:blip r:embed="rId2"/>
          <a:srcRect l="1753" t="2769" r="1750" b="8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8286776" y="142852"/>
            <a:ext cx="700086" cy="70008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/>
              <a:t>3</a:t>
            </a:r>
            <a:endParaRPr lang="ru-RU" sz="3200" b="1" dirty="0"/>
          </a:p>
        </p:txBody>
      </p:sp>
      <p:sp>
        <p:nvSpPr>
          <p:cNvPr id="21510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grpSp>
        <p:nvGrpSpPr>
          <p:cNvPr id="9" name="Управляющая кнопка: звук 8"/>
          <p:cNvGrpSpPr>
            <a:grpSpLocks/>
          </p:cNvGrpSpPr>
          <p:nvPr/>
        </p:nvGrpSpPr>
        <p:grpSpPr bwMode="auto">
          <a:xfrm>
            <a:off x="8169275" y="884238"/>
            <a:ext cx="871538" cy="798512"/>
            <a:chOff x="5146" y="557"/>
            <a:chExt cx="549" cy="503"/>
          </a:xfrm>
        </p:grpSpPr>
        <p:pic>
          <p:nvPicPr>
            <p:cNvPr id="21511" name="Управляющая кнопка: звук 8">
              <a:hlinkClick r:id="rId4" action="ppaction://hlinkfile" highlightClick="1">
                <a:snd r:embed="rId3" name="applause.wav" builtIn="1"/>
              </a:hlinkClick>
            </p:cNvPr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146" y="557"/>
              <a:ext cx="549" cy="503"/>
            </a:xfrm>
            <a:prstGeom prst="rect">
              <a:avLst/>
            </a:prstGeom>
            <a:noFill/>
          </p:spPr>
        </p:pic>
        <p:sp>
          <p:nvSpPr>
            <p:cNvPr id="21512" name="Text Box 8"/>
            <p:cNvSpPr txBox="1">
              <a:spLocks noChangeArrowheads="1"/>
            </p:cNvSpPr>
            <p:nvPr/>
          </p:nvSpPr>
          <p:spPr bwMode="auto">
            <a:xfrm>
              <a:off x="5220" y="630"/>
              <a:ext cx="405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onstantia" pitchFamily="18" charset="0"/>
              </a:endParaRPr>
            </a:p>
          </p:txBody>
        </p:sp>
      </p:grpSp>
      <p:pic>
        <p:nvPicPr>
          <p:cNvPr id="2151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857250"/>
            <a:ext cx="68580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1" name="Picture 2" descr="http://img-fotki.yandex.ru/get/5804/valenta-mog.2d/0_5f1cf_c57dd215_orig.jpg"/>
          <p:cNvPicPr>
            <a:picLocks noChangeAspect="1" noChangeArrowheads="1"/>
          </p:cNvPicPr>
          <p:nvPr/>
        </p:nvPicPr>
        <p:blipFill>
          <a:blip r:embed="rId2"/>
          <a:srcRect l="1753" t="2769" r="1750" b="8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2" descr="C:\Documents and Settings\Admin\Рабочий стол\ПЕРВЫЕ РОМАНОВЫ _ Историческая игра 2013\ИЛЛ. _ ИГРА 2012 - 2013. ПЕРВЫЕ РОМАНОВЫ\Государственные органы\Иванов С.В. Суд в Московском государстве.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692150"/>
            <a:ext cx="7058025" cy="519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Скругленный прямоугольник 5"/>
          <p:cNvGrpSpPr>
            <a:grpSpLocks/>
          </p:cNvGrpSpPr>
          <p:nvPr/>
        </p:nvGrpSpPr>
        <p:grpSpPr bwMode="auto">
          <a:xfrm>
            <a:off x="2060575" y="5735638"/>
            <a:ext cx="7772400" cy="1030287"/>
            <a:chOff x="1298" y="3613"/>
            <a:chExt cx="4896" cy="649"/>
          </a:xfrm>
        </p:grpSpPr>
        <p:pic>
          <p:nvPicPr>
            <p:cNvPr id="22533" name="Скругленный прямоугольник 5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98" y="3613"/>
              <a:ext cx="4896" cy="649"/>
            </a:xfrm>
            <a:prstGeom prst="rect">
              <a:avLst/>
            </a:prstGeom>
            <a:noFill/>
          </p:spPr>
        </p:pic>
        <p:sp>
          <p:nvSpPr>
            <p:cNvPr id="22534" name="Text Box 6"/>
            <p:cNvSpPr txBox="1">
              <a:spLocks noChangeArrowheads="1"/>
            </p:cNvSpPr>
            <p:nvPr/>
          </p:nvSpPr>
          <p:spPr bwMode="auto">
            <a:xfrm>
              <a:off x="1405" y="3769"/>
              <a:ext cx="2996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400" b="1">
                  <a:solidFill>
                    <a:srgbClr val="000000"/>
                  </a:solidFill>
                  <a:latin typeface="Constantia" pitchFamily="18" charset="0"/>
                </a:rPr>
                <a:t>Иванов С. В.                                                       Суд в Московском государстве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4" name="Picture 2" descr="http://bulk.destructoid.com/ul/user/5/56001-174418-artjpeg-620x.jpg"/>
          <p:cNvPicPr>
            <a:picLocks noChangeAspect="1" noChangeArrowheads="1"/>
          </p:cNvPicPr>
          <p:nvPr/>
        </p:nvPicPr>
        <p:blipFill>
          <a:blip r:embed="rId2"/>
          <a:srcRect l="6049" t="5649" r="6854" b="53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Скругленный прямоугольник 5"/>
          <p:cNvGrpSpPr>
            <a:grpSpLocks/>
          </p:cNvGrpSpPr>
          <p:nvPr/>
        </p:nvGrpSpPr>
        <p:grpSpPr bwMode="auto">
          <a:xfrm>
            <a:off x="8169275" y="12700"/>
            <a:ext cx="925513" cy="938213"/>
            <a:chOff x="5146" y="8"/>
            <a:chExt cx="583" cy="591"/>
          </a:xfrm>
        </p:grpSpPr>
        <p:pic>
          <p:nvPicPr>
            <p:cNvPr id="23555" name="Скругленный прямоугольник 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46" y="8"/>
              <a:ext cx="583" cy="591"/>
            </a:xfrm>
            <a:prstGeom prst="rect">
              <a:avLst/>
            </a:prstGeom>
            <a:noFill/>
          </p:spPr>
        </p:pic>
        <p:sp>
          <p:nvSpPr>
            <p:cNvPr id="23556" name="Text Box 4"/>
            <p:cNvSpPr txBox="1">
              <a:spLocks noChangeArrowheads="1"/>
            </p:cNvSpPr>
            <p:nvPr/>
          </p:nvSpPr>
          <p:spPr bwMode="auto">
            <a:xfrm>
              <a:off x="5242" y="112"/>
              <a:ext cx="397" cy="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3200" b="1">
                  <a:solidFill>
                    <a:srgbClr val="FFFFFF"/>
                  </a:solidFill>
                  <a:latin typeface="Constantia" pitchFamily="18" charset="0"/>
                </a:rPr>
                <a:t>4</a:t>
              </a:r>
              <a:endParaRPr lang="ru-RU" sz="3200" b="1">
                <a:solidFill>
                  <a:srgbClr val="FFFFFF"/>
                </a:solidFill>
                <a:latin typeface="Constantia" pitchFamily="18" charset="0"/>
              </a:endParaRPr>
            </a:p>
          </p:txBody>
        </p:sp>
      </p:grpSp>
      <p:sp>
        <p:nvSpPr>
          <p:cNvPr id="23558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grpSp>
        <p:nvGrpSpPr>
          <p:cNvPr id="9" name="Управляющая кнопка: звук 8"/>
          <p:cNvGrpSpPr>
            <a:grpSpLocks/>
          </p:cNvGrpSpPr>
          <p:nvPr/>
        </p:nvGrpSpPr>
        <p:grpSpPr bwMode="auto">
          <a:xfrm>
            <a:off x="8169275" y="884238"/>
            <a:ext cx="871538" cy="871537"/>
            <a:chOff x="5146" y="557"/>
            <a:chExt cx="549" cy="549"/>
          </a:xfrm>
        </p:grpSpPr>
        <p:pic>
          <p:nvPicPr>
            <p:cNvPr id="23559" name="Управляющая кнопка: звук 8">
              <a:hlinkClick r:id="rId5" action="ppaction://hlinkfile" highlightClick="1">
                <a:snd r:embed="rId4" name="applause.wav" builtIn="1"/>
              </a:hlinkClick>
            </p:cNvPr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146" y="557"/>
              <a:ext cx="549" cy="549"/>
            </a:xfrm>
            <a:prstGeom prst="rect">
              <a:avLst/>
            </a:prstGeom>
            <a:noFill/>
          </p:spPr>
        </p:pic>
        <p:sp>
          <p:nvSpPr>
            <p:cNvPr id="23560" name="Text Box 8"/>
            <p:cNvSpPr txBox="1">
              <a:spLocks noChangeArrowheads="1"/>
            </p:cNvSpPr>
            <p:nvPr/>
          </p:nvSpPr>
          <p:spPr bwMode="auto">
            <a:xfrm>
              <a:off x="5220" y="630"/>
              <a:ext cx="405" cy="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onstantia" pitchFamily="18" charset="0"/>
              </a:endParaRPr>
            </a:p>
          </p:txBody>
        </p:sp>
      </p:grpSp>
      <p:pic>
        <p:nvPicPr>
          <p:cNvPr id="23562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0125" y="857250"/>
            <a:ext cx="721518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119</TotalTime>
  <Words>64</Words>
  <Application>Microsoft Office PowerPoint</Application>
  <PresentationFormat>Экран (4:3)</PresentationFormat>
  <Paragraphs>15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Constantia</vt:lpstr>
      <vt:lpstr>Arial</vt:lpstr>
      <vt:lpstr>Wingdings 2</vt:lpstr>
      <vt:lpstr>Calibri</vt:lpstr>
      <vt:lpstr>Бумажная</vt:lpstr>
      <vt:lpstr>Бумажная</vt:lpstr>
      <vt:lpstr>Бумажная</vt:lpstr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Зал международных отношений</dc:title>
  <dc:creator>Admin</dc:creator>
  <cp:lastModifiedBy>User</cp:lastModifiedBy>
  <cp:revision>28</cp:revision>
  <dcterms:created xsi:type="dcterms:W3CDTF">2013-01-13T17:28:17Z</dcterms:created>
  <dcterms:modified xsi:type="dcterms:W3CDTF">2013-03-17T12:50:15Z</dcterms:modified>
</cp:coreProperties>
</file>