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40" d="100"/>
          <a:sy n="40" d="100"/>
        </p:scale>
        <p:origin x="-138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7BA548-D184-413A-B7A6-B3196058357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558ADA-B3F1-419D-9A6C-15AE05360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DFD47-A1AF-4873-A48C-71E3C8AB9F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894F-3294-4DE8-95E9-0B6F719F01C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6589-7341-45E4-9F5E-C3F979382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57C-D8E8-4BC7-A3CA-1E4EC606C7B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9DFB-064D-47B3-A541-A46B297D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F310-8444-42D1-B547-18A66198616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87DB-4F85-4BD9-9D2E-EB507453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3382-7D31-4F54-9427-B1045C2CAD0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E0B1-B215-40C1-8914-36460569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C7DC-1EB4-4159-B185-C3A23CD8FCD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6F19-6CB7-4FC3-B23C-916D39AE1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4489-5BA2-437F-8D9F-552E4730BBB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FC82-FCFD-4DF6-91C5-BFEF8AA4A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A286-4F42-45F5-8995-42767F166AD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8AF9-002F-4641-A401-1D44DB1B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16F9-FDE9-4041-9075-B9C5CA75DA2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22E9-85EA-444A-BE48-5A40CA6BE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7195-FE0C-42BC-923D-3CEF6E970F5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B110-5E6E-4086-A102-720442B84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76E4-0920-4B31-97C6-8BB69731A57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32C8-869E-413D-9311-85175801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B21A-9E50-4675-8BDC-DAD26CB6659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88B4-DDA4-454B-92EA-DB28A11E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BBDE-2E2C-427B-ABF9-5D5899831A6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F479-4A0C-4927-A196-152F95E9B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7114-574B-48BC-922C-721F52373D3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0FC3-1875-46C6-A315-2617020F3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6839-610B-4BCD-9E0D-0F7480F6878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1412-34D1-4DAD-83DE-B53936595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0605-EE16-47E8-B148-F5455A721D3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480D-4851-4472-87B1-BC6CAB59F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2FE0-A179-4FC8-B660-7C4843372A0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4515-6B6A-42D0-BF1F-97A0C014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048B-C10A-4F1A-8173-F7F2E19DC3F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F642-F57D-4579-B86B-6408B6C51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B02-ABCE-43C5-A34A-926B14BD3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0FED-CE44-4853-B319-0403FE92AD1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96E1-8DF2-405E-AFB6-35F9BBD3CC3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05E2-63DC-4351-A21A-C3A38E7AF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C8F1-DE61-40BE-9602-24E8FE2203A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5372-F873-461D-9DEF-200162D87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4363-7E1A-4E34-9E43-BD5BF44CBAB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E9F5-7C2B-48D1-A799-30BD95834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E3D0-981E-4FDB-B04E-B19C5D0AB6F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B7FD-E938-4B54-916E-BCA7A049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66E140-6C25-4E65-96FC-25EB3B74D1D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EF672E-3E5A-46D9-965D-52EF9993D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96" r:id="rId3"/>
    <p:sldLayoutId id="2147483682" r:id="rId4"/>
    <p:sldLayoutId id="2147483697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BA9660-479E-403B-86BC-8BCD8FFB3B4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B23C4-3CD4-4FE8-A7BD-E50F32AAC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&#1055;&#1088;&#1077;&#1079;&#1077;&#1085;&#1090;&#1072;&#1094;&#1080;&#1103;%20&#1082;%20&#1080;&#1075;&#1088;&#1077;/&#1047;&#1040;&#1043;&#1051;&#1040;&#1042;&#1053;&#1040;&#1071;.%20&#1055;&#1077;&#1088;&#1074;&#1099;&#1077;%20&#1056;&#1086;&#1084;&#1072;&#1085;&#1086;&#1074;&#1099;%20_%206.%20&#1040;&#1091;&#1082;&#1094;&#1080;&#1086;&#1085;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59;&#1095;&#1080;&#1090;&#1077;&#1083;&#1100;\Desktop\&#1055;&#1088;&#1077;&#1079;&#1077;&#1085;&#1090;&#1072;&#1094;&#1080;&#1103;%20&#1080;&#1075;&#1088;&#1099;%20%20&#1055;&#1045;&#1056;&#1042;&#1067;&#1045;%20&#1056;&#1054;&#1052;&#1040;&#1053;&#1054;&#1042;&#1067;%20_%202012%20-%202013\&#1044;&#1072;&#1090;&#1099;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                                         новейших технологий</a:t>
            </a:r>
            <a:endParaRPr lang="ru-RU" sz="6600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7" name="Picture 5" descr="http://img12.nnm.ru/4/3/1/9/7/651de6e0cf0aa8a6f1f5e8bfcb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3643314"/>
            <a:ext cx="3800475" cy="288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3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Скругленный прямоугольник 4">
            <a:hlinkClick r:id="rId3" action="ppaction://hlinkpres?slideindex=2&amp;slidetitle="/>
          </p:cNvPr>
          <p:cNvSpPr/>
          <p:nvPr/>
        </p:nvSpPr>
        <p:spPr>
          <a:xfrm>
            <a:off x="8501090" y="6572272"/>
            <a:ext cx="642910" cy="2857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http://www.fin.ro/uploads/modules/news/66783/Telef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357166"/>
            <a:ext cx="2510378" cy="188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://i.5ok.com.ua/goods/442/442768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285728"/>
            <a:ext cx="2376955" cy="198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50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Хлебный бунт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62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Медный бунт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67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Принятие Новоторгового устава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/>
        </p:nvGraphicFramePr>
        <p:xfrm>
          <a:off x="1500188" y="642938"/>
          <a:ext cx="6096000" cy="56991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1611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1601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1612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1610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1613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1616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1617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1621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1618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1623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1648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1638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1649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1639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1644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1662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1652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1667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1660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1678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iPad_mini_inHand_Wht_iOS6_PRI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462" t="33641" r="27795" b="7703"/>
          <a:stretch>
            <a:fillRect/>
          </a:stretch>
        </p:blipFill>
        <p:spPr bwMode="auto">
          <a:xfrm>
            <a:off x="-11113" y="-1141413"/>
            <a:ext cx="10764838" cy="80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ат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28688"/>
            <a:ext cx="6786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Максим\Desktop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4175" y="2336800"/>
            <a:ext cx="6516688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432925" cy="71294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6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960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1611</a:t>
            </a:r>
            <a:endParaRPr lang="ru-RU" sz="16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214563" y="4429125"/>
            <a:ext cx="458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Первое ополчение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1612</a:t>
            </a:r>
            <a:endParaRPr lang="ru-RU" sz="16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Второе ополчение.  Освобождение Москвы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215313" y="500063"/>
            <a:ext cx="6480175" cy="59769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1613</a:t>
            </a:r>
            <a:endParaRPr lang="ru-RU" sz="16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Избрание                          Михаила Романова на царство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161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Столбовский мир России со Швецией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161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Деулинское перемирие России с                           Речью Посполитой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48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Соляной бунт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84580"/>
            <a:ext cx="9721080" cy="718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7978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914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38200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756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357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29425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19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136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784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05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26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32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814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751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656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93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860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781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270250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6393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390650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682750" y="285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73263" y="285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268538" y="285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31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5288" y="30163"/>
            <a:ext cx="252412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7388" y="30163"/>
            <a:ext cx="250825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81075" y="30163"/>
            <a:ext cx="252413" cy="250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978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914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8200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756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357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829425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19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4136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784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705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26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5632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814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2751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5656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93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6860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9781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70250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6393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390650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82750" y="6605588"/>
            <a:ext cx="252413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973263" y="6605588"/>
            <a:ext cx="252412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68538" y="6605588"/>
            <a:ext cx="250825" cy="2524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1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95288" y="6607175"/>
            <a:ext cx="252412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7388" y="6607175"/>
            <a:ext cx="250825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1075" y="6607175"/>
            <a:ext cx="252413" cy="25241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9688" y="476250"/>
            <a:ext cx="6480175" cy="5976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atin typeface="Century Gothic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-5667375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332788" y="520700"/>
            <a:ext cx="6480175" cy="597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357313" y="1357313"/>
            <a:ext cx="6429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ru-RU" sz="16600" b="1">
                <a:solidFill>
                  <a:schemeClr val="bg1"/>
                </a:solidFill>
                <a:latin typeface="Century Gothic" pitchFamily="34" charset="0"/>
              </a:rPr>
              <a:t>49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00188" y="4214813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Соборное Уложение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72</Words>
  <Application>Microsoft Office PowerPoint</Application>
  <PresentationFormat>Экран (4:3)</PresentationFormat>
  <Paragraphs>42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Constantia</vt:lpstr>
      <vt:lpstr>Arial</vt:lpstr>
      <vt:lpstr>Wingdings 2</vt:lpstr>
      <vt:lpstr>Calibri</vt:lpstr>
      <vt:lpstr>Century Gothic</vt:lpstr>
      <vt:lpstr>Бумажная</vt:lpstr>
      <vt:lpstr>Тема Office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                                         новейших технологий</dc:title>
  <dc:creator>Admin</dc:creator>
  <cp:lastModifiedBy>User</cp:lastModifiedBy>
  <cp:revision>35</cp:revision>
  <dcterms:created xsi:type="dcterms:W3CDTF">2013-01-13T17:20:38Z</dcterms:created>
  <dcterms:modified xsi:type="dcterms:W3CDTF">2013-03-17T12:49:27Z</dcterms:modified>
</cp:coreProperties>
</file>