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C82-7819-4750-B603-3BFFEB26B83F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C4DDA-4FF7-4C97-9E38-BD67CD032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57BA-A9FB-45C8-9AA7-BAA4A0446405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3502D-60B4-46BC-84BB-D3F3705C0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9502-F6A7-4D84-98F8-3C31232DF2AF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BBD7-CE2C-46B9-B079-6B84B6FE2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595B-524B-42B8-BE28-79F8068620E8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80785-6183-4A91-A26B-6FA24032A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2EE2-0822-41FE-B816-2ECA2763275C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356F-2363-4B4F-8C27-FB1884B72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B1681-8277-44CB-9956-DFC37A3343D1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4FC50-B1F8-41B4-AD5A-9E2F14896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96425-87DB-4509-B3D5-3D35E09B8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389E4-8E37-487B-8B3A-C46AB85C4C3B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83555-214E-4518-8288-192E0DADB1F8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56A0D-DB59-4CA6-8842-23880457E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0C7E-70E0-42ED-B3D3-FDE6EC00B41B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AB45-5C2F-4C2E-A04C-9CCD1A227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155C-218B-4FAD-822F-C04BCB2E668E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EA84-489B-45A4-BFA2-659EBBBCE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2671-DEC0-4EEA-82E1-4A84B43943A6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64748-29CC-4E15-B64F-7B7859D11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3A66129-884E-4D74-A878-D5367F6AD344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8089B1E-4DD3-44DA-B8CD-E0D7C1BED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../../&#1055;&#1088;&#1077;&#1079;&#1077;&#1085;&#1090;&#1072;&#1094;&#1080;&#1103;%20&#1082;%20&#1080;&#1075;&#1088;&#1077;/&#1047;&#1040;&#1051;%204.%20&#1047;&#1072;&#1083;%20&#1084;&#1077;&#1078;&#1076;&#1091;&#1085;&#1072;&#1088;&#1086;&#1076;&#1085;&#1099;&#1093;%20&#1086;&#1090;&#1085;&#1086;&#1096;&#1077;&#1085;&#1080;&#1081;.pptx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../../&#1055;&#1088;&#1077;&#1079;&#1077;&#1085;&#1090;&#1072;&#1094;&#1080;&#1103;%20&#1082;%20&#1080;&#1075;&#1088;&#1077;/&#1047;&#1040;&#1051;%203.%20&#1047;&#1072;&#1083;%20&#1085;&#1086;&#1074;&#1077;&#1081;&#1096;&#1080;&#1093;%20&#1090;&#1077;&#1093;&#1085;&#1086;&#1083;&#1086;&#1075;&#1080;&#1081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&#1055;&#1088;&#1077;&#1079;&#1077;&#1085;&#1090;&#1072;&#1094;&#1080;&#1103;%20&#1082;%20&#1080;&#1075;&#1088;&#1077;/&#1047;&#1040;&#1051;%202.%20&#1043;&#1072;&#1083;&#1077;&#1088;&#1077;&#1103;%20&#1087;&#1086;&#1088;&#1090;&#1088;&#1077;&#1090;&#1086;&#1074;.pptx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hyperlink" Target="../../&#1055;&#1088;&#1077;&#1079;&#1077;&#1085;&#1090;&#1072;&#1094;&#1080;&#1103;%20&#1082;%20&#1080;&#1075;&#1088;&#1077;/&#1047;&#1040;&#1051;%205.%20&#1047;&#1072;&#1083;%20&#1087;&#1086;&#1076;%20&#1086;&#1090;&#1082;&#1088;&#1099;&#1090;&#1099;&#1084;%20&#1085;&#1077;&#1073;&#1086;&#1084;.pptx" TargetMode="External"/><Relationship Id="rId4" Type="http://schemas.openxmlformats.org/officeDocument/2006/relationships/hyperlink" Target="../../&#1055;&#1088;&#1077;&#1079;&#1077;&#1085;&#1090;&#1072;&#1094;&#1080;&#1103;%20&#1082;%20&#1080;&#1075;&#1088;&#1077;/&#1047;&#1040;&#1051;%201.%20&#1056;&#1077;&#1089;&#1090;&#1072;&#1074;&#1088;&#1072;&#1094;&#1080;&#1086;&#1085;&#1085;&#1099;&#1077;%20&#1084;&#1072;&#1089;&#1090;&#1077;&#1088;&#1089;&#1082;&#1080;&#1077;.pptx" TargetMode="Externa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688" y="-384175"/>
            <a:ext cx="8321675" cy="2395538"/>
          </a:xfrm>
        </p:spPr>
      </p:pic>
      <p:pic>
        <p:nvPicPr>
          <p:cNvPr id="1027" name="Picture 3" descr="E:\НА РАБОТЕ\ИГРА 2012 - 2013. ПЕРВЫЕ РОМАНОВЫ\Алексей Михайлович Романов\Русский Царь Алексей Михайлович Роман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00" y="2017713"/>
            <a:ext cx="3567113" cy="4724400"/>
          </a:xfrm>
          <a:prstGeom prst="rect">
            <a:avLst/>
          </a:prstGeom>
          <a:noFill/>
        </p:spPr>
      </p:pic>
      <p:pic>
        <p:nvPicPr>
          <p:cNvPr id="1028" name="Picture 4" descr="E:\НА РАБОТЕ\ИГРА 2012 - 2013. ПЕРВЫЕ РОМАНОВЫ\Михаил Федорович Романов\М. Роман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175" y="2041525"/>
            <a:ext cx="3376613" cy="4664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Скругленный прямоугольник 5"/>
          <p:cNvGrpSpPr>
            <a:grpSpLocks/>
          </p:cNvGrpSpPr>
          <p:nvPr/>
        </p:nvGrpSpPr>
        <p:grpSpPr bwMode="auto">
          <a:xfrm>
            <a:off x="2530475" y="2316163"/>
            <a:ext cx="4144963" cy="1931987"/>
            <a:chOff x="1594" y="1459"/>
            <a:chExt cx="2611" cy="1217"/>
          </a:xfrm>
        </p:grpSpPr>
        <p:pic>
          <p:nvPicPr>
            <p:cNvPr id="14339" name="Скругленный прямоугольник 5">
              <a:hlinkClick r:id="rId2" action="ppaction://hlinkpres?slideindex=1&amp;slidetitle="/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94" y="1459"/>
              <a:ext cx="2611" cy="1217"/>
            </a:xfrm>
            <a:prstGeom prst="rect">
              <a:avLst/>
            </a:prstGeom>
            <a:noFill/>
          </p:spPr>
        </p:pic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1677" y="1542"/>
              <a:ext cx="2451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200" b="1">
                  <a:solidFill>
                    <a:srgbClr val="000000"/>
                  </a:solidFill>
                  <a:latin typeface="Constantia" pitchFamily="18" charset="0"/>
                </a:rPr>
                <a:t>3. </a:t>
              </a:r>
            </a:p>
            <a:p>
              <a:pPr algn="ctr"/>
              <a:r>
                <a:rPr lang="ru-RU" sz="3200" b="1">
                  <a:solidFill>
                    <a:srgbClr val="000000"/>
                  </a:solidFill>
                  <a:latin typeface="Constantia" pitchFamily="18" charset="0"/>
                </a:rPr>
                <a:t>Зал новейших технологий</a:t>
              </a:r>
            </a:p>
          </p:txBody>
        </p:sp>
      </p:grpSp>
      <p:grpSp>
        <p:nvGrpSpPr>
          <p:cNvPr id="7" name="Скругленный прямоугольник 6"/>
          <p:cNvGrpSpPr>
            <a:grpSpLocks/>
          </p:cNvGrpSpPr>
          <p:nvPr/>
        </p:nvGrpSpPr>
        <p:grpSpPr bwMode="auto">
          <a:xfrm>
            <a:off x="103188" y="103188"/>
            <a:ext cx="4144962" cy="1933575"/>
            <a:chOff x="65" y="65"/>
            <a:chExt cx="2611" cy="1218"/>
          </a:xfrm>
        </p:grpSpPr>
        <p:pic>
          <p:nvPicPr>
            <p:cNvPr id="14342" name="Скругленный прямоугольник 6">
              <a:hlinkClick r:id="rId4" action="ppaction://hlinkpres?slideindex=1&amp;slidetitle="/>
            </p:cNvPr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" y="65"/>
              <a:ext cx="2611" cy="1218"/>
            </a:xfrm>
            <a:prstGeom prst="rect">
              <a:avLst/>
            </a:prstGeom>
            <a:noFill/>
          </p:spPr>
        </p:pic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147" y="147"/>
              <a:ext cx="2451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3200" b="1">
                  <a:solidFill>
                    <a:srgbClr val="000000"/>
                  </a:solidFill>
                  <a:latin typeface="Constantia" pitchFamily="18" charset="0"/>
                </a:rPr>
                <a:t>1</a:t>
              </a:r>
              <a:r>
                <a:rPr lang="ru-RU" sz="3200" b="1">
                  <a:solidFill>
                    <a:srgbClr val="000000"/>
                  </a:solidFill>
                  <a:latin typeface="Constantia" pitchFamily="18" charset="0"/>
                </a:rPr>
                <a:t>. Реставрационные мастерские</a:t>
              </a:r>
            </a:p>
          </p:txBody>
        </p:sp>
      </p:grpSp>
      <p:grpSp>
        <p:nvGrpSpPr>
          <p:cNvPr id="8" name="Скругленный прямоугольник 7"/>
          <p:cNvGrpSpPr>
            <a:grpSpLocks/>
          </p:cNvGrpSpPr>
          <p:nvPr/>
        </p:nvGrpSpPr>
        <p:grpSpPr bwMode="auto">
          <a:xfrm>
            <a:off x="4816475" y="103188"/>
            <a:ext cx="4144963" cy="1933575"/>
            <a:chOff x="3034" y="65"/>
            <a:chExt cx="2611" cy="1218"/>
          </a:xfrm>
        </p:grpSpPr>
        <p:pic>
          <p:nvPicPr>
            <p:cNvPr id="14345" name="Скругленный прямоугольник 7">
              <a:hlinkClick r:id="rId6" action="ppaction://hlinkpres?slideindex=1&amp;slidetitle="/>
            </p:cNvPr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34" y="65"/>
              <a:ext cx="2611" cy="1218"/>
            </a:xfrm>
            <a:prstGeom prst="rect">
              <a:avLst/>
            </a:prstGeom>
            <a:noFill/>
          </p:spPr>
        </p:pic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3117" y="147"/>
              <a:ext cx="2451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200" b="1">
                  <a:solidFill>
                    <a:srgbClr val="000000"/>
                  </a:solidFill>
                  <a:latin typeface="Constantia" pitchFamily="18" charset="0"/>
                </a:rPr>
                <a:t>2. </a:t>
              </a:r>
            </a:p>
            <a:p>
              <a:pPr algn="ctr"/>
              <a:r>
                <a:rPr lang="ru-RU" sz="3200" b="1">
                  <a:solidFill>
                    <a:srgbClr val="000000"/>
                  </a:solidFill>
                  <a:latin typeface="Constantia" pitchFamily="18" charset="0"/>
                </a:rPr>
                <a:t>Галерея портретов</a:t>
              </a:r>
            </a:p>
          </p:txBody>
        </p:sp>
      </p:grp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317500" y="4748213"/>
            <a:ext cx="4144963" cy="1927225"/>
            <a:chOff x="200" y="2991"/>
            <a:chExt cx="2611" cy="1214"/>
          </a:xfrm>
        </p:grpSpPr>
        <p:pic>
          <p:nvPicPr>
            <p:cNvPr id="14348" name="Скругленный прямоугольник 8">
              <a:hlinkClick r:id="rId8" action="ppaction://hlinkpres?slideindex=1&amp;slidetitle="/>
            </p:cNvPr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0" y="2991"/>
              <a:ext cx="2611" cy="1214"/>
            </a:xfrm>
            <a:prstGeom prst="rect">
              <a:avLst/>
            </a:prstGeom>
            <a:noFill/>
          </p:spPr>
        </p:pic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282" y="3072"/>
              <a:ext cx="2451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200" b="1">
                  <a:solidFill>
                    <a:srgbClr val="000000"/>
                  </a:solidFill>
                  <a:latin typeface="Constantia" pitchFamily="18" charset="0"/>
                </a:rPr>
                <a:t>4.</a:t>
              </a:r>
            </a:p>
            <a:p>
              <a:pPr algn="ctr"/>
              <a:r>
                <a:rPr lang="ru-RU" sz="3200" b="1">
                  <a:solidFill>
                    <a:srgbClr val="000000"/>
                  </a:solidFill>
                  <a:latin typeface="Constantia" pitchFamily="18" charset="0"/>
                </a:rPr>
                <a:t>Зал международных отношений</a:t>
              </a:r>
            </a:p>
          </p:txBody>
        </p:sp>
      </p:grpSp>
      <p:grpSp>
        <p:nvGrpSpPr>
          <p:cNvPr id="10" name="Скругленный прямоугольник 9"/>
          <p:cNvGrpSpPr>
            <a:grpSpLocks/>
          </p:cNvGrpSpPr>
          <p:nvPr/>
        </p:nvGrpSpPr>
        <p:grpSpPr bwMode="auto">
          <a:xfrm>
            <a:off x="4748213" y="4748213"/>
            <a:ext cx="4146550" cy="1927225"/>
            <a:chOff x="2991" y="2991"/>
            <a:chExt cx="2612" cy="1214"/>
          </a:xfrm>
        </p:grpSpPr>
        <p:pic>
          <p:nvPicPr>
            <p:cNvPr id="14351" name="Скругленный прямоугольник 9">
              <a:hlinkClick r:id="rId10" action="ppaction://hlinkpres?slideindex=1&amp;slidetitle="/>
            </p:cNvPr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991" y="2991"/>
              <a:ext cx="2612" cy="1214"/>
            </a:xfrm>
            <a:prstGeom prst="rect">
              <a:avLst/>
            </a:prstGeom>
            <a:noFill/>
          </p:spPr>
        </p:pic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3072" y="3072"/>
              <a:ext cx="2451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200" b="1">
                  <a:solidFill>
                    <a:srgbClr val="000000"/>
                  </a:solidFill>
                  <a:latin typeface="Constantia" pitchFamily="18" charset="0"/>
                </a:rPr>
                <a:t>5.</a:t>
              </a:r>
            </a:p>
            <a:p>
              <a:pPr algn="ctr"/>
              <a:r>
                <a:rPr lang="ru-RU" sz="3200" b="1">
                  <a:solidFill>
                    <a:srgbClr val="000000"/>
                  </a:solidFill>
                  <a:latin typeface="Constantia" pitchFamily="18" charset="0"/>
                </a:rPr>
                <a:t>Зал под открытым небом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2517775" y="146050"/>
            <a:ext cx="4144963" cy="1931988"/>
            <a:chOff x="1586" y="92"/>
            <a:chExt cx="2611" cy="1217"/>
          </a:xfrm>
        </p:grpSpPr>
        <p:pic>
          <p:nvPicPr>
            <p:cNvPr id="15363" name="Скругленный прямоугольник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6" y="92"/>
              <a:ext cx="2611" cy="1217"/>
            </a:xfrm>
            <a:prstGeom prst="rect">
              <a:avLst/>
            </a:prstGeom>
            <a:noFill/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1667" y="176"/>
              <a:ext cx="2451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3200" b="1">
                  <a:solidFill>
                    <a:srgbClr val="000000"/>
                  </a:solidFill>
                  <a:latin typeface="Constantia" pitchFamily="18" charset="0"/>
                </a:rPr>
                <a:t>6</a:t>
              </a:r>
              <a:r>
                <a:rPr lang="ru-RU" sz="3200" b="1">
                  <a:solidFill>
                    <a:srgbClr val="000000"/>
                  </a:solidFill>
                  <a:latin typeface="Constantia" pitchFamily="18" charset="0"/>
                </a:rPr>
                <a:t>.</a:t>
              </a:r>
            </a:p>
            <a:p>
              <a:pPr algn="ctr"/>
              <a:r>
                <a:rPr lang="ru-RU" sz="3200" b="1">
                  <a:solidFill>
                    <a:srgbClr val="000000"/>
                  </a:solidFill>
                  <a:latin typeface="Constantia" pitchFamily="18" charset="0"/>
                </a:rPr>
                <a:t>Аукцион</a:t>
              </a:r>
            </a:p>
          </p:txBody>
        </p:sp>
      </p:grpSp>
      <p:pic>
        <p:nvPicPr>
          <p:cNvPr id="5" name="Picture 2" descr="http://www.yarskonline.ru/upload_files/news/147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5388" y="2146300"/>
            <a:ext cx="6753225" cy="9034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-292100"/>
            <a:ext cx="8528050" cy="1236663"/>
          </a:xfrm>
        </p:spPr>
      </p:pic>
      <p:pic>
        <p:nvPicPr>
          <p:cNvPr id="4" name="Picture 1" descr="C:\Documents and Settings\Admin\Рабочий стол\ПЕРВЫЕ РОМАНОВЫ _ Историческая игра 2013\ИЛЛ. _ ИГРА 2012 - 2013. ПЕРВЫЕ РОМАНОВЫ\Социальные протесты\Картина Э. Лисснера Медный бунт в Москве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01700"/>
            <a:ext cx="8156575" cy="5651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" y="-219075"/>
            <a:ext cx="8491538" cy="1230313"/>
          </a:xfrm>
        </p:spPr>
      </p:pic>
      <p:pic>
        <p:nvPicPr>
          <p:cNvPr id="4" name="Picture 2" descr="http://oldraremaps.narod.ru/3/214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" y="781050"/>
            <a:ext cx="7581900" cy="5961063"/>
          </a:xfrm>
          <a:prstGeom prst="rect">
            <a:avLst/>
          </a:prstGeom>
          <a:noFill/>
        </p:spPr>
      </p:pic>
      <p:grpSp>
        <p:nvGrpSpPr>
          <p:cNvPr id="6" name="Управляющая кнопка: назад 5"/>
          <p:cNvGrpSpPr>
            <a:grpSpLocks/>
          </p:cNvGrpSpPr>
          <p:nvPr/>
        </p:nvGrpSpPr>
        <p:grpSpPr bwMode="auto">
          <a:xfrm>
            <a:off x="8388350" y="6381750"/>
            <a:ext cx="865188" cy="585788"/>
            <a:chOff x="5284" y="4020"/>
            <a:chExt cx="545" cy="369"/>
          </a:xfrm>
        </p:grpSpPr>
        <p:pic>
          <p:nvPicPr>
            <p:cNvPr id="17412" name="Управляющая кнопка: назад 5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4" y="4020"/>
              <a:ext cx="545" cy="369"/>
            </a:xfrm>
            <a:prstGeom prst="rect">
              <a:avLst/>
            </a:prstGeom>
            <a:noFill/>
          </p:spPr>
        </p:pic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 rot="10800000">
              <a:off x="5355" y="4095"/>
              <a:ext cx="40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160</TotalTime>
  <Words>21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РОМАНОВЫ</dc:title>
  <dc:creator>Смехнова</dc:creator>
  <cp:lastModifiedBy>User</cp:lastModifiedBy>
  <cp:revision>20</cp:revision>
  <dcterms:created xsi:type="dcterms:W3CDTF">2013-01-05T10:09:48Z</dcterms:created>
  <dcterms:modified xsi:type="dcterms:W3CDTF">2013-03-17T12:46:19Z</dcterms:modified>
</cp:coreProperties>
</file>