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74" r:id="rId8"/>
    <p:sldId id="263" r:id="rId9"/>
    <p:sldId id="264" r:id="rId10"/>
    <p:sldId id="267" r:id="rId11"/>
    <p:sldId id="268" r:id="rId12"/>
    <p:sldId id="269" r:id="rId13"/>
    <p:sldId id="270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35743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Классный  час «Размышление </a:t>
            </a:r>
            <a:br>
              <a:rPr lang="ru-RU" dirty="0" smtClean="0"/>
            </a:br>
            <a:r>
              <a:rPr lang="ru-RU" dirty="0" smtClean="0"/>
              <a:t>о личности и </a:t>
            </a:r>
            <a:br>
              <a:rPr lang="ru-RU" dirty="0" smtClean="0"/>
            </a:br>
            <a:r>
              <a:rPr lang="ru-RU" dirty="0" smtClean="0"/>
              <a:t>о гражданстве»</a:t>
            </a:r>
            <a:br>
              <a:rPr lang="ru-RU" dirty="0" smtClean="0"/>
            </a:br>
            <a:r>
              <a:rPr lang="ru-RU" dirty="0" smtClean="0"/>
              <a:t>				4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643446"/>
            <a:ext cx="7772400" cy="1571636"/>
          </a:xfrm>
        </p:spPr>
        <p:txBody>
          <a:bodyPr>
            <a:normAutofit/>
          </a:bodyPr>
          <a:lstStyle/>
          <a:p>
            <a:r>
              <a:rPr lang="ru-RU" dirty="0" smtClean="0"/>
              <a:t>Автор: Пятерикова С.Н.</a:t>
            </a:r>
          </a:p>
          <a:p>
            <a:r>
              <a:rPr lang="ru-RU" dirty="0" smtClean="0"/>
              <a:t>МБОУ «</a:t>
            </a:r>
            <a:r>
              <a:rPr lang="ru-RU" dirty="0" err="1" smtClean="0"/>
              <a:t>Эльдиканская</a:t>
            </a:r>
            <a:r>
              <a:rPr lang="ru-RU" dirty="0" smtClean="0"/>
              <a:t> СОШ </a:t>
            </a:r>
            <a:r>
              <a:rPr lang="ru-RU" dirty="0" err="1" smtClean="0"/>
              <a:t>им.А.А.Константиновой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п.Эльдикан</a:t>
            </a:r>
          </a:p>
          <a:p>
            <a:r>
              <a:rPr lang="ru-RU" dirty="0" err="1" smtClean="0"/>
              <a:t>Усть-Майского</a:t>
            </a:r>
            <a:r>
              <a:rPr lang="ru-RU" dirty="0" smtClean="0"/>
              <a:t> района</a:t>
            </a:r>
          </a:p>
          <a:p>
            <a:r>
              <a:rPr lang="ru-RU" dirty="0" smtClean="0"/>
              <a:t>Республики Саха (Якутия)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личность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гражданин</a:t>
            </a:r>
          </a:p>
          <a:p>
            <a:endParaRPr lang="ru-RU" dirty="0"/>
          </a:p>
        </p:txBody>
      </p:sp>
      <p:pic>
        <p:nvPicPr>
          <p:cNvPr id="1026" name="Picture 2" descr="D:\Мои документы 2\3 класс\Окружающий мир\я гражданин.jpg"/>
          <p:cNvPicPr>
            <a:picLocks noChangeAspect="1" noChangeArrowheads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 bwMode="auto">
          <a:xfrm>
            <a:off x="5411428" y="2333855"/>
            <a:ext cx="2591069" cy="34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D:\Мои документы 2\Мои рисунки\Школа\iCA8PXXBG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2357429"/>
            <a:ext cx="2928958" cy="3432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Права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Обязанности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4552968"/>
          </a:xfrm>
        </p:spPr>
        <p:txBody>
          <a:bodyPr>
            <a:normAutofit/>
          </a:bodyPr>
          <a:lstStyle/>
          <a:p>
            <a:r>
              <a:rPr lang="ru-RU" i="1" dirty="0" smtClean="0"/>
              <a:t>на труд, </a:t>
            </a:r>
          </a:p>
          <a:p>
            <a:r>
              <a:rPr lang="ru-RU" i="1" dirty="0" smtClean="0"/>
              <a:t>на отдых, </a:t>
            </a:r>
          </a:p>
          <a:p>
            <a:r>
              <a:rPr lang="ru-RU" i="1" dirty="0" smtClean="0"/>
              <a:t>на бесплатное образование,</a:t>
            </a:r>
          </a:p>
          <a:p>
            <a:r>
              <a:rPr lang="ru-RU" i="1" dirty="0" smtClean="0"/>
              <a:t>на бесплатное медицинское обеспечение, </a:t>
            </a:r>
          </a:p>
          <a:p>
            <a:r>
              <a:rPr lang="ru-RU" i="1" dirty="0" smtClean="0"/>
              <a:t>на личную собственность, </a:t>
            </a:r>
          </a:p>
          <a:p>
            <a:r>
              <a:rPr lang="ru-RU" i="1" dirty="0" smtClean="0"/>
              <a:t>на защиту своих прав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4552968"/>
          </a:xfrm>
        </p:spPr>
        <p:txBody>
          <a:bodyPr>
            <a:normAutofit fontScale="92500"/>
          </a:bodyPr>
          <a:lstStyle/>
          <a:p>
            <a:r>
              <a:rPr lang="ru-RU" i="1" dirty="0" smtClean="0"/>
              <a:t>уважать государственные символы: герб, гимн, флаг,</a:t>
            </a:r>
          </a:p>
          <a:p>
            <a:r>
              <a:rPr lang="ru-RU" i="1" dirty="0" smtClean="0"/>
              <a:t>защищать свою страну, </a:t>
            </a:r>
          </a:p>
          <a:p>
            <a:r>
              <a:rPr lang="ru-RU" i="1" dirty="0" smtClean="0"/>
              <a:t>содержать в чистоте и порядке окружающий нас мир, </a:t>
            </a:r>
          </a:p>
          <a:p>
            <a:r>
              <a:rPr lang="ru-RU" i="1" dirty="0" smtClean="0"/>
              <a:t>бережно использовать природные богатства,</a:t>
            </a:r>
          </a:p>
          <a:p>
            <a:r>
              <a:rPr lang="ru-RU" i="1" dirty="0" smtClean="0"/>
              <a:t>платить налоги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357826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Важно оставить достойный след в истории страны…</a:t>
            </a:r>
            <a:endParaRPr lang="ru-RU" dirty="0"/>
          </a:p>
        </p:txBody>
      </p:sp>
      <p:pic>
        <p:nvPicPr>
          <p:cNvPr id="3073" name="Picture 1" descr="D:\Мои документы 2\Мои рисунки\Школа\i (3).jpg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>
            <a:off x="642909" y="642918"/>
            <a:ext cx="2553909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D:\Мои документы 2\Мои рисунки\Школа\i (6).jpg"/>
          <p:cNvPicPr>
            <a:picLocks noChangeAspect="1" noChangeArrowheads="1"/>
          </p:cNvPicPr>
          <p:nvPr/>
        </p:nvPicPr>
        <p:blipFill>
          <a:blip r:embed="rId3" cstate="email">
            <a:lum bright="20000"/>
          </a:blip>
          <a:srcRect/>
          <a:stretch>
            <a:fillRect/>
          </a:stretch>
        </p:blipFill>
        <p:spPr bwMode="auto">
          <a:xfrm>
            <a:off x="5857885" y="714356"/>
            <a:ext cx="2562228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D:\Мои документы 2\Мои рисунки\Школа\i (5).jpg"/>
          <p:cNvPicPr>
            <a:picLocks noChangeAspect="1" noChangeArrowheads="1"/>
          </p:cNvPicPr>
          <p:nvPr/>
        </p:nvPicPr>
        <p:blipFill>
          <a:blip r:embed="rId4" cstate="email">
            <a:lum bright="10000"/>
          </a:blip>
          <a:srcRect/>
          <a:stretch>
            <a:fillRect/>
          </a:stretch>
        </p:blipFill>
        <p:spPr bwMode="auto">
          <a:xfrm>
            <a:off x="6000760" y="3460832"/>
            <a:ext cx="2440798" cy="18969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D:\Мои документы 2\Мои рисунки\Школа\i (4).jpg"/>
          <p:cNvPicPr>
            <a:picLocks noChangeAspect="1" noChangeArrowheads="1"/>
          </p:cNvPicPr>
          <p:nvPr/>
        </p:nvPicPr>
        <p:blipFill>
          <a:blip r:embed="rId5" cstate="email">
            <a:lum bright="10000"/>
          </a:blip>
          <a:srcRect/>
          <a:stretch>
            <a:fillRect/>
          </a:stretch>
        </p:blipFill>
        <p:spPr bwMode="auto">
          <a:xfrm>
            <a:off x="642910" y="3357562"/>
            <a:ext cx="2674638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D:\Мои документы 2\Мои рисунки\Школа\iCAVHNFOF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428992" y="1571612"/>
            <a:ext cx="2323640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Викторина «Из истории России»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571612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/>
              <a:t>В нашей стране глава государства: </a:t>
            </a:r>
          </a:p>
          <a:p>
            <a:pPr marL="457200" indent="-457200"/>
            <a:r>
              <a:rPr lang="ru-RU" sz="2400" dirty="0" smtClean="0"/>
              <a:t>	а) король </a:t>
            </a:r>
          </a:p>
          <a:p>
            <a:pPr marL="457200" indent="-457200"/>
            <a:r>
              <a:rPr lang="ru-RU" sz="2400" dirty="0" smtClean="0"/>
              <a:t>	б) премьер-министр </a:t>
            </a:r>
          </a:p>
          <a:p>
            <a:pPr marL="457200" indent="-457200"/>
            <a:r>
              <a:rPr lang="ru-RU" sz="2400" dirty="0" smtClean="0"/>
              <a:t>	в) президент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286124"/>
            <a:ext cx="5495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2. Столица современной России?</a:t>
            </a:r>
            <a:endParaRPr lang="ru-RU" sz="24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71472" y="4071942"/>
            <a:ext cx="814393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3. В каком году Москва впервые упоминается в летописи?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	а) </a:t>
            </a:r>
            <a:r>
              <a:rPr kumimoji="0" lang="ru-RU" sz="240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1147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	б)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1947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	в)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2047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050" name="Picture 2" descr="D:\Мои документы 2\Мои рисунки\Школа\i (2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16" y="2285992"/>
            <a:ext cx="2405066" cy="18038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857356" y="4786322"/>
            <a:ext cx="11430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1147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715140" y="1571612"/>
            <a:ext cx="2032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президент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00760" y="3357562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Москва</a:t>
            </a:r>
            <a:endParaRPr lang="ru-RU" sz="2400" b="1" dirty="0"/>
          </a:p>
        </p:txBody>
      </p:sp>
      <p:pic>
        <p:nvPicPr>
          <p:cNvPr id="3074" name="Picture 2" descr="D:\Мои документы 2\3 класс\Окружающий мир\Путин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60" y="2071678"/>
            <a:ext cx="4177694" cy="36433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049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Викторина «Из истории России»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571612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4. С именем какого князя связано крещение на Руси?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571744"/>
            <a:ext cx="811151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5. В каком году принято христианство на Руси? </a:t>
            </a:r>
          </a:p>
          <a:p>
            <a:r>
              <a:rPr lang="ru-RU" sz="2400" dirty="0" smtClean="0"/>
              <a:t>	а) 899</a:t>
            </a:r>
          </a:p>
          <a:p>
            <a:r>
              <a:rPr lang="ru-RU" sz="2400" dirty="0" smtClean="0"/>
              <a:t>	б) 988</a:t>
            </a:r>
          </a:p>
          <a:p>
            <a:r>
              <a:rPr lang="ru-RU" sz="2400" dirty="0" smtClean="0"/>
              <a:t>	в) 998</a:t>
            </a:r>
          </a:p>
          <a:p>
            <a:endParaRPr lang="ru-RU" sz="24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357694"/>
            <a:ext cx="814393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400" dirty="0" smtClean="0"/>
              <a:t>Назовите московского боярина, который сыграл большую роль в усилении Московского княжества и объединении русских земель вокруг Москвы. Он накопил большие богатства, за что и получил своё прозвище. </a:t>
            </a:r>
            <a:endParaRPr lang="ru-RU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2428868"/>
            <a:ext cx="5929355" cy="359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714480" y="3286124"/>
            <a:ext cx="843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988</a:t>
            </a:r>
            <a:endParaRPr lang="ru-RU" sz="2400" b="1" dirty="0"/>
          </a:p>
        </p:txBody>
      </p:sp>
      <p:pic>
        <p:nvPicPr>
          <p:cNvPr id="2050" name="Picture 2" descr="D:\Мои документы 2\3 класс\Окружающий мир\Иван Калит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0298" y="1370349"/>
            <a:ext cx="4000528" cy="509041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500166" y="1928802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Владимир Святославович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15074" y="592933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Иван </a:t>
            </a:r>
            <a:r>
              <a:rPr lang="ru-RU" sz="2400" b="1" dirty="0" err="1" smtClean="0"/>
              <a:t>Калита</a:t>
            </a:r>
            <a:endParaRPr lang="ru-RU" sz="2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049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Викторина «Из истории России»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571612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/>
              <a:t>7. Русский царь-реформатор, который владел сам многими ремёслами?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571744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8. Какой город решил строить Пётр </a:t>
            </a:r>
            <a:r>
              <a:rPr lang="en-US" sz="2400" dirty="0" smtClean="0"/>
              <a:t>I</a:t>
            </a:r>
            <a:r>
              <a:rPr lang="ru-RU" sz="2400" dirty="0" smtClean="0"/>
              <a:t> на берегах Невы? </a:t>
            </a:r>
            <a:endParaRPr lang="ru-RU" sz="24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3571876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9. Какой флаг с подачи Петра </a:t>
            </a:r>
            <a:r>
              <a:rPr lang="en-US" sz="2400" dirty="0" smtClean="0"/>
              <a:t>I</a:t>
            </a:r>
            <a:r>
              <a:rPr lang="ru-RU" sz="2400" dirty="0" smtClean="0"/>
              <a:t> стали поднимать Российские торговые корабли?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500570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10. Этот человек стал выдающимся учёным 18 века. Знаменит своей удивительной тягой к знаниям. Он художник, историк, физик, химик, астроном, литератор? </a:t>
            </a:r>
            <a:endParaRPr lang="ru-RU" sz="2400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22" y="1285860"/>
            <a:ext cx="4038600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60" y="1357298"/>
            <a:ext cx="3857652" cy="429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57422" y="1928802"/>
            <a:ext cx="4143405" cy="2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Ломоносов Михаил Васильевич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14612" y="1285860"/>
            <a:ext cx="3357586" cy="471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000892" y="200024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Пётр </a:t>
            </a:r>
            <a:r>
              <a:rPr lang="en-US" sz="2400" b="1" dirty="0" smtClean="0"/>
              <a:t>I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072066" y="3000372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Санкт - Петербург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57818" y="6000768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М.В. Ломоносов</a:t>
            </a:r>
            <a:endParaRPr lang="ru-RU" sz="2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049" grpId="0"/>
      <p:bldP spid="6" grpId="0"/>
      <p:bldP spid="11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Викторина «Из истории России»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571612"/>
            <a:ext cx="8072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/>
              <a:t>11. </a:t>
            </a:r>
            <a:r>
              <a:rPr lang="ru-RU" sz="2400" smtClean="0"/>
              <a:t>Назовите первые </a:t>
            </a:r>
            <a:r>
              <a:rPr lang="ru-RU" sz="2400" dirty="0" smtClean="0"/>
              <a:t>строчки гимна. </a:t>
            </a:r>
            <a:endParaRPr lang="ru-RU" sz="24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643042" y="2071678"/>
            <a:ext cx="592935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Россия - священная наша держава.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Россия - любимая наша страна.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Могучая воля, великая слава -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Твоё достоянье на все времена.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8677" name="Picture 5" descr="D:\Мои документы 2\Мои рисунки\Школа\rossi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08" y="3786190"/>
            <a:ext cx="4714908" cy="2671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86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D:\Мои документы 2\Мои рисунки\Школа\Окно и дерево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500042"/>
            <a:ext cx="5357850" cy="535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D:\Мои документы 2\Мои рисунки\Школа\x_edbeaa4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 bwMode="auto">
          <a:xfrm>
            <a:off x="857224" y="785794"/>
            <a:ext cx="7393973" cy="4933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14" name="Picture 2" descr="D:\Мои документы 2\Мои рисунки\Школа\iCAS4M1B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92" y="4786322"/>
            <a:ext cx="1878100" cy="1640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 сентября - День знаний!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183880" cy="468459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dirty="0" smtClean="0"/>
          </a:p>
          <a:p>
            <a:pPr>
              <a:spcAft>
                <a:spcPts val="1800"/>
              </a:spcAft>
              <a:buNone/>
            </a:pPr>
            <a:r>
              <a:rPr lang="ru-RU" sz="4000" dirty="0" smtClean="0"/>
              <a:t>1. «Год истории России»</a:t>
            </a:r>
          </a:p>
          <a:p>
            <a:pPr>
              <a:spcAft>
                <a:spcPts val="1800"/>
              </a:spcAft>
              <a:buNone/>
            </a:pPr>
            <a:r>
              <a:rPr lang="ru-RU" sz="4000" dirty="0" smtClean="0"/>
              <a:t>2. «Год единения народов Республики Саха (Якутия)»</a:t>
            </a:r>
          </a:p>
          <a:p>
            <a:pPr>
              <a:spcAft>
                <a:spcPts val="1800"/>
              </a:spcAft>
              <a:buNone/>
            </a:pPr>
            <a:r>
              <a:rPr lang="ru-RU" sz="4000" dirty="0" smtClean="0"/>
              <a:t>3. «Семья и семейные ценности»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Семья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Россия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4552968"/>
          </a:xfrm>
        </p:spPr>
        <p:txBody>
          <a:bodyPr/>
          <a:lstStyle/>
          <a:p>
            <a:r>
              <a:rPr lang="ru-RU" dirty="0" smtClean="0"/>
              <a:t>Группа живущих вместе родственников (родители и дети)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Единство, объединение людей, сплочённых общими интересами</a:t>
            </a:r>
          </a:p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4410092"/>
          </a:xfrm>
        </p:spPr>
        <p:txBody>
          <a:bodyPr>
            <a:normAutofit/>
          </a:bodyPr>
          <a:lstStyle/>
          <a:p>
            <a:r>
              <a:rPr lang="ru-RU" dirty="0" smtClean="0"/>
              <a:t>государство, которое является нашей Родиной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ru-RU" sz="2000" i="1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6000768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i="1" dirty="0" smtClean="0"/>
              <a:t>Толковый словарь С.И. Ожегова</a:t>
            </a:r>
            <a:endParaRPr lang="ru-RU" dirty="0"/>
          </a:p>
        </p:txBody>
      </p:sp>
      <p:pic>
        <p:nvPicPr>
          <p:cNvPr id="11265" name="Picture 1" descr="D:\Мои документы 2\Мои рисунки\Школа\rossi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2" y="3286124"/>
            <a:ext cx="3571900" cy="20240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8" grpId="0" uiExpand="1" build="p"/>
      <p:bldP spid="10" grpId="0" build="p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Семья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Россия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4552968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Я</a:t>
            </a:r>
          </a:p>
          <a:p>
            <a:pPr algn="ctr">
              <a:buNone/>
            </a:pPr>
            <a:r>
              <a:rPr lang="ru-RU" sz="3600" b="1" dirty="0" smtClean="0"/>
              <a:t> </a:t>
            </a:r>
          </a:p>
          <a:p>
            <a:pPr>
              <a:buNone/>
            </a:pPr>
            <a:r>
              <a:rPr lang="ru-RU" dirty="0" smtClean="0"/>
              <a:t>  Часть речи: местоимение, служит  для обозначения говорящим самого себя, или я – как </a:t>
            </a:r>
            <a:r>
              <a:rPr lang="ru-RU" sz="3600" b="1" dirty="0" smtClean="0">
                <a:solidFill>
                  <a:srgbClr val="FF0000"/>
                </a:solidFill>
              </a:rPr>
              <a:t>личность</a:t>
            </a:r>
            <a:r>
              <a:rPr lang="ru-RU" sz="3600" b="1" dirty="0" smtClean="0"/>
              <a:t> </a:t>
            </a: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429124" y="1428736"/>
            <a:ext cx="4146234" cy="435771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Гражданин</a:t>
            </a:r>
            <a:r>
              <a:rPr lang="ru-RU" sz="36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600" dirty="0" smtClean="0"/>
              <a:t>Лицо, принадлежащее к постоянному населению государства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6000768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i="1" dirty="0" smtClean="0"/>
              <a:t>Толковый словарь С.И. Ожегова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Семья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Россия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428596" y="1447800"/>
            <a:ext cx="4110548" cy="4552968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Я - личность</a:t>
            </a:r>
            <a:endParaRPr lang="ru-RU" sz="3600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spcAft>
                <a:spcPts val="600"/>
              </a:spcAft>
              <a:buNone/>
            </a:pPr>
            <a:r>
              <a:rPr lang="ru-RU" dirty="0" smtClean="0"/>
              <a:t>  Человек как носитель каких-нибудь </a:t>
            </a:r>
            <a:r>
              <a:rPr lang="ru-RU" sz="3600" b="1" dirty="0" smtClean="0">
                <a:solidFill>
                  <a:srgbClr val="7030A0"/>
                </a:solidFill>
              </a:rPr>
              <a:t>качеств</a:t>
            </a:r>
            <a:endParaRPr lang="ru-RU" sz="36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2" name="Содержимое 9"/>
          <p:cNvSpPr txBox="1">
            <a:spLocks/>
          </p:cNvSpPr>
          <p:nvPr/>
        </p:nvSpPr>
        <p:spPr>
          <a:xfrm>
            <a:off x="4929190" y="1428736"/>
            <a:ext cx="3860482" cy="4357718"/>
          </a:xfrm>
          <a:prstGeom prst="rect">
            <a:avLst/>
          </a:prstGeom>
        </p:spPr>
        <p:txBody>
          <a:bodyPr vert="horz" lIns="182880" tIns="91440" anchor="t">
            <a:normAutofit/>
          </a:bodyPr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Гражданин</a:t>
            </a: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ru-RU" sz="2400" dirty="0" smtClean="0"/>
              <a:t>  Обладает набором личностных </a:t>
            </a:r>
            <a:r>
              <a:rPr lang="ru-RU" sz="3600" b="1" dirty="0" smtClean="0">
                <a:solidFill>
                  <a:srgbClr val="7030A0"/>
                </a:solidFill>
              </a:rPr>
              <a:t>качеств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714884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50"/>
              </a:spcBef>
              <a:spcAft>
                <a:spcPts val="600"/>
              </a:spcAft>
            </a:pPr>
            <a:r>
              <a:rPr lang="ru-RU" sz="2400" dirty="0" smtClean="0"/>
              <a:t>Доброта, отзывчивость, отвага, честность, любовь, толерантность /терпимость/, надёжность, дружелюбие, верность и т.д.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4929190" y="3786190"/>
            <a:ext cx="1714512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857356" y="3786190"/>
            <a:ext cx="1714512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Мои документы 2\Мои рисунки\Школа\i (12)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2" y="3429000"/>
            <a:ext cx="3771927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 descr="D:\Мои документы 2\Мои рисунки\Школа\i (13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15206" y="4429132"/>
            <a:ext cx="140970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69" name="Picture 1" descr="D:\Мои документы 2\Мои рисунки\Школа\7462_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3571876"/>
            <a:ext cx="4071966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3" descr="D:\Мои документы 2\Мои рисунки\Школа\i (10)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2155" y="642918"/>
            <a:ext cx="4090064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 rot="2061655">
            <a:off x="4702540" y="1773520"/>
            <a:ext cx="133595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ru-RU" b="1" dirty="0" smtClean="0"/>
              <a:t>доброта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86644" y="5500702"/>
            <a:ext cx="1279862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ru-RU" b="1" dirty="0" smtClean="0"/>
              <a:t>любовь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928926" y="4000504"/>
            <a:ext cx="157163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ru-RU" b="1" dirty="0" smtClean="0"/>
              <a:t>честность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143240" y="5072074"/>
            <a:ext cx="142273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ru-RU" b="1" dirty="0" smtClean="0"/>
              <a:t>верность</a:t>
            </a:r>
            <a:endParaRPr lang="ru-RU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блако 17"/>
          <p:cNvSpPr/>
          <p:nvPr/>
        </p:nvSpPr>
        <p:spPr>
          <a:xfrm>
            <a:off x="642910" y="2000240"/>
            <a:ext cx="1500198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лако 16"/>
          <p:cNvSpPr/>
          <p:nvPr/>
        </p:nvSpPr>
        <p:spPr>
          <a:xfrm>
            <a:off x="7000892" y="2143116"/>
            <a:ext cx="1500198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блако 18"/>
          <p:cNvSpPr/>
          <p:nvPr/>
        </p:nvSpPr>
        <p:spPr>
          <a:xfrm>
            <a:off x="5857884" y="1571612"/>
            <a:ext cx="1500198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блако 19"/>
          <p:cNvSpPr/>
          <p:nvPr/>
        </p:nvSpPr>
        <p:spPr>
          <a:xfrm>
            <a:off x="4071934" y="1643050"/>
            <a:ext cx="1500198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блако 22"/>
          <p:cNvSpPr/>
          <p:nvPr/>
        </p:nvSpPr>
        <p:spPr>
          <a:xfrm>
            <a:off x="2928926" y="642918"/>
            <a:ext cx="1643074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блако 21"/>
          <p:cNvSpPr/>
          <p:nvPr/>
        </p:nvSpPr>
        <p:spPr>
          <a:xfrm>
            <a:off x="571472" y="642918"/>
            <a:ext cx="1857388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блако 24"/>
          <p:cNvSpPr/>
          <p:nvPr/>
        </p:nvSpPr>
        <p:spPr>
          <a:xfrm>
            <a:off x="6715140" y="857232"/>
            <a:ext cx="1928826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лако 20"/>
          <p:cNvSpPr/>
          <p:nvPr/>
        </p:nvSpPr>
        <p:spPr>
          <a:xfrm>
            <a:off x="1714480" y="1428736"/>
            <a:ext cx="2071702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блако 23"/>
          <p:cNvSpPr/>
          <p:nvPr/>
        </p:nvSpPr>
        <p:spPr>
          <a:xfrm>
            <a:off x="5000628" y="571480"/>
            <a:ext cx="1643074" cy="57150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50070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С чего начинается…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072198" y="164305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любовь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2071678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доброта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071802" y="714356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честность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786578" y="92867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отзывчивость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143372" y="1714488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личность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85786" y="714356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надёжность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000628" y="642918"/>
            <a:ext cx="1694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дружелюбие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57356" y="1500174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толерантность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143768" y="2214554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верность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1052</TotalTime>
  <Words>462</Words>
  <Application>Microsoft Office PowerPoint</Application>
  <PresentationFormat>Экран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Классный  час «Размышление  о личности и  о гражданстве»     4 класс</vt:lpstr>
      <vt:lpstr>Слайд 2</vt:lpstr>
      <vt:lpstr>Слайд 3</vt:lpstr>
      <vt:lpstr>1 сентября - День знаний!</vt:lpstr>
      <vt:lpstr>Слайд 5</vt:lpstr>
      <vt:lpstr>Слайд 6</vt:lpstr>
      <vt:lpstr>Слайд 7</vt:lpstr>
      <vt:lpstr>Слайд 8</vt:lpstr>
      <vt:lpstr>С чего начинается…</vt:lpstr>
      <vt:lpstr>Слайд 10</vt:lpstr>
      <vt:lpstr>Слайд 11</vt:lpstr>
      <vt:lpstr>Важно оставить достойный след в истории страны…</vt:lpstr>
      <vt:lpstr>Викторина «Из истории России»</vt:lpstr>
      <vt:lpstr>Викторина «Из истории России»</vt:lpstr>
      <vt:lpstr>Викторина «Из истории России»</vt:lpstr>
      <vt:lpstr>Викторина «Из истории России»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 час «Размышление  о личности,  о гражданстве,  о России»     4 класс</dc:title>
  <dc:creator>Светатусик</dc:creator>
  <cp:lastModifiedBy>revaz</cp:lastModifiedBy>
  <cp:revision>66</cp:revision>
  <dcterms:created xsi:type="dcterms:W3CDTF">2013-01-14T11:59:28Z</dcterms:created>
  <dcterms:modified xsi:type="dcterms:W3CDTF">2013-04-20T14:16:06Z</dcterms:modified>
</cp:coreProperties>
</file>