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48" r:id="rId1"/>
  </p:sldMasterIdLst>
  <p:notesMasterIdLst>
    <p:notesMasterId r:id="rId13"/>
  </p:notesMasterIdLst>
  <p:sldIdLst>
    <p:sldId id="336" r:id="rId2"/>
    <p:sldId id="330" r:id="rId3"/>
    <p:sldId id="332" r:id="rId4"/>
    <p:sldId id="328" r:id="rId5"/>
    <p:sldId id="334" r:id="rId6"/>
    <p:sldId id="341" r:id="rId7"/>
    <p:sldId id="338" r:id="rId8"/>
    <p:sldId id="339" r:id="rId9"/>
    <p:sldId id="318" r:id="rId10"/>
    <p:sldId id="302" r:id="rId11"/>
    <p:sldId id="340" r:id="rId12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FF"/>
    <a:srgbClr val="FF0066"/>
    <a:srgbClr val="006600"/>
    <a:srgbClr val="660033"/>
    <a:srgbClr val="FF3399"/>
    <a:srgbClr val="33CC33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14" autoAdjust="0"/>
    <p:restoredTop sz="93074" autoAdjust="0"/>
  </p:normalViewPr>
  <p:slideViewPr>
    <p:cSldViewPr>
      <p:cViewPr>
        <p:scale>
          <a:sx n="66" d="100"/>
          <a:sy n="66" d="100"/>
        </p:scale>
        <p:origin x="-1722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53AD62D-A758-4557-8331-B3D648F11295}" type="datetimeFigureOut">
              <a:rPr lang="ru-RU"/>
              <a:pPr>
                <a:defRPr/>
              </a:pPr>
              <a:t>22.04.2013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72D2D8E-36BE-49D6-BFB3-BB9D01756F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568881-9083-477B-9709-F0061BE730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89435-0A88-4BDB-AE09-0B7C70160F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498EB-05A3-4B76-8A28-B19E290C1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B6CBE-4E8C-4482-9F1C-47D176EEDD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82299F-CE43-45B7-924A-5149B10588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1F28B-EEFC-4700-99F1-E3027195D4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A1265-1F11-45EA-A41E-05786B68DD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0AEE4-78EC-4C70-B1E7-8759B7434C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E5467A-32FA-4E3E-90C0-31C22AA10F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60841-91B7-4CFE-A637-E29CAA6107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CE41AC-B876-49EF-9298-0D1E6E1AAF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A4BAB679-A595-422F-A785-68E994F02C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31" r:id="rId1"/>
    <p:sldLayoutId id="2147484824" r:id="rId2"/>
    <p:sldLayoutId id="2147484832" r:id="rId3"/>
    <p:sldLayoutId id="2147484825" r:id="rId4"/>
    <p:sldLayoutId id="2147484826" r:id="rId5"/>
    <p:sldLayoutId id="2147484827" r:id="rId6"/>
    <p:sldLayoutId id="2147484833" r:id="rId7"/>
    <p:sldLayoutId id="2147484828" r:id="rId8"/>
    <p:sldLayoutId id="2147484834" r:id="rId9"/>
    <p:sldLayoutId id="2147484829" r:id="rId10"/>
    <p:sldLayoutId id="21474848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2000250"/>
            <a:ext cx="8183562" cy="8572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Мудрость родительской любви</a:t>
            </a: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6147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85875" y="714375"/>
            <a:ext cx="2500313" cy="1500188"/>
          </a:xfrm>
          <a:noFill/>
        </p:spPr>
      </p:pic>
      <p:pic>
        <p:nvPicPr>
          <p:cNvPr id="614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8" y="3143250"/>
            <a:ext cx="385762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642938"/>
            <a:ext cx="8893175" cy="5786437"/>
          </a:xfrm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Безусловная любовь не зависит:</a:t>
            </a:r>
            <a:r>
              <a:rPr lang="ru-RU" sz="400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b="0" smtClean="0">
                <a:solidFill>
                  <a:srgbClr val="F14C19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3200" b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ни от внешности ребенка,</a:t>
            </a:r>
            <a:br>
              <a:rPr lang="ru-RU" sz="3200" b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b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ни от его достоинств и недостатков,</a:t>
            </a:r>
            <a:br>
              <a:rPr lang="ru-RU" sz="3200" b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b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ни от способностей,</a:t>
            </a:r>
            <a:br>
              <a:rPr lang="ru-RU" sz="3200" b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b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ни от сегодняшнего поведения.</a:t>
            </a:r>
          </a:p>
        </p:txBody>
      </p:sp>
      <p:sp>
        <p:nvSpPr>
          <p:cNvPr id="15363" name="Содержимое 5"/>
          <p:cNvSpPr>
            <a:spLocks noGrp="1"/>
          </p:cNvSpPr>
          <p:nvPr>
            <p:ph idx="1"/>
          </p:nvPr>
        </p:nvSpPr>
        <p:spPr>
          <a:xfrm>
            <a:off x="838200" y="5429250"/>
            <a:ext cx="8007350" cy="6667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 </a:t>
            </a:r>
          </a:p>
        </p:txBody>
      </p:sp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38" y="3857625"/>
            <a:ext cx="2428875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C:\Documents and Settings\админ\Рабочий стол\собрание конкурс\дев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313" y="3857625"/>
            <a:ext cx="2571750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357688"/>
            <a:ext cx="8183562" cy="16779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«Я тебя люблю, мы рядом, мы вместе  </a:t>
            </a:r>
            <a:b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и мы все преодолеем»</a:t>
            </a:r>
            <a:r>
              <a:rPr lang="ru-RU" sz="3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16387" name="Picture 4" descr="C:\Documents and Settings\админ\Рабочий стол\собрание конкурс\05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57375" y="714375"/>
            <a:ext cx="5286375" cy="3541713"/>
          </a:xfr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 bwMode="auto">
          <a:xfrm>
            <a:off x="857250" y="836613"/>
            <a:ext cx="7500938" cy="39497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Тест «Какие мы родители»</a:t>
            </a:r>
            <a:br>
              <a:rPr lang="ru-RU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smtClean="0"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200" b="0" i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Вам предлагается ответить на 14 вопросов. Отвечайте  быстро и откровенно. При ответе на вопрос вам надо записать одно из слов: </a:t>
            </a:r>
            <a:br>
              <a:rPr lang="ru-RU" sz="3200" b="0" i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200" b="0" i="1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«ДА»;  «ИНОГДА», «ОТЧАСТИ»;  «НЕТ» </a:t>
            </a:r>
            <a:endParaRPr lang="ru-RU" sz="3200" i="1" smtClean="0">
              <a:solidFill>
                <a:srgbClr val="000000"/>
              </a:solidFill>
              <a:effectLst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44475"/>
            <a:ext cx="8385175" cy="9699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400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Подводим итоги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838200" y="1285875"/>
            <a:ext cx="8007350" cy="4810125"/>
          </a:xfrm>
        </p:spPr>
        <p:txBody>
          <a:bodyPr>
            <a:normAutofit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&gt; 20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баллов – ваши отношения с детьми в основном можно назвать благополучными;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10 до 20 баллов – отношения можно оценить как удовлетворительные, но недостаточно многосторонние, вам следует подумать, как они должны быть улучшены и чем дополнены;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10 баллов – ваши отношения с детьми явно недостаточны, необходимо принять срочные меры для  их улучшения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4972050" cy="56435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Любовь родителей 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это</a:t>
            </a:r>
            <a:b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возможность удовлетворять эмоциональные потребности ребенка.</a:t>
            </a:r>
            <a:b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Подрастая, дети задают один вопрос: </a:t>
            </a:r>
            <a:r>
              <a:rPr lang="ru-RU" b="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«Вы любите меня?»</a:t>
            </a:r>
            <a:br>
              <a:rPr lang="ru-RU" b="0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b="0" dirty="0">
              <a:solidFill>
                <a:schemeClr val="accent1">
                  <a:tint val="88000"/>
                  <a:satMod val="150000"/>
                </a:schemeClr>
              </a:solidFill>
              <a:effectLst/>
            </a:endParaRPr>
          </a:p>
        </p:txBody>
      </p:sp>
      <p:pic>
        <p:nvPicPr>
          <p:cNvPr id="9219" name="Picture 7" descr="C:\Users\123\Desktop\imagesCAA9P2S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15000" y="1857375"/>
            <a:ext cx="2638425" cy="2643188"/>
          </a:xfrm>
          <a:noFill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785813"/>
            <a:ext cx="8183563" cy="2286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4000" b="0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Любовь умиления</a:t>
            </a:r>
            <a:r>
              <a:rPr lang="ru-RU" b="0" dirty="0" smtClean="0"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dirty="0" smtClean="0"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Это инстинктивная, неразумная,</a:t>
            </a:r>
            <a:b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иногда наивная любовь. </a:t>
            </a:r>
            <a:b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10243" name="Picture 5" descr="C:\Users\123\Desktop\imagesCA7EA4OF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3125" y="3071813"/>
            <a:ext cx="4572000" cy="2714625"/>
          </a:xfr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0" y="714375"/>
            <a:ext cx="5857875" cy="37861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Деспотическая любовь</a:t>
            </a:r>
            <a:b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200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У ребенка с малых лет извращается представление о добром начале в человеке, он перестает верить в человека и человечность.</a:t>
            </a:r>
            <a:br>
              <a:rPr lang="ru-RU" sz="3200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3200" b="0" dirty="0">
              <a:solidFill>
                <a:srgbClr val="000000"/>
              </a:solidFill>
            </a:endParaRPr>
          </a:p>
        </p:txBody>
      </p:sp>
      <p:pic>
        <p:nvPicPr>
          <p:cNvPr id="11267" name="Picture 4" descr="C:\Documents and Settings\админ\Рабочий стол\собрание конкурс\article-1165156-041D14F5000005DC-842_233x423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3" y="1000125"/>
            <a:ext cx="2130425" cy="3867150"/>
          </a:xfr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3000375"/>
            <a:ext cx="8183562" cy="30353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4000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Любовь откупа</a:t>
            </a:r>
            <a: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Родители видят свой долг  только </a:t>
            </a:r>
            <a:b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в обеспечении всех материальных  </a:t>
            </a:r>
            <a:b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потребностей ребенка.</a:t>
            </a:r>
            <a:b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В семье царит атмосфера духовной</a:t>
            </a:r>
            <a:b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 пустоты, убожества.</a:t>
            </a:r>
            <a:endParaRPr lang="ru-RU" b="0" dirty="0">
              <a:solidFill>
                <a:srgbClr val="000000"/>
              </a:solidFill>
            </a:endParaRPr>
          </a:p>
        </p:txBody>
      </p:sp>
      <p:pic>
        <p:nvPicPr>
          <p:cNvPr id="12291" name="Picture 4" descr="C:\Users\123\Desktop\imagesCAQ7WPZJ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86125" y="1000125"/>
            <a:ext cx="2619375" cy="1743075"/>
          </a:xfr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571500"/>
            <a:ext cx="8183562" cy="18573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Какой же должна быть подлинная</a:t>
            </a:r>
            <a:br>
              <a:rPr lang="ru-RU" sz="4000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родительская любовь</a:t>
            </a:r>
            <a: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5" name="Picture 4" descr="C:\Users\123\Desktop\imagesCA7NSKE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43625" y="1000125"/>
            <a:ext cx="2286000" cy="2000250"/>
          </a:xfrm>
          <a:noFill/>
        </p:spPr>
      </p:pic>
      <p:pic>
        <p:nvPicPr>
          <p:cNvPr id="13316" name="Picture 6" descr="C:\Users\123\Desktop\untitl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3" y="3714750"/>
            <a:ext cx="2500312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Прямоугольник 5"/>
          <p:cNvSpPr>
            <a:spLocks noChangeArrowheads="1"/>
          </p:cNvSpPr>
          <p:nvPr/>
        </p:nvSpPr>
        <p:spPr bwMode="auto">
          <a:xfrm>
            <a:off x="714375" y="1643063"/>
            <a:ext cx="528637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Социологи установили, что на воспитание детей у мамы и папы остается ежедневно</a:t>
            </a:r>
          </a:p>
          <a:p>
            <a:r>
              <a:rPr lang="ru-RU" sz="3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всего лишь 17минут.</a:t>
            </a:r>
            <a:r>
              <a:rPr 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>
              <a:solidFill>
                <a:srgbClr val="000000"/>
              </a:solidFill>
            </a:endParaRPr>
          </a:p>
        </p:txBody>
      </p:sp>
      <p:sp>
        <p:nvSpPr>
          <p:cNvPr id="13318" name="Прямоугольник 6"/>
          <p:cNvSpPr>
            <a:spLocks noChangeArrowheads="1"/>
          </p:cNvSpPr>
          <p:nvPr/>
        </p:nvSpPr>
        <p:spPr bwMode="auto">
          <a:xfrm>
            <a:off x="3429000" y="3857625"/>
            <a:ext cx="51435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Подумайте, что вы можете  дать своему ребенку за это время</a:t>
            </a:r>
            <a:r>
              <a:rPr lang="ru-RU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44475"/>
            <a:ext cx="8385175" cy="19700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b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«Чем я согреваю своего ребенка, как я проявляю к нему свою любовь?»</a:t>
            </a:r>
            <a:r>
              <a:rPr lang="ru-RU" b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b="0" smtClean="0"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9" name="Picture 3" descr="C:\Users\123\Desktop\imagesCAM4O0D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63" y="2286000"/>
            <a:ext cx="3929062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3631</TotalTime>
  <Words>154</Words>
  <Application>Microsoft Office PowerPoint</Application>
  <PresentationFormat>Экран (4:3)</PresentationFormat>
  <Paragraphs>20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Verdana</vt:lpstr>
      <vt:lpstr>Wingdings 2</vt:lpstr>
      <vt:lpstr>Calibri</vt:lpstr>
      <vt:lpstr>Times New Roman</vt:lpstr>
      <vt:lpstr>Wingdings</vt:lpstr>
      <vt:lpstr>Аспект</vt:lpstr>
      <vt:lpstr>      Мудрость родительской любви</vt:lpstr>
      <vt:lpstr>      Тест «Какие мы родители»        Вам предлагается ответить на 14 вопросов. Отвечайте  быстро и откровенно. При ответе на вопрос вам надо записать одно из слов:  «ДА»;  «ИНОГДА», «ОТЧАСТИ»;  «НЕТ» </vt:lpstr>
      <vt:lpstr>               Подводим итоги</vt:lpstr>
      <vt:lpstr>Любовь родителей -  это возможность удовлетворять эмоциональные потребности ребенка. Подрастая, дети задают один вопрос:  «Вы любите меня?» </vt:lpstr>
      <vt:lpstr>                 Любовь умиления       Это инстинктивная, неразумная,            иногда наивная любовь.  </vt:lpstr>
      <vt:lpstr>      Деспотическая любовь      У ребенка с малых лет извращается представление о добром начале в человеке, он перестает верить в человека и человечность. </vt:lpstr>
      <vt:lpstr>                     Любовь откупа       Родители видят свой долг  только     в обеспечении всех материальных      потребностей ребенка.       В семье царит атмосфера духовной    пустоты, убожества.</vt:lpstr>
      <vt:lpstr>Какой же должна быть подлинная          родительская любовь?  </vt:lpstr>
      <vt:lpstr> «Чем я согреваю своего ребенка, как я проявляю к нему свою любовь?» </vt:lpstr>
      <vt:lpstr>      Безусловная любовь не зависит:          ни от внешности ребенка,            ни от его достоинств и недостатков,            ни от способностей,            ни от сегодняшнего поведения.</vt:lpstr>
      <vt:lpstr>      «Я тебя люблю, мы рядом, мы вместе                     и мы все преодолеем»  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зоя</dc:creator>
  <cp:lastModifiedBy>re</cp:lastModifiedBy>
  <cp:revision>198</cp:revision>
  <dcterms:created xsi:type="dcterms:W3CDTF">2008-11-03T13:02:25Z</dcterms:created>
  <dcterms:modified xsi:type="dcterms:W3CDTF">2013-04-21T21:59:19Z</dcterms:modified>
</cp:coreProperties>
</file>