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customXml/itemProps13.xml" ContentType="application/vnd.openxmlformats-officedocument.customXmlProperties+xml"/>
  <Override PartName="/customXml/itemProps24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Default Extension="xml" ContentType="application/xml"/>
  <Override PartName="/customXml/itemProps20.xml" ContentType="application/vnd.openxmlformats-officedocument.customXmlProperties+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customXml/itemProps6.xml" ContentType="application/vnd.openxmlformats-officedocument.customXmlPropertie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diagrams/layout1.xml" ContentType="application/vnd.openxmlformats-officedocument.drawingml.diagramLayout+xml"/>
  <Override PartName="/customXml/itemProps18.xml" ContentType="application/vnd.openxmlformats-officedocument.customXmlPropertie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customXml/itemProps2.xml" ContentType="application/vnd.openxmlformats-officedocument.customXmlProperties+xml"/>
  <Override PartName="/customXml/itemProps25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customXml/itemProps14.xml" ContentType="application/vnd.openxmlformats-officedocument.customXmlPropertie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customXml/itemProps21.xml" ContentType="application/vnd.openxmlformats-officedocument.customXmlProperti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39.xml" ContentType="application/vnd.openxmlformats-officedocument.presentationml.tags+xml"/>
  <Override PartName="/ppt/tags/tag68.xml" ContentType="application/vnd.openxmlformats-officedocument.presentationml.tags+xml"/>
  <Override PartName="/ppt/tags/tag86.xml" ContentType="application/vnd.openxmlformats-officedocument.presentationml.tags+xml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ags/tag57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customXml/itemProps7.xml" ContentType="application/vnd.openxmlformats-officedocument.customXmlPropertie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customXml/itemProps5.xml" ContentType="application/vnd.openxmlformats-officedocument.customXmlProperties+xml"/>
  <Override PartName="/customXml/itemProps17.xml" ContentType="application/vnd.openxmlformats-officedocument.customXmlProperties+xml"/>
  <Override PartName="/customXml/itemProps19.xml" ContentType="application/vnd.openxmlformats-officedocument.customXmlPropertie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15.xml" ContentType="application/vnd.openxmlformats-officedocument.customXmlProperties+xml"/>
  <Override PartName="/customXml/itemProps26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customXml/itemProps11.xml" ContentType="application/vnd.openxmlformats-officedocument.customXmlProperties+xml"/>
  <Override PartName="/customXml/itemProps22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customXml/itemProps8.xml" ContentType="application/vnd.openxmlformats-officedocument.customXml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customXml/itemProps4.xml" ContentType="application/vnd.openxmlformats-officedocument.customXmlProperties+xml"/>
  <Override PartName="/customXml/itemProps27.xml" ContentType="application/vnd.openxmlformats-officedocument.customXmlPropertie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customXml/itemProps16.xml" ContentType="application/vnd.openxmlformats-officedocument.customXmlProperties+xml"/>
  <Override PartName="/ppt/tags/tag7.xml" ContentType="application/vnd.openxmlformats-officedocument.presentationml.tags+xml"/>
  <Override PartName="/customXml/itemProps23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customXml/itemProps12.xml" ContentType="application/vnd.openxmlformats-officedocument.customXmlProperties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diagrams/quickStyle1.xml" ContentType="application/vnd.openxmlformats-officedocument.drawingml.diagramStyle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customXml/itemProps9.xml" ContentType="application/vnd.openxmlformats-officedocument.customXmlPropertie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28"/>
  </p:sldMasterIdLst>
  <p:sldIdLst>
    <p:sldId id="349" r:id="rId29"/>
    <p:sldId id="274" r:id="rId30"/>
    <p:sldId id="345" r:id="rId31"/>
    <p:sldId id="276" r:id="rId32"/>
    <p:sldId id="346" r:id="rId33"/>
    <p:sldId id="287" r:id="rId34"/>
    <p:sldId id="290" r:id="rId35"/>
    <p:sldId id="291" r:id="rId36"/>
    <p:sldId id="305" r:id="rId37"/>
    <p:sldId id="292" r:id="rId38"/>
    <p:sldId id="347" r:id="rId39"/>
    <p:sldId id="348" r:id="rId40"/>
    <p:sldId id="282" r:id="rId41"/>
    <p:sldId id="294" r:id="rId42"/>
    <p:sldId id="338" r:id="rId43"/>
    <p:sldId id="339" r:id="rId44"/>
    <p:sldId id="344" r:id="rId45"/>
    <p:sldId id="343" r:id="rId46"/>
    <p:sldId id="342" r:id="rId47"/>
    <p:sldId id="341" r:id="rId48"/>
  </p:sldIdLst>
  <p:sldSz cx="10445750" cy="7793038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CC00"/>
    <a:srgbClr val="808000"/>
    <a:srgbClr val="CC0000"/>
    <a:srgbClr val="FFFF00"/>
    <a:srgbClr val="FFFF99"/>
    <a:srgbClr val="66FF66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5269" autoAdjust="0"/>
  </p:normalViewPr>
  <p:slideViewPr>
    <p:cSldViewPr>
      <p:cViewPr varScale="1">
        <p:scale>
          <a:sx n="58" d="100"/>
          <a:sy n="58" d="100"/>
        </p:scale>
        <p:origin x="-726" y="-84"/>
      </p:cViewPr>
      <p:guideLst>
        <p:guide orient="horz" pos="2455"/>
        <p:guide pos="32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34" Type="http://schemas.openxmlformats.org/officeDocument/2006/relationships/slide" Target="slides/slide6.xml"/><Relationship Id="rId42" Type="http://schemas.openxmlformats.org/officeDocument/2006/relationships/slide" Target="slides/slide14.xml"/><Relationship Id="rId47" Type="http://schemas.openxmlformats.org/officeDocument/2006/relationships/slide" Target="slides/slide19.xml"/><Relationship Id="rId50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slide" Target="slides/slide5.xml"/><Relationship Id="rId38" Type="http://schemas.openxmlformats.org/officeDocument/2006/relationships/slide" Target="slides/slide10.xml"/><Relationship Id="rId46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slide" Target="slides/slide1.xml"/><Relationship Id="rId41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slide" Target="slides/slide4.xml"/><Relationship Id="rId37" Type="http://schemas.openxmlformats.org/officeDocument/2006/relationships/slide" Target="slides/slide9.xml"/><Relationship Id="rId40" Type="http://schemas.openxmlformats.org/officeDocument/2006/relationships/slide" Target="slides/slide12.xml"/><Relationship Id="rId45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slideMaster" Target="slideMasters/slideMaster1.xml"/><Relationship Id="rId36" Type="http://schemas.openxmlformats.org/officeDocument/2006/relationships/slide" Target="slides/slide8.xml"/><Relationship Id="rId49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slide" Target="slides/slide3.xml"/><Relationship Id="rId44" Type="http://schemas.openxmlformats.org/officeDocument/2006/relationships/slide" Target="slides/slide16.xml"/><Relationship Id="rId52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slide" Target="slides/slide2.xml"/><Relationship Id="rId35" Type="http://schemas.openxmlformats.org/officeDocument/2006/relationships/slide" Target="slides/slide7.xml"/><Relationship Id="rId43" Type="http://schemas.openxmlformats.org/officeDocument/2006/relationships/slide" Target="slides/slide15.xml"/><Relationship Id="rId48" Type="http://schemas.openxmlformats.org/officeDocument/2006/relationships/slide" Target="slides/slide20.xml"/><Relationship Id="rId8" Type="http://schemas.openxmlformats.org/officeDocument/2006/relationships/customXml" Target="../customXml/item8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708370-E394-4536-96D4-030312775C3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4FA46F-F267-41DF-A7BD-4AACE81D640A}">
      <dgm:prSet phldrT="[Текст]"/>
      <dgm:spPr/>
      <dgm:t>
        <a:bodyPr/>
        <a:lstStyle/>
        <a:p>
          <a:pPr algn="ctr"/>
          <a:r>
            <a:rPr lang="ru-RU" b="1" dirty="0" smtClean="0"/>
            <a:t>низкие температуры</a:t>
          </a:r>
          <a:endParaRPr lang="ru-RU" dirty="0"/>
        </a:p>
      </dgm:t>
    </dgm:pt>
    <dgm:pt modelId="{E103EC16-9DE9-47B9-B481-5F05E177EBD4}" type="parTrans" cxnId="{A14F9E88-4FC8-4062-890D-F0DFC0F09041}">
      <dgm:prSet/>
      <dgm:spPr/>
      <dgm:t>
        <a:bodyPr/>
        <a:lstStyle/>
        <a:p>
          <a:endParaRPr lang="ru-RU"/>
        </a:p>
      </dgm:t>
    </dgm:pt>
    <dgm:pt modelId="{54ABE95D-E99F-4A84-9FBC-DDD4F643DD63}" type="sibTrans" cxnId="{A14F9E88-4FC8-4062-890D-F0DFC0F09041}">
      <dgm:prSet/>
      <dgm:spPr/>
      <dgm:t>
        <a:bodyPr/>
        <a:lstStyle/>
        <a:p>
          <a:endParaRPr lang="ru-RU"/>
        </a:p>
      </dgm:t>
    </dgm:pt>
    <dgm:pt modelId="{A170F0AF-1108-4740-B4CE-755F568E8860}">
      <dgm:prSet phldrT="[Текст]"/>
      <dgm:spPr/>
      <dgm:t>
        <a:bodyPr/>
        <a:lstStyle/>
        <a:p>
          <a:pPr algn="ctr"/>
          <a:r>
            <a:rPr lang="ru-RU" b="1" dirty="0" smtClean="0"/>
            <a:t>плоский рельеф</a:t>
          </a:r>
          <a:endParaRPr lang="ru-RU" dirty="0"/>
        </a:p>
      </dgm:t>
    </dgm:pt>
    <dgm:pt modelId="{54F7AF37-496C-4843-A8C6-699125844B01}" type="parTrans" cxnId="{60FD6CDC-7677-4CAF-9DE6-0845F4BFC31B}">
      <dgm:prSet/>
      <dgm:spPr/>
      <dgm:t>
        <a:bodyPr/>
        <a:lstStyle/>
        <a:p>
          <a:endParaRPr lang="ru-RU"/>
        </a:p>
      </dgm:t>
    </dgm:pt>
    <dgm:pt modelId="{2DDC6BEC-F348-4C8C-A266-E6CCC8687352}" type="sibTrans" cxnId="{60FD6CDC-7677-4CAF-9DE6-0845F4BFC31B}">
      <dgm:prSet/>
      <dgm:spPr/>
      <dgm:t>
        <a:bodyPr/>
        <a:lstStyle/>
        <a:p>
          <a:endParaRPr lang="ru-RU"/>
        </a:p>
      </dgm:t>
    </dgm:pt>
    <dgm:pt modelId="{0F81AA20-E29E-49DF-BE6A-DE267BB9E9C3}">
      <dgm:prSet/>
      <dgm:spPr/>
      <dgm:t>
        <a:bodyPr/>
        <a:lstStyle/>
        <a:p>
          <a:pPr algn="ctr"/>
          <a:r>
            <a:rPr lang="ru-RU" b="1" dirty="0" smtClean="0"/>
            <a:t>избыточное увлажнение</a:t>
          </a:r>
        </a:p>
      </dgm:t>
    </dgm:pt>
    <dgm:pt modelId="{A0C9ED42-1334-41C4-A3FD-E98A8C32371A}" type="parTrans" cxnId="{22FAB4BA-3116-4C35-9430-59622694F2B0}">
      <dgm:prSet/>
      <dgm:spPr/>
      <dgm:t>
        <a:bodyPr/>
        <a:lstStyle/>
        <a:p>
          <a:endParaRPr lang="ru-RU"/>
        </a:p>
      </dgm:t>
    </dgm:pt>
    <dgm:pt modelId="{CE16F82C-AC89-426F-90D1-E28C13B149AD}" type="sibTrans" cxnId="{22FAB4BA-3116-4C35-9430-59622694F2B0}">
      <dgm:prSet/>
      <dgm:spPr/>
      <dgm:t>
        <a:bodyPr/>
        <a:lstStyle/>
        <a:p>
          <a:endParaRPr lang="ru-RU"/>
        </a:p>
      </dgm:t>
    </dgm:pt>
    <dgm:pt modelId="{FCE83152-C8D3-4DD5-9754-BDA2E7957986}">
      <dgm:prSet/>
      <dgm:spPr/>
      <dgm:t>
        <a:bodyPr/>
        <a:lstStyle/>
        <a:p>
          <a:pPr algn="ctr"/>
          <a:r>
            <a:rPr lang="ru-RU" b="1" dirty="0" smtClean="0"/>
            <a:t>торф удерживает воды больше своего веса </a:t>
          </a:r>
          <a:endParaRPr lang="ru-RU" b="1" dirty="0"/>
        </a:p>
      </dgm:t>
    </dgm:pt>
    <dgm:pt modelId="{37172B54-93DE-4EDB-B9AF-11F67A6C61B2}" type="parTrans" cxnId="{D777CD81-C8B7-4286-A735-5FF564742B8B}">
      <dgm:prSet/>
      <dgm:spPr/>
      <dgm:t>
        <a:bodyPr/>
        <a:lstStyle/>
        <a:p>
          <a:endParaRPr lang="ru-RU"/>
        </a:p>
      </dgm:t>
    </dgm:pt>
    <dgm:pt modelId="{2FCB2D61-DC1E-4864-A81F-876E44DA0ED2}" type="sibTrans" cxnId="{D777CD81-C8B7-4286-A735-5FF564742B8B}">
      <dgm:prSet/>
      <dgm:spPr/>
      <dgm:t>
        <a:bodyPr/>
        <a:lstStyle/>
        <a:p>
          <a:endParaRPr lang="ru-RU"/>
        </a:p>
      </dgm:t>
    </dgm:pt>
    <dgm:pt modelId="{F233D7C1-41D3-4756-A25D-CF1D8E083CB0}">
      <dgm:prSet/>
      <dgm:spPr/>
      <dgm:t>
        <a:bodyPr/>
        <a:lstStyle/>
        <a:p>
          <a:pPr algn="ctr"/>
          <a:r>
            <a:rPr lang="ru-RU" b="1" dirty="0" smtClean="0"/>
            <a:t>половодье на реках</a:t>
          </a:r>
          <a:endParaRPr lang="ru-RU" dirty="0"/>
        </a:p>
      </dgm:t>
    </dgm:pt>
    <dgm:pt modelId="{3A1FCEC5-269E-4AC2-AEAE-96F2E29D8B9A}" type="parTrans" cxnId="{EA3E78C6-8D61-4EC7-8B98-488C2F2D7B17}">
      <dgm:prSet/>
      <dgm:spPr/>
      <dgm:t>
        <a:bodyPr/>
        <a:lstStyle/>
        <a:p>
          <a:endParaRPr lang="ru-RU"/>
        </a:p>
      </dgm:t>
    </dgm:pt>
    <dgm:pt modelId="{160CD6C7-A54A-4B8F-9DFA-539F25CFD4AC}" type="sibTrans" cxnId="{EA3E78C6-8D61-4EC7-8B98-488C2F2D7B17}">
      <dgm:prSet/>
      <dgm:spPr/>
      <dgm:t>
        <a:bodyPr/>
        <a:lstStyle/>
        <a:p>
          <a:endParaRPr lang="ru-RU"/>
        </a:p>
      </dgm:t>
    </dgm:pt>
    <dgm:pt modelId="{2B66D297-B9C9-434E-A917-7C5956A1FA19}">
      <dgm:prSet/>
      <dgm:spPr/>
      <dgm:t>
        <a:bodyPr/>
        <a:lstStyle/>
        <a:p>
          <a:pPr algn="ctr"/>
          <a:r>
            <a:rPr lang="ru-RU" b="1" dirty="0" smtClean="0"/>
            <a:t>многолетняя    мерзлота</a:t>
          </a:r>
          <a:r>
            <a:rPr lang="ru-RU" dirty="0" smtClean="0"/>
            <a:t> </a:t>
          </a:r>
          <a:endParaRPr lang="ru-RU" dirty="0"/>
        </a:p>
      </dgm:t>
    </dgm:pt>
    <dgm:pt modelId="{BBB6BB7C-0AAA-4292-8D2B-1B4660636A99}" type="parTrans" cxnId="{39FDC823-FC1F-4394-B41F-08332B680C6F}">
      <dgm:prSet/>
      <dgm:spPr/>
      <dgm:t>
        <a:bodyPr/>
        <a:lstStyle/>
        <a:p>
          <a:endParaRPr lang="ru-RU"/>
        </a:p>
      </dgm:t>
    </dgm:pt>
    <dgm:pt modelId="{0B645A11-5512-4433-8DB9-569B5FA1B990}" type="sibTrans" cxnId="{39FDC823-FC1F-4394-B41F-08332B680C6F}">
      <dgm:prSet/>
      <dgm:spPr/>
      <dgm:t>
        <a:bodyPr/>
        <a:lstStyle/>
        <a:p>
          <a:endParaRPr lang="ru-RU"/>
        </a:p>
      </dgm:t>
    </dgm:pt>
    <dgm:pt modelId="{3712017A-26D5-43F1-9A67-61E931957A75}" type="pres">
      <dgm:prSet presAssocID="{2E708370-E394-4536-96D4-030312775C3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62B741-AD20-45F0-A51E-86BF7599CBAB}" type="pres">
      <dgm:prSet presAssocID="{964FA46F-F267-41DF-A7BD-4AACE81D640A}" presName="parentLin" presStyleCnt="0"/>
      <dgm:spPr/>
    </dgm:pt>
    <dgm:pt modelId="{8E26DD2E-4FA5-40ED-AF72-43F7CE930B6E}" type="pres">
      <dgm:prSet presAssocID="{964FA46F-F267-41DF-A7BD-4AACE81D640A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C462AF73-E3FC-419B-8612-7512E7034C46}" type="pres">
      <dgm:prSet presAssocID="{964FA46F-F267-41DF-A7BD-4AACE81D640A}" presName="parentText" presStyleLbl="node1" presStyleIdx="0" presStyleCnt="6" custLinFactNeighborX="-9945" custLinFactNeighborY="-16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B8C05D-3E37-4569-B7A9-4D1E7DB413C4}" type="pres">
      <dgm:prSet presAssocID="{964FA46F-F267-41DF-A7BD-4AACE81D640A}" presName="negativeSpace" presStyleCnt="0"/>
      <dgm:spPr/>
    </dgm:pt>
    <dgm:pt modelId="{CF54C153-B574-4447-A0C7-53F3AAC52E9D}" type="pres">
      <dgm:prSet presAssocID="{964FA46F-F267-41DF-A7BD-4AACE81D640A}" presName="childText" presStyleLbl="conFgAcc1" presStyleIdx="0" presStyleCnt="6">
        <dgm:presLayoutVars>
          <dgm:bulletEnabled val="1"/>
        </dgm:presLayoutVars>
      </dgm:prSet>
      <dgm:spPr/>
    </dgm:pt>
    <dgm:pt modelId="{E0905C5D-7DB9-4237-B5AB-35311D8CFC76}" type="pres">
      <dgm:prSet presAssocID="{54ABE95D-E99F-4A84-9FBC-DDD4F643DD63}" presName="spaceBetweenRectangles" presStyleCnt="0"/>
      <dgm:spPr/>
    </dgm:pt>
    <dgm:pt modelId="{7F93E0E9-56B4-4D84-92EC-5E83F33F1FC0}" type="pres">
      <dgm:prSet presAssocID="{A170F0AF-1108-4740-B4CE-755F568E8860}" presName="parentLin" presStyleCnt="0"/>
      <dgm:spPr/>
    </dgm:pt>
    <dgm:pt modelId="{C2032338-EF76-473D-ACA7-FDA09C0F7F67}" type="pres">
      <dgm:prSet presAssocID="{A170F0AF-1108-4740-B4CE-755F568E8860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D180F220-95FD-4585-9857-A4444ADEAE10}" type="pres">
      <dgm:prSet presAssocID="{A170F0AF-1108-4740-B4CE-755F568E886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30333-C69B-4931-9111-BD5069738C7F}" type="pres">
      <dgm:prSet presAssocID="{A170F0AF-1108-4740-B4CE-755F568E8860}" presName="negativeSpace" presStyleCnt="0"/>
      <dgm:spPr/>
    </dgm:pt>
    <dgm:pt modelId="{7F9EA9FB-A7BA-4D96-B656-9609CB2A0545}" type="pres">
      <dgm:prSet presAssocID="{A170F0AF-1108-4740-B4CE-755F568E8860}" presName="childText" presStyleLbl="conFgAcc1" presStyleIdx="1" presStyleCnt="6">
        <dgm:presLayoutVars>
          <dgm:bulletEnabled val="1"/>
        </dgm:presLayoutVars>
      </dgm:prSet>
      <dgm:spPr/>
    </dgm:pt>
    <dgm:pt modelId="{6E513591-86F8-414A-84D1-D1DEC253E226}" type="pres">
      <dgm:prSet presAssocID="{2DDC6BEC-F348-4C8C-A266-E6CCC8687352}" presName="spaceBetweenRectangles" presStyleCnt="0"/>
      <dgm:spPr/>
    </dgm:pt>
    <dgm:pt modelId="{7D825D1E-B3F0-4900-A761-EFFB5EA3331F}" type="pres">
      <dgm:prSet presAssocID="{2B66D297-B9C9-434E-A917-7C5956A1FA19}" presName="parentLin" presStyleCnt="0"/>
      <dgm:spPr/>
    </dgm:pt>
    <dgm:pt modelId="{371A0CAB-ADA6-4F54-8B6A-28FB37B2C510}" type="pres">
      <dgm:prSet presAssocID="{2B66D297-B9C9-434E-A917-7C5956A1FA19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51576BAD-CBF2-4A9C-B30F-0EDEC7B92DB7}" type="pres">
      <dgm:prSet presAssocID="{2B66D297-B9C9-434E-A917-7C5956A1FA1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C4E70-0519-4EC2-8AD5-A7E0A97F8B87}" type="pres">
      <dgm:prSet presAssocID="{2B66D297-B9C9-434E-A917-7C5956A1FA19}" presName="negativeSpace" presStyleCnt="0"/>
      <dgm:spPr/>
    </dgm:pt>
    <dgm:pt modelId="{D65AD39A-93A9-4CA3-A4B3-EDB54AA74582}" type="pres">
      <dgm:prSet presAssocID="{2B66D297-B9C9-434E-A917-7C5956A1FA19}" presName="childText" presStyleLbl="conFgAcc1" presStyleIdx="2" presStyleCnt="6">
        <dgm:presLayoutVars>
          <dgm:bulletEnabled val="1"/>
        </dgm:presLayoutVars>
      </dgm:prSet>
      <dgm:spPr/>
    </dgm:pt>
    <dgm:pt modelId="{80260559-51FC-4FD7-87DB-830218037685}" type="pres">
      <dgm:prSet presAssocID="{0B645A11-5512-4433-8DB9-569B5FA1B990}" presName="spaceBetweenRectangles" presStyleCnt="0"/>
      <dgm:spPr/>
    </dgm:pt>
    <dgm:pt modelId="{9D714BB4-3E2E-4F51-8706-4A02799ADA78}" type="pres">
      <dgm:prSet presAssocID="{0F81AA20-E29E-49DF-BE6A-DE267BB9E9C3}" presName="parentLin" presStyleCnt="0"/>
      <dgm:spPr/>
    </dgm:pt>
    <dgm:pt modelId="{508BBE19-DE69-4236-86F4-216E09F116E3}" type="pres">
      <dgm:prSet presAssocID="{0F81AA20-E29E-49DF-BE6A-DE267BB9E9C3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57DBCE7F-BF29-4327-9566-0BD8E9084B10}" type="pres">
      <dgm:prSet presAssocID="{0F81AA20-E29E-49DF-BE6A-DE267BB9E9C3}" presName="parentText" presStyleLbl="node1" presStyleIdx="3" presStyleCnt="6" custLinFactNeighborX="7693" custLinFactNeighborY="-278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40EF9-0E62-4CA4-B7AE-737A3946DD1E}" type="pres">
      <dgm:prSet presAssocID="{0F81AA20-E29E-49DF-BE6A-DE267BB9E9C3}" presName="negativeSpace" presStyleCnt="0"/>
      <dgm:spPr/>
    </dgm:pt>
    <dgm:pt modelId="{49BD359C-8CB8-490E-89DA-692B4C97CD7C}" type="pres">
      <dgm:prSet presAssocID="{0F81AA20-E29E-49DF-BE6A-DE267BB9E9C3}" presName="childText" presStyleLbl="conFgAcc1" presStyleIdx="3" presStyleCnt="6">
        <dgm:presLayoutVars>
          <dgm:bulletEnabled val="1"/>
        </dgm:presLayoutVars>
      </dgm:prSet>
      <dgm:spPr/>
    </dgm:pt>
    <dgm:pt modelId="{8DF9968E-D8DD-4139-B1B3-7BFAD6A11651}" type="pres">
      <dgm:prSet presAssocID="{CE16F82C-AC89-426F-90D1-E28C13B149AD}" presName="spaceBetweenRectangles" presStyleCnt="0"/>
      <dgm:spPr/>
    </dgm:pt>
    <dgm:pt modelId="{37918EE0-D14E-4646-95B0-1335DE6539C0}" type="pres">
      <dgm:prSet presAssocID="{FCE83152-C8D3-4DD5-9754-BDA2E7957986}" presName="parentLin" presStyleCnt="0"/>
      <dgm:spPr/>
    </dgm:pt>
    <dgm:pt modelId="{1B28B555-742B-4373-9AAC-48AA7E1FC16F}" type="pres">
      <dgm:prSet presAssocID="{FCE83152-C8D3-4DD5-9754-BDA2E7957986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4259C2FD-2880-422A-B32B-0E094D086284}" type="pres">
      <dgm:prSet presAssocID="{FCE83152-C8D3-4DD5-9754-BDA2E7957986}" presName="parentText" presStyleLbl="node1" presStyleIdx="4" presStyleCnt="6" custLinFactNeighborX="7692" custLinFactNeighborY="-53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FF89E-1853-4D0E-8610-B852EB586106}" type="pres">
      <dgm:prSet presAssocID="{FCE83152-C8D3-4DD5-9754-BDA2E7957986}" presName="negativeSpace" presStyleCnt="0"/>
      <dgm:spPr/>
    </dgm:pt>
    <dgm:pt modelId="{D554035F-4259-43F0-8011-9D19D7384EAF}" type="pres">
      <dgm:prSet presAssocID="{FCE83152-C8D3-4DD5-9754-BDA2E7957986}" presName="childText" presStyleLbl="conFgAcc1" presStyleIdx="4" presStyleCnt="6">
        <dgm:presLayoutVars>
          <dgm:bulletEnabled val="1"/>
        </dgm:presLayoutVars>
      </dgm:prSet>
      <dgm:spPr/>
    </dgm:pt>
    <dgm:pt modelId="{B3FB1A06-4AC9-4A6F-8950-D2D38D79C16E}" type="pres">
      <dgm:prSet presAssocID="{2FCB2D61-DC1E-4864-A81F-876E44DA0ED2}" presName="spaceBetweenRectangles" presStyleCnt="0"/>
      <dgm:spPr/>
    </dgm:pt>
    <dgm:pt modelId="{894047F1-E01E-4AD2-AFC3-82DFABFAD9B0}" type="pres">
      <dgm:prSet presAssocID="{F233D7C1-41D3-4756-A25D-CF1D8E083CB0}" presName="parentLin" presStyleCnt="0"/>
      <dgm:spPr/>
    </dgm:pt>
    <dgm:pt modelId="{D31BE200-65EC-4563-80FF-CC9CD0DA1AE2}" type="pres">
      <dgm:prSet presAssocID="{F233D7C1-41D3-4756-A25D-CF1D8E083CB0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17964316-AFDD-44E2-95D1-FDCB8CEBF29D}" type="pres">
      <dgm:prSet presAssocID="{F233D7C1-41D3-4756-A25D-CF1D8E083CB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DDF2D4-2D8F-47F9-B4F1-3E3E4240947A}" type="pres">
      <dgm:prSet presAssocID="{F233D7C1-41D3-4756-A25D-CF1D8E083CB0}" presName="negativeSpace" presStyleCnt="0"/>
      <dgm:spPr/>
    </dgm:pt>
    <dgm:pt modelId="{60623BE6-A899-4810-A755-C812D1970EF9}" type="pres">
      <dgm:prSet presAssocID="{F233D7C1-41D3-4756-A25D-CF1D8E083CB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D777CD81-C8B7-4286-A735-5FF564742B8B}" srcId="{2E708370-E394-4536-96D4-030312775C31}" destId="{FCE83152-C8D3-4DD5-9754-BDA2E7957986}" srcOrd="4" destOrd="0" parTransId="{37172B54-93DE-4EDB-B9AF-11F67A6C61B2}" sibTransId="{2FCB2D61-DC1E-4864-A81F-876E44DA0ED2}"/>
    <dgm:cxn modelId="{3E43E642-2893-4755-8D7C-AECAB52C3EA6}" type="presOf" srcId="{F233D7C1-41D3-4756-A25D-CF1D8E083CB0}" destId="{D31BE200-65EC-4563-80FF-CC9CD0DA1AE2}" srcOrd="0" destOrd="0" presId="urn:microsoft.com/office/officeart/2005/8/layout/list1"/>
    <dgm:cxn modelId="{344D3760-7B90-4378-9058-D3BC2C8AF7E4}" type="presOf" srcId="{FCE83152-C8D3-4DD5-9754-BDA2E7957986}" destId="{1B28B555-742B-4373-9AAC-48AA7E1FC16F}" srcOrd="0" destOrd="0" presId="urn:microsoft.com/office/officeart/2005/8/layout/list1"/>
    <dgm:cxn modelId="{0644334E-789E-4800-8FBB-0550D50D09A2}" type="presOf" srcId="{2E708370-E394-4536-96D4-030312775C31}" destId="{3712017A-26D5-43F1-9A67-61E931957A75}" srcOrd="0" destOrd="0" presId="urn:microsoft.com/office/officeart/2005/8/layout/list1"/>
    <dgm:cxn modelId="{EA3E78C6-8D61-4EC7-8B98-488C2F2D7B17}" srcId="{2E708370-E394-4536-96D4-030312775C31}" destId="{F233D7C1-41D3-4756-A25D-CF1D8E083CB0}" srcOrd="5" destOrd="0" parTransId="{3A1FCEC5-269E-4AC2-AEAE-96F2E29D8B9A}" sibTransId="{160CD6C7-A54A-4B8F-9DFA-539F25CFD4AC}"/>
    <dgm:cxn modelId="{22FAB4BA-3116-4C35-9430-59622694F2B0}" srcId="{2E708370-E394-4536-96D4-030312775C31}" destId="{0F81AA20-E29E-49DF-BE6A-DE267BB9E9C3}" srcOrd="3" destOrd="0" parTransId="{A0C9ED42-1334-41C4-A3FD-E98A8C32371A}" sibTransId="{CE16F82C-AC89-426F-90D1-E28C13B149AD}"/>
    <dgm:cxn modelId="{F81E6E20-9199-453C-913A-A4F8BD537FBF}" type="presOf" srcId="{A170F0AF-1108-4740-B4CE-755F568E8860}" destId="{D180F220-95FD-4585-9857-A4444ADEAE10}" srcOrd="1" destOrd="0" presId="urn:microsoft.com/office/officeart/2005/8/layout/list1"/>
    <dgm:cxn modelId="{39FDC823-FC1F-4394-B41F-08332B680C6F}" srcId="{2E708370-E394-4536-96D4-030312775C31}" destId="{2B66D297-B9C9-434E-A917-7C5956A1FA19}" srcOrd="2" destOrd="0" parTransId="{BBB6BB7C-0AAA-4292-8D2B-1B4660636A99}" sibTransId="{0B645A11-5512-4433-8DB9-569B5FA1B990}"/>
    <dgm:cxn modelId="{60FD6CDC-7677-4CAF-9DE6-0845F4BFC31B}" srcId="{2E708370-E394-4536-96D4-030312775C31}" destId="{A170F0AF-1108-4740-B4CE-755F568E8860}" srcOrd="1" destOrd="0" parTransId="{54F7AF37-496C-4843-A8C6-699125844B01}" sibTransId="{2DDC6BEC-F348-4C8C-A266-E6CCC8687352}"/>
    <dgm:cxn modelId="{E5CB57E8-A574-448F-9C2C-5C619C7F49B7}" type="presOf" srcId="{F233D7C1-41D3-4756-A25D-CF1D8E083CB0}" destId="{17964316-AFDD-44E2-95D1-FDCB8CEBF29D}" srcOrd="1" destOrd="0" presId="urn:microsoft.com/office/officeart/2005/8/layout/list1"/>
    <dgm:cxn modelId="{F929F1F9-F300-43E5-87E6-73359F8CBCC0}" type="presOf" srcId="{FCE83152-C8D3-4DD5-9754-BDA2E7957986}" destId="{4259C2FD-2880-422A-B32B-0E094D086284}" srcOrd="1" destOrd="0" presId="urn:microsoft.com/office/officeart/2005/8/layout/list1"/>
    <dgm:cxn modelId="{09FCED57-B1E8-4FCF-BFB0-C00313EE18C2}" type="presOf" srcId="{2B66D297-B9C9-434E-A917-7C5956A1FA19}" destId="{371A0CAB-ADA6-4F54-8B6A-28FB37B2C510}" srcOrd="0" destOrd="0" presId="urn:microsoft.com/office/officeart/2005/8/layout/list1"/>
    <dgm:cxn modelId="{6E2DFC36-3602-47C3-9020-35D61873E418}" type="presOf" srcId="{964FA46F-F267-41DF-A7BD-4AACE81D640A}" destId="{8E26DD2E-4FA5-40ED-AF72-43F7CE930B6E}" srcOrd="0" destOrd="0" presId="urn:microsoft.com/office/officeart/2005/8/layout/list1"/>
    <dgm:cxn modelId="{6141A3BF-1EE8-41F9-8277-E45D667AE506}" type="presOf" srcId="{964FA46F-F267-41DF-A7BD-4AACE81D640A}" destId="{C462AF73-E3FC-419B-8612-7512E7034C46}" srcOrd="1" destOrd="0" presId="urn:microsoft.com/office/officeart/2005/8/layout/list1"/>
    <dgm:cxn modelId="{2CD385EF-57D6-4D31-A734-E39A44628455}" type="presOf" srcId="{0F81AA20-E29E-49DF-BE6A-DE267BB9E9C3}" destId="{508BBE19-DE69-4236-86F4-216E09F116E3}" srcOrd="0" destOrd="0" presId="urn:microsoft.com/office/officeart/2005/8/layout/list1"/>
    <dgm:cxn modelId="{79D8BB83-56A7-4FF2-BD05-2760C7DFC42D}" type="presOf" srcId="{A170F0AF-1108-4740-B4CE-755F568E8860}" destId="{C2032338-EF76-473D-ACA7-FDA09C0F7F67}" srcOrd="0" destOrd="0" presId="urn:microsoft.com/office/officeart/2005/8/layout/list1"/>
    <dgm:cxn modelId="{BAE24186-5E71-4A5F-8632-81069C70B414}" type="presOf" srcId="{2B66D297-B9C9-434E-A917-7C5956A1FA19}" destId="{51576BAD-CBF2-4A9C-B30F-0EDEC7B92DB7}" srcOrd="1" destOrd="0" presId="urn:microsoft.com/office/officeart/2005/8/layout/list1"/>
    <dgm:cxn modelId="{A3DD233E-8E65-480E-B10F-455863FE852F}" type="presOf" srcId="{0F81AA20-E29E-49DF-BE6A-DE267BB9E9C3}" destId="{57DBCE7F-BF29-4327-9566-0BD8E9084B10}" srcOrd="1" destOrd="0" presId="urn:microsoft.com/office/officeart/2005/8/layout/list1"/>
    <dgm:cxn modelId="{A14F9E88-4FC8-4062-890D-F0DFC0F09041}" srcId="{2E708370-E394-4536-96D4-030312775C31}" destId="{964FA46F-F267-41DF-A7BD-4AACE81D640A}" srcOrd="0" destOrd="0" parTransId="{E103EC16-9DE9-47B9-B481-5F05E177EBD4}" sibTransId="{54ABE95D-E99F-4A84-9FBC-DDD4F643DD63}"/>
    <dgm:cxn modelId="{57F028CC-41B6-4437-94DD-99ABB3E6D5E2}" type="presParOf" srcId="{3712017A-26D5-43F1-9A67-61E931957A75}" destId="{3C62B741-AD20-45F0-A51E-86BF7599CBAB}" srcOrd="0" destOrd="0" presId="urn:microsoft.com/office/officeart/2005/8/layout/list1"/>
    <dgm:cxn modelId="{FCDE960A-DBEA-4190-97C3-A373A8B2DD74}" type="presParOf" srcId="{3C62B741-AD20-45F0-A51E-86BF7599CBAB}" destId="{8E26DD2E-4FA5-40ED-AF72-43F7CE930B6E}" srcOrd="0" destOrd="0" presId="urn:microsoft.com/office/officeart/2005/8/layout/list1"/>
    <dgm:cxn modelId="{38FE43DB-591A-44AC-BB2D-AFA43122EFB7}" type="presParOf" srcId="{3C62B741-AD20-45F0-A51E-86BF7599CBAB}" destId="{C462AF73-E3FC-419B-8612-7512E7034C46}" srcOrd="1" destOrd="0" presId="urn:microsoft.com/office/officeart/2005/8/layout/list1"/>
    <dgm:cxn modelId="{0503345B-E522-4ED9-93B7-8E5D5C2E10FC}" type="presParOf" srcId="{3712017A-26D5-43F1-9A67-61E931957A75}" destId="{38B8C05D-3E37-4569-B7A9-4D1E7DB413C4}" srcOrd="1" destOrd="0" presId="urn:microsoft.com/office/officeart/2005/8/layout/list1"/>
    <dgm:cxn modelId="{83BF23BB-A63B-4D2B-933E-D43AAA72718E}" type="presParOf" srcId="{3712017A-26D5-43F1-9A67-61E931957A75}" destId="{CF54C153-B574-4447-A0C7-53F3AAC52E9D}" srcOrd="2" destOrd="0" presId="urn:microsoft.com/office/officeart/2005/8/layout/list1"/>
    <dgm:cxn modelId="{0BBFD1CF-BC3F-4577-83F0-BADE5465EDB3}" type="presParOf" srcId="{3712017A-26D5-43F1-9A67-61E931957A75}" destId="{E0905C5D-7DB9-4237-B5AB-35311D8CFC76}" srcOrd="3" destOrd="0" presId="urn:microsoft.com/office/officeart/2005/8/layout/list1"/>
    <dgm:cxn modelId="{2EDB6407-8379-4DE4-B26B-48F968454D8E}" type="presParOf" srcId="{3712017A-26D5-43F1-9A67-61E931957A75}" destId="{7F93E0E9-56B4-4D84-92EC-5E83F33F1FC0}" srcOrd="4" destOrd="0" presId="urn:microsoft.com/office/officeart/2005/8/layout/list1"/>
    <dgm:cxn modelId="{B62F9399-429A-44E6-B348-6CAC8ED87734}" type="presParOf" srcId="{7F93E0E9-56B4-4D84-92EC-5E83F33F1FC0}" destId="{C2032338-EF76-473D-ACA7-FDA09C0F7F67}" srcOrd="0" destOrd="0" presId="urn:microsoft.com/office/officeart/2005/8/layout/list1"/>
    <dgm:cxn modelId="{D11F534F-29A7-484B-A566-68400F0933C8}" type="presParOf" srcId="{7F93E0E9-56B4-4D84-92EC-5E83F33F1FC0}" destId="{D180F220-95FD-4585-9857-A4444ADEAE10}" srcOrd="1" destOrd="0" presId="urn:microsoft.com/office/officeart/2005/8/layout/list1"/>
    <dgm:cxn modelId="{127D9383-4AD4-49C3-9E91-77984DD05FDB}" type="presParOf" srcId="{3712017A-26D5-43F1-9A67-61E931957A75}" destId="{2D230333-C69B-4931-9111-BD5069738C7F}" srcOrd="5" destOrd="0" presId="urn:microsoft.com/office/officeart/2005/8/layout/list1"/>
    <dgm:cxn modelId="{885F6256-53D0-4E86-B11F-F5146B9141A2}" type="presParOf" srcId="{3712017A-26D5-43F1-9A67-61E931957A75}" destId="{7F9EA9FB-A7BA-4D96-B656-9609CB2A0545}" srcOrd="6" destOrd="0" presId="urn:microsoft.com/office/officeart/2005/8/layout/list1"/>
    <dgm:cxn modelId="{0E507CAE-6D14-48B8-A429-B8581C4D6311}" type="presParOf" srcId="{3712017A-26D5-43F1-9A67-61E931957A75}" destId="{6E513591-86F8-414A-84D1-D1DEC253E226}" srcOrd="7" destOrd="0" presId="urn:microsoft.com/office/officeart/2005/8/layout/list1"/>
    <dgm:cxn modelId="{F8D979A7-DB59-40B6-9554-7C4FCBBE14BD}" type="presParOf" srcId="{3712017A-26D5-43F1-9A67-61E931957A75}" destId="{7D825D1E-B3F0-4900-A761-EFFB5EA3331F}" srcOrd="8" destOrd="0" presId="urn:microsoft.com/office/officeart/2005/8/layout/list1"/>
    <dgm:cxn modelId="{8C1012F4-D7FE-4416-A1D8-E4F573686776}" type="presParOf" srcId="{7D825D1E-B3F0-4900-A761-EFFB5EA3331F}" destId="{371A0CAB-ADA6-4F54-8B6A-28FB37B2C510}" srcOrd="0" destOrd="0" presId="urn:microsoft.com/office/officeart/2005/8/layout/list1"/>
    <dgm:cxn modelId="{4AD6CC84-30D4-4E33-9FF5-20310C9C0709}" type="presParOf" srcId="{7D825D1E-B3F0-4900-A761-EFFB5EA3331F}" destId="{51576BAD-CBF2-4A9C-B30F-0EDEC7B92DB7}" srcOrd="1" destOrd="0" presId="urn:microsoft.com/office/officeart/2005/8/layout/list1"/>
    <dgm:cxn modelId="{0A0ACAEF-C57D-4EB6-99EA-646941E419BE}" type="presParOf" srcId="{3712017A-26D5-43F1-9A67-61E931957A75}" destId="{A95C4E70-0519-4EC2-8AD5-A7E0A97F8B87}" srcOrd="9" destOrd="0" presId="urn:microsoft.com/office/officeart/2005/8/layout/list1"/>
    <dgm:cxn modelId="{EF942DE3-D681-4F87-9C70-E1FB2EBA0328}" type="presParOf" srcId="{3712017A-26D5-43F1-9A67-61E931957A75}" destId="{D65AD39A-93A9-4CA3-A4B3-EDB54AA74582}" srcOrd="10" destOrd="0" presId="urn:microsoft.com/office/officeart/2005/8/layout/list1"/>
    <dgm:cxn modelId="{612FB5F8-E7EF-4D7A-A94A-84E5DD4CB36E}" type="presParOf" srcId="{3712017A-26D5-43F1-9A67-61E931957A75}" destId="{80260559-51FC-4FD7-87DB-830218037685}" srcOrd="11" destOrd="0" presId="urn:microsoft.com/office/officeart/2005/8/layout/list1"/>
    <dgm:cxn modelId="{A76B726B-BF04-44FC-B730-BB950E9EEB7A}" type="presParOf" srcId="{3712017A-26D5-43F1-9A67-61E931957A75}" destId="{9D714BB4-3E2E-4F51-8706-4A02799ADA78}" srcOrd="12" destOrd="0" presId="urn:microsoft.com/office/officeart/2005/8/layout/list1"/>
    <dgm:cxn modelId="{EE7F5F93-1853-4F66-A66F-F1F849C09A71}" type="presParOf" srcId="{9D714BB4-3E2E-4F51-8706-4A02799ADA78}" destId="{508BBE19-DE69-4236-86F4-216E09F116E3}" srcOrd="0" destOrd="0" presId="urn:microsoft.com/office/officeart/2005/8/layout/list1"/>
    <dgm:cxn modelId="{D1EEE548-18D7-4178-A39B-43A5DA7550AF}" type="presParOf" srcId="{9D714BB4-3E2E-4F51-8706-4A02799ADA78}" destId="{57DBCE7F-BF29-4327-9566-0BD8E9084B10}" srcOrd="1" destOrd="0" presId="urn:microsoft.com/office/officeart/2005/8/layout/list1"/>
    <dgm:cxn modelId="{5FDC685D-C8DB-4135-8CA6-6B45822C9134}" type="presParOf" srcId="{3712017A-26D5-43F1-9A67-61E931957A75}" destId="{A5540EF9-0E62-4CA4-B7AE-737A3946DD1E}" srcOrd="13" destOrd="0" presId="urn:microsoft.com/office/officeart/2005/8/layout/list1"/>
    <dgm:cxn modelId="{F59F86AB-EF77-4904-B45E-805C7EE217B9}" type="presParOf" srcId="{3712017A-26D5-43F1-9A67-61E931957A75}" destId="{49BD359C-8CB8-490E-89DA-692B4C97CD7C}" srcOrd="14" destOrd="0" presId="urn:microsoft.com/office/officeart/2005/8/layout/list1"/>
    <dgm:cxn modelId="{FB678AD6-C464-46D2-9723-84FCBC5704F3}" type="presParOf" srcId="{3712017A-26D5-43F1-9A67-61E931957A75}" destId="{8DF9968E-D8DD-4139-B1B3-7BFAD6A11651}" srcOrd="15" destOrd="0" presId="urn:microsoft.com/office/officeart/2005/8/layout/list1"/>
    <dgm:cxn modelId="{8AD03607-70D6-469A-818D-EB5CEC51B9ED}" type="presParOf" srcId="{3712017A-26D5-43F1-9A67-61E931957A75}" destId="{37918EE0-D14E-4646-95B0-1335DE6539C0}" srcOrd="16" destOrd="0" presId="urn:microsoft.com/office/officeart/2005/8/layout/list1"/>
    <dgm:cxn modelId="{DBFDFFE5-9769-424C-ABFD-B06AB8C28B0F}" type="presParOf" srcId="{37918EE0-D14E-4646-95B0-1335DE6539C0}" destId="{1B28B555-742B-4373-9AAC-48AA7E1FC16F}" srcOrd="0" destOrd="0" presId="urn:microsoft.com/office/officeart/2005/8/layout/list1"/>
    <dgm:cxn modelId="{96C02216-3AD9-4768-A99A-124156834498}" type="presParOf" srcId="{37918EE0-D14E-4646-95B0-1335DE6539C0}" destId="{4259C2FD-2880-422A-B32B-0E094D086284}" srcOrd="1" destOrd="0" presId="urn:microsoft.com/office/officeart/2005/8/layout/list1"/>
    <dgm:cxn modelId="{28A56119-108F-46CE-A0AD-C83253AC24B0}" type="presParOf" srcId="{3712017A-26D5-43F1-9A67-61E931957A75}" destId="{1E6FF89E-1853-4D0E-8610-B852EB586106}" srcOrd="17" destOrd="0" presId="urn:microsoft.com/office/officeart/2005/8/layout/list1"/>
    <dgm:cxn modelId="{F88C9F11-0790-44D0-860B-ED1D5973B236}" type="presParOf" srcId="{3712017A-26D5-43F1-9A67-61E931957A75}" destId="{D554035F-4259-43F0-8011-9D19D7384EAF}" srcOrd="18" destOrd="0" presId="urn:microsoft.com/office/officeart/2005/8/layout/list1"/>
    <dgm:cxn modelId="{781CDA7E-AC40-4A39-84F3-74B17109224C}" type="presParOf" srcId="{3712017A-26D5-43F1-9A67-61E931957A75}" destId="{B3FB1A06-4AC9-4A6F-8950-D2D38D79C16E}" srcOrd="19" destOrd="0" presId="urn:microsoft.com/office/officeart/2005/8/layout/list1"/>
    <dgm:cxn modelId="{0CE14E88-009F-4D82-9DA6-90760DBFABBA}" type="presParOf" srcId="{3712017A-26D5-43F1-9A67-61E931957A75}" destId="{894047F1-E01E-4AD2-AFC3-82DFABFAD9B0}" srcOrd="20" destOrd="0" presId="urn:microsoft.com/office/officeart/2005/8/layout/list1"/>
    <dgm:cxn modelId="{61F3681C-53FD-4C3F-8D1A-72D99D7F46FE}" type="presParOf" srcId="{894047F1-E01E-4AD2-AFC3-82DFABFAD9B0}" destId="{D31BE200-65EC-4563-80FF-CC9CD0DA1AE2}" srcOrd="0" destOrd="0" presId="urn:microsoft.com/office/officeart/2005/8/layout/list1"/>
    <dgm:cxn modelId="{F47A7F15-F188-4053-AF32-25B3577D6291}" type="presParOf" srcId="{894047F1-E01E-4AD2-AFC3-82DFABFAD9B0}" destId="{17964316-AFDD-44E2-95D1-FDCB8CEBF29D}" srcOrd="1" destOrd="0" presId="urn:microsoft.com/office/officeart/2005/8/layout/list1"/>
    <dgm:cxn modelId="{1B89E00C-97E5-4F81-B454-746D9F80F997}" type="presParOf" srcId="{3712017A-26D5-43F1-9A67-61E931957A75}" destId="{85DDF2D4-2D8F-47F9-B4F1-3E3E4240947A}" srcOrd="21" destOrd="0" presId="urn:microsoft.com/office/officeart/2005/8/layout/list1"/>
    <dgm:cxn modelId="{6B31B9E2-FFF7-4EE0-9884-1CC7DEBCF2C5}" type="presParOf" srcId="{3712017A-26D5-43F1-9A67-61E931957A75}" destId="{60623BE6-A899-4810-A755-C812D1970EF9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54C153-B574-4447-A0C7-53F3AAC52E9D}">
      <dsp:nvSpPr>
        <dsp:cNvPr id="0" name=""/>
        <dsp:cNvSpPr/>
      </dsp:nvSpPr>
      <dsp:spPr>
        <a:xfrm>
          <a:off x="0" y="681662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2AF73-E3FC-419B-8612-7512E7034C46}">
      <dsp:nvSpPr>
        <dsp:cNvPr id="0" name=""/>
        <dsp:cNvSpPr/>
      </dsp:nvSpPr>
      <dsp:spPr>
        <a:xfrm>
          <a:off x="421504" y="407056"/>
          <a:ext cx="655272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низкие температуры</a:t>
          </a:r>
          <a:endParaRPr lang="ru-RU" sz="1800" kern="1200" dirty="0"/>
        </a:p>
      </dsp:txBody>
      <dsp:txXfrm>
        <a:off x="421504" y="407056"/>
        <a:ext cx="6552728" cy="531360"/>
      </dsp:txXfrm>
    </dsp:sp>
    <dsp:sp modelId="{7F9EA9FB-A7BA-4D96-B656-9609CB2A0545}">
      <dsp:nvSpPr>
        <dsp:cNvPr id="0" name=""/>
        <dsp:cNvSpPr/>
      </dsp:nvSpPr>
      <dsp:spPr>
        <a:xfrm>
          <a:off x="0" y="1498142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80F220-95FD-4585-9857-A4444ADEAE10}">
      <dsp:nvSpPr>
        <dsp:cNvPr id="0" name=""/>
        <dsp:cNvSpPr/>
      </dsp:nvSpPr>
      <dsp:spPr>
        <a:xfrm>
          <a:off x="468052" y="1232462"/>
          <a:ext cx="655272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плоский рельеф</a:t>
          </a:r>
          <a:endParaRPr lang="ru-RU" sz="1800" kern="1200" dirty="0"/>
        </a:p>
      </dsp:txBody>
      <dsp:txXfrm>
        <a:off x="468052" y="1232462"/>
        <a:ext cx="6552728" cy="531360"/>
      </dsp:txXfrm>
    </dsp:sp>
    <dsp:sp modelId="{D65AD39A-93A9-4CA3-A4B3-EDB54AA74582}">
      <dsp:nvSpPr>
        <dsp:cNvPr id="0" name=""/>
        <dsp:cNvSpPr/>
      </dsp:nvSpPr>
      <dsp:spPr>
        <a:xfrm>
          <a:off x="0" y="2314622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576BAD-CBF2-4A9C-B30F-0EDEC7B92DB7}">
      <dsp:nvSpPr>
        <dsp:cNvPr id="0" name=""/>
        <dsp:cNvSpPr/>
      </dsp:nvSpPr>
      <dsp:spPr>
        <a:xfrm>
          <a:off x="468052" y="2048942"/>
          <a:ext cx="655272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многолетняя    мерзлота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468052" y="2048942"/>
        <a:ext cx="6552728" cy="531360"/>
      </dsp:txXfrm>
    </dsp:sp>
    <dsp:sp modelId="{49BD359C-8CB8-490E-89DA-692B4C97CD7C}">
      <dsp:nvSpPr>
        <dsp:cNvPr id="0" name=""/>
        <dsp:cNvSpPr/>
      </dsp:nvSpPr>
      <dsp:spPr>
        <a:xfrm>
          <a:off x="0" y="3131103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BCE7F-BF29-4327-9566-0BD8E9084B10}">
      <dsp:nvSpPr>
        <dsp:cNvPr id="0" name=""/>
        <dsp:cNvSpPr/>
      </dsp:nvSpPr>
      <dsp:spPr>
        <a:xfrm>
          <a:off x="504059" y="2717322"/>
          <a:ext cx="655272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избыточное увлажнение</a:t>
          </a:r>
        </a:p>
      </dsp:txBody>
      <dsp:txXfrm>
        <a:off x="504059" y="2717322"/>
        <a:ext cx="6552728" cy="531360"/>
      </dsp:txXfrm>
    </dsp:sp>
    <dsp:sp modelId="{D554035F-4259-43F0-8011-9D19D7384EAF}">
      <dsp:nvSpPr>
        <dsp:cNvPr id="0" name=""/>
        <dsp:cNvSpPr/>
      </dsp:nvSpPr>
      <dsp:spPr>
        <a:xfrm>
          <a:off x="0" y="3947583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59C2FD-2880-422A-B32B-0E094D086284}">
      <dsp:nvSpPr>
        <dsp:cNvPr id="0" name=""/>
        <dsp:cNvSpPr/>
      </dsp:nvSpPr>
      <dsp:spPr>
        <a:xfrm>
          <a:off x="504054" y="3653427"/>
          <a:ext cx="655272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торф удерживает воды больше своего веса </a:t>
          </a:r>
          <a:endParaRPr lang="ru-RU" sz="1800" b="1" kern="1200" dirty="0"/>
        </a:p>
      </dsp:txBody>
      <dsp:txXfrm>
        <a:off x="504054" y="3653427"/>
        <a:ext cx="6552728" cy="531360"/>
      </dsp:txXfrm>
    </dsp:sp>
    <dsp:sp modelId="{60623BE6-A899-4810-A755-C812D1970EF9}">
      <dsp:nvSpPr>
        <dsp:cNvPr id="0" name=""/>
        <dsp:cNvSpPr/>
      </dsp:nvSpPr>
      <dsp:spPr>
        <a:xfrm>
          <a:off x="0" y="4764063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64316-AFDD-44E2-95D1-FDCB8CEBF29D}">
      <dsp:nvSpPr>
        <dsp:cNvPr id="0" name=""/>
        <dsp:cNvSpPr/>
      </dsp:nvSpPr>
      <dsp:spPr>
        <a:xfrm>
          <a:off x="468052" y="4498383"/>
          <a:ext cx="655272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половодье на реках</a:t>
          </a:r>
          <a:endParaRPr lang="ru-RU" sz="1800" kern="1200" dirty="0"/>
        </a:p>
      </dsp:txBody>
      <dsp:txXfrm>
        <a:off x="468052" y="4498383"/>
        <a:ext cx="6552728" cy="531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Relationship Id="rId9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7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Relationship Id="rId9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1.xml"/><Relationship Id="rId7" Type="http://schemas.openxmlformats.org/officeDocument/2006/relationships/image" Target="../media/image3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Relationship Id="rId9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5.xml"/><Relationship Id="rId7" Type="http://schemas.openxmlformats.org/officeDocument/2006/relationships/image" Target="../media/image3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6.xml"/><Relationship Id="rId9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9.xml"/><Relationship Id="rId7" Type="http://schemas.openxmlformats.org/officeDocument/2006/relationships/image" Target="../media/image3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0.xml"/><Relationship Id="rId9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3.xml"/><Relationship Id="rId7" Type="http://schemas.openxmlformats.org/officeDocument/2006/relationships/image" Target="../media/image3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Relationship Id="rId9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7.xml"/><Relationship Id="rId7" Type="http://schemas.openxmlformats.org/officeDocument/2006/relationships/image" Target="../media/image3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8.xml"/><Relationship Id="rId9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1.xml"/><Relationship Id="rId7" Type="http://schemas.openxmlformats.org/officeDocument/2006/relationships/image" Target="../media/image3.pn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2.xml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3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6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9.xml"/><Relationship Id="rId7" Type="http://schemas.openxmlformats.org/officeDocument/2006/relationships/image" Target="../media/image3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Relationship Id="rId9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3.xml"/><Relationship Id="rId7" Type="http://schemas.openxmlformats.org/officeDocument/2006/relationships/image" Target="../media/image3.pn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4.xml"/><Relationship Id="rId9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7.xml"/><Relationship Id="rId7" Type="http://schemas.openxmlformats.org/officeDocument/2006/relationships/image" Target="../media/image3.png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8.xml"/><Relationship Id="rId9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51.xml"/><Relationship Id="rId7" Type="http://schemas.openxmlformats.org/officeDocument/2006/relationships/image" Target="../media/image3.png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2.xml"/><Relationship Id="rId9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55.xml"/><Relationship Id="rId7" Type="http://schemas.openxmlformats.org/officeDocument/2006/relationships/image" Target="../media/image3.pn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6.xml"/><Relationship Id="rId9" Type="http://schemas.openxmlformats.org/officeDocument/2006/relationships/image" Target="../media/image5.png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59.xml"/><Relationship Id="rId7" Type="http://schemas.openxmlformats.org/officeDocument/2006/relationships/image" Target="../media/image3.png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0.xml"/><Relationship Id="rId9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63.xml"/><Relationship Id="rId7" Type="http://schemas.openxmlformats.org/officeDocument/2006/relationships/image" Target="../media/image3.png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4.xml"/><Relationship Id="rId9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67.xml"/><Relationship Id="rId7" Type="http://schemas.openxmlformats.org/officeDocument/2006/relationships/image" Target="../media/image3.png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8.xml"/><Relationship Id="rId9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71.xml"/><Relationship Id="rId7" Type="http://schemas.openxmlformats.org/officeDocument/2006/relationships/image" Target="../media/image3.png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Relationship Id="rId9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75.xml"/><Relationship Id="rId7" Type="http://schemas.openxmlformats.org/officeDocument/2006/relationships/image" Target="../media/image3.png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6.xml"/><Relationship Id="rId9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7663" y="374650"/>
            <a:ext cx="9747250" cy="704056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188" y="493357"/>
            <a:ext cx="9489376" cy="3532844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25214" y="2068378"/>
            <a:ext cx="8878888" cy="2078143"/>
          </a:xfrm>
        </p:spPr>
        <p:txBody>
          <a:bodyPr lIns="52107" rIns="52107"/>
          <a:lstStyle>
            <a:lvl1pPr algn="r">
              <a:defRPr sz="51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825214" y="4187459"/>
            <a:ext cx="8878888" cy="1039072"/>
          </a:xfrm>
        </p:spPr>
        <p:txBody>
          <a:bodyPr tIns="0"/>
          <a:lstStyle>
            <a:lvl1pPr marL="41686" indent="0" algn="r">
              <a:spcBef>
                <a:spcPts val="0"/>
              </a:spcBef>
              <a:buNone/>
              <a:defRPr sz="2300">
                <a:solidFill>
                  <a:schemeClr val="bg2">
                    <a:shade val="25000"/>
                  </a:schemeClr>
                </a:solidFill>
              </a:defRPr>
            </a:lvl1pPr>
            <a:lvl2pPr marL="521071" indent="0" algn="ctr">
              <a:buNone/>
            </a:lvl2pPr>
            <a:lvl3pPr marL="1042142" indent="0" algn="ctr">
              <a:buNone/>
            </a:lvl3pPr>
            <a:lvl4pPr marL="1563213" indent="0" algn="ctr">
              <a:buNone/>
            </a:lvl4pPr>
            <a:lvl5pPr marL="2084283" indent="0" algn="ctr">
              <a:buNone/>
            </a:lvl5pPr>
            <a:lvl6pPr marL="2605354" indent="0" algn="ctr">
              <a:buNone/>
            </a:lvl6pPr>
            <a:lvl7pPr marL="3126425" indent="0" algn="ctr">
              <a:buNone/>
            </a:lvl7pPr>
            <a:lvl8pPr marL="3647496" indent="0" algn="ctr">
              <a:buNone/>
            </a:lvl8pPr>
            <a:lvl9pPr marL="4168567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3E05CB-A18A-4A3D-930B-2E919EA3B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516" y="5662941"/>
            <a:ext cx="9348946" cy="1194932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4516" y="602661"/>
            <a:ext cx="9348946" cy="4758949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F26D3-739F-4954-B510-FC042AEF0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73169" y="606130"/>
            <a:ext cx="2263246" cy="59746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335" y="606128"/>
            <a:ext cx="6789738" cy="5974664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8331-CEB5-4EBD-85DC-D1858B0566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8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9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0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1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2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7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516" y="5662941"/>
            <a:ext cx="9348946" cy="1194932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4516" y="602661"/>
            <a:ext cx="9348946" cy="4758949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472F2-89CD-4556-97EA-5276E46B4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Да/нет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>
            <p:custDataLst>
              <p:tags r:id="rId1"/>
            </p:custDataLst>
          </p:nvPr>
        </p:nvSpPr>
        <p:spPr>
          <a:xfrm>
            <a:off x="1566863" y="2160588"/>
            <a:ext cx="8440737" cy="1730375"/>
          </a:xfrm>
          <a:prstGeom prst="rect">
            <a:avLst/>
          </a:prstGeom>
          <a:noFill/>
        </p:spPr>
        <p:txBody>
          <a:bodyPr lIns="91427" tIns="45713" rIns="91427" bIns="45713" anchor="ctr"/>
          <a:lstStyle/>
          <a:p>
            <a:pPr>
              <a:defRPr/>
            </a:pPr>
            <a:r>
              <a:rPr lang="ru-RU" sz="3200" dirty="0"/>
              <a:t>Да</a:t>
            </a:r>
          </a:p>
        </p:txBody>
      </p:sp>
      <p:sp>
        <p:nvSpPr>
          <p:cNvPr id="4" name="TextBox 3"/>
          <p:cNvSpPr txBox="1"/>
          <p:nvPr userDrawn="1">
            <p:custDataLst>
              <p:tags r:id="rId2"/>
            </p:custDataLst>
          </p:nvPr>
        </p:nvSpPr>
        <p:spPr>
          <a:xfrm>
            <a:off x="1566863" y="4024313"/>
            <a:ext cx="8440737" cy="1728787"/>
          </a:xfrm>
          <a:prstGeom prst="rect">
            <a:avLst/>
          </a:prstGeom>
          <a:noFill/>
        </p:spPr>
        <p:txBody>
          <a:bodyPr lIns="91427" tIns="45713" rIns="91427" bIns="45713" anchor="ctr"/>
          <a:lstStyle/>
          <a:p>
            <a:pPr>
              <a:defRPr/>
            </a:pPr>
            <a:r>
              <a:rPr lang="ru-RU" sz="3200" dirty="0"/>
              <a:t>Нет</a:t>
            </a:r>
          </a:p>
        </p:txBody>
      </p:sp>
      <p:pic>
        <p:nvPicPr>
          <p:cNvPr id="5" name="Рисунок 8" descr="Answer1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2538413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9" descr="Answer2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4402138"/>
            <a:ext cx="973138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6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6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7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8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9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6" y="132483"/>
            <a:ext cx="10090595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1pPr>
            <a:lvl2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2pPr>
            <a:lvl3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3pPr>
            <a:lvl4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4pPr>
            <a:lvl5pPr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3" y="1215715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3" y="2729903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3" y="4244091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3" y="5758277"/>
            <a:ext cx="8440166" cy="1381705"/>
          </a:xfrm>
          <a:prstGeom prst="rect">
            <a:avLst/>
          </a:prstGeom>
        </p:spPr>
        <p:txBody>
          <a:bodyPr lIns="103799" tIns="39372" rIns="103799" bIns="39372" anchor="ctr">
            <a:normAutofit/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3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9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0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7" y="132482"/>
            <a:ext cx="10090594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Aft>
                <a:spcPct val="0"/>
              </a:spcAft>
              <a:buNone/>
              <a:defRPr/>
            </a:lvl1pPr>
            <a:lvl2pPr algn="ctr" rtl="0" eaLnBrk="0" fontAlgn="base" hangingPunct="0">
              <a:spcAft>
                <a:spcPct val="0"/>
              </a:spcAft>
              <a:buNone/>
              <a:defRPr/>
            </a:lvl2pPr>
            <a:lvl3pPr algn="ctr" rtl="0" eaLnBrk="0" fontAlgn="base" hangingPunct="0">
              <a:spcAft>
                <a:spcPct val="0"/>
              </a:spcAft>
              <a:buNone/>
              <a:defRPr/>
            </a:lvl3pPr>
            <a:lvl4pPr algn="ctr" rtl="0" eaLnBrk="0" fontAlgn="base" hangingPunct="0">
              <a:spcAft>
                <a:spcPct val="0"/>
              </a:spcAft>
              <a:buNone/>
              <a:defRPr/>
            </a:lvl4pPr>
            <a:lvl5pPr algn="ctr" rtl="0" eaLnBrk="0" fontAlgn="base" hangingPunct="0"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2" y="1215714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2" y="2729902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2" y="4244089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2" y="5758276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4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9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0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7" y="132482"/>
            <a:ext cx="10090594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Aft>
                <a:spcPct val="0"/>
              </a:spcAft>
              <a:buNone/>
              <a:defRPr/>
            </a:lvl1pPr>
            <a:lvl2pPr algn="ctr" rtl="0" eaLnBrk="0" fontAlgn="base" hangingPunct="0">
              <a:spcAft>
                <a:spcPct val="0"/>
              </a:spcAft>
              <a:buNone/>
              <a:defRPr/>
            </a:lvl2pPr>
            <a:lvl3pPr algn="ctr" rtl="0" eaLnBrk="0" fontAlgn="base" hangingPunct="0">
              <a:spcAft>
                <a:spcPct val="0"/>
              </a:spcAft>
              <a:buNone/>
              <a:defRPr/>
            </a:lvl3pPr>
            <a:lvl4pPr algn="ctr" rtl="0" eaLnBrk="0" fontAlgn="base" hangingPunct="0">
              <a:spcAft>
                <a:spcPct val="0"/>
              </a:spcAft>
              <a:buNone/>
              <a:defRPr/>
            </a:lvl4pPr>
            <a:lvl5pPr algn="ctr" rtl="0" eaLnBrk="0" fontAlgn="base" hangingPunct="0"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2" y="1215714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2" y="2729902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2" y="4244089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2" y="5758276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5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9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0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7" y="132482"/>
            <a:ext cx="10090594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Aft>
                <a:spcPct val="0"/>
              </a:spcAft>
              <a:buNone/>
              <a:defRPr/>
            </a:lvl1pPr>
            <a:lvl2pPr algn="ctr" rtl="0" eaLnBrk="0" fontAlgn="base" hangingPunct="0">
              <a:spcAft>
                <a:spcPct val="0"/>
              </a:spcAft>
              <a:buNone/>
              <a:defRPr/>
            </a:lvl2pPr>
            <a:lvl3pPr algn="ctr" rtl="0" eaLnBrk="0" fontAlgn="base" hangingPunct="0">
              <a:spcAft>
                <a:spcPct val="0"/>
              </a:spcAft>
              <a:buNone/>
              <a:defRPr/>
            </a:lvl3pPr>
            <a:lvl4pPr algn="ctr" rtl="0" eaLnBrk="0" fontAlgn="base" hangingPunct="0">
              <a:spcAft>
                <a:spcPct val="0"/>
              </a:spcAft>
              <a:buNone/>
              <a:defRPr/>
            </a:lvl4pPr>
            <a:lvl5pPr algn="ctr" rtl="0" eaLnBrk="0" fontAlgn="base" hangingPunct="0"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2" y="1215714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2" y="2729902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2" y="4244089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2" y="5758276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6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9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0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7" y="132482"/>
            <a:ext cx="10090594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Aft>
                <a:spcPct val="0"/>
              </a:spcAft>
              <a:buNone/>
              <a:defRPr/>
            </a:lvl1pPr>
            <a:lvl2pPr algn="ctr" rtl="0" eaLnBrk="0" fontAlgn="base" hangingPunct="0">
              <a:spcAft>
                <a:spcPct val="0"/>
              </a:spcAft>
              <a:buNone/>
              <a:defRPr/>
            </a:lvl2pPr>
            <a:lvl3pPr algn="ctr" rtl="0" eaLnBrk="0" fontAlgn="base" hangingPunct="0">
              <a:spcAft>
                <a:spcPct val="0"/>
              </a:spcAft>
              <a:buNone/>
              <a:defRPr/>
            </a:lvl3pPr>
            <a:lvl4pPr algn="ctr" rtl="0" eaLnBrk="0" fontAlgn="base" hangingPunct="0">
              <a:spcAft>
                <a:spcPct val="0"/>
              </a:spcAft>
              <a:buNone/>
              <a:defRPr/>
            </a:lvl4pPr>
            <a:lvl5pPr algn="ctr" rtl="0" eaLnBrk="0" fontAlgn="base" hangingPunct="0"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2" y="1215714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2" y="2729902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2" y="4244089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2" y="5758276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7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9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0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7" y="132482"/>
            <a:ext cx="10090594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Aft>
                <a:spcPct val="0"/>
              </a:spcAft>
              <a:buNone/>
              <a:defRPr/>
            </a:lvl1pPr>
            <a:lvl2pPr algn="ctr" rtl="0" eaLnBrk="0" fontAlgn="base" hangingPunct="0">
              <a:spcAft>
                <a:spcPct val="0"/>
              </a:spcAft>
              <a:buNone/>
              <a:defRPr/>
            </a:lvl2pPr>
            <a:lvl3pPr algn="ctr" rtl="0" eaLnBrk="0" fontAlgn="base" hangingPunct="0">
              <a:spcAft>
                <a:spcPct val="0"/>
              </a:spcAft>
              <a:buNone/>
              <a:defRPr/>
            </a:lvl3pPr>
            <a:lvl4pPr algn="ctr" rtl="0" eaLnBrk="0" fontAlgn="base" hangingPunct="0">
              <a:spcAft>
                <a:spcPct val="0"/>
              </a:spcAft>
              <a:buNone/>
              <a:defRPr/>
            </a:lvl4pPr>
            <a:lvl5pPr algn="ctr" rtl="0" eaLnBrk="0" fontAlgn="base" hangingPunct="0"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2" y="1215714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2" y="2729902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2" y="4244089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2" y="5758276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7663" y="374650"/>
            <a:ext cx="9747250" cy="704056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188" y="493358"/>
            <a:ext cx="9489376" cy="493323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018" y="5600597"/>
            <a:ext cx="9348946" cy="768913"/>
          </a:xfrm>
        </p:spPr>
        <p:txBody>
          <a:bodyPr bIns="0"/>
          <a:lstStyle>
            <a:lvl1pPr algn="l">
              <a:buNone/>
              <a:defRPr sz="41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5018" y="6391341"/>
            <a:ext cx="9348946" cy="477973"/>
          </a:xfrm>
        </p:spPr>
        <p:txBody>
          <a:bodyPr lIns="135478" tIns="0"/>
          <a:lstStyle>
            <a:lvl1pPr marL="0" marR="41686" indent="0" algn="l">
              <a:spcBef>
                <a:spcPts val="0"/>
              </a:spcBef>
              <a:spcAft>
                <a:spcPts val="0"/>
              </a:spcAft>
              <a:buNone/>
              <a:defRPr sz="21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2F7C2F-BD04-4618-91D7-F7DF277D7A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8 - 4 варианта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9" descr="Answer1.png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0" descr="Answer2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1" descr="Answer3.png"/>
          <p:cNvPicPr>
            <a:picLocks/>
          </p:cNvPicPr>
          <p:nvPr userDrawn="1">
            <p:custDataLst>
              <p:tags r:id="rId3"/>
            </p:custDataLst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Answer4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idx="10"/>
          </p:nvPr>
        </p:nvSpPr>
        <p:spPr>
          <a:xfrm>
            <a:off x="177577" y="132482"/>
            <a:ext cx="10090594" cy="862689"/>
          </a:xfrm>
        </p:spPr>
        <p:txBody>
          <a:bodyPr anchor="ctr" anchorCtr="1">
            <a:normAutofit/>
          </a:bodyPr>
          <a:lstStyle>
            <a:lvl1pPr algn="ctr" rtl="0" eaLnBrk="0" fontAlgn="base" hangingPunct="0">
              <a:spcAft>
                <a:spcPct val="0"/>
              </a:spcAft>
              <a:buNone/>
              <a:defRPr/>
            </a:lvl1pPr>
            <a:lvl2pPr algn="ctr" rtl="0" eaLnBrk="0" fontAlgn="base" hangingPunct="0">
              <a:spcAft>
                <a:spcPct val="0"/>
              </a:spcAft>
              <a:buNone/>
              <a:defRPr/>
            </a:lvl2pPr>
            <a:lvl3pPr algn="ctr" rtl="0" eaLnBrk="0" fontAlgn="base" hangingPunct="0">
              <a:spcAft>
                <a:spcPct val="0"/>
              </a:spcAft>
              <a:buNone/>
              <a:defRPr/>
            </a:lvl3pPr>
            <a:lvl4pPr algn="ctr" rtl="0" eaLnBrk="0" fontAlgn="base" hangingPunct="0">
              <a:spcAft>
                <a:spcPct val="0"/>
              </a:spcAft>
              <a:buNone/>
              <a:defRPr/>
            </a:lvl4pPr>
            <a:lvl5pPr algn="ctr" rtl="0" eaLnBrk="0" fontAlgn="base" hangingPunct="0"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1"/>
          </p:nvPr>
        </p:nvSpPr>
        <p:spPr>
          <a:xfrm>
            <a:off x="1566862" y="1215714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2"/>
          </p:nvPr>
        </p:nvSpPr>
        <p:spPr>
          <a:xfrm>
            <a:off x="1566862" y="2729902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3"/>
          </p:nvPr>
        </p:nvSpPr>
        <p:spPr>
          <a:xfrm>
            <a:off x="1566862" y="4244089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4"/>
          </p:nvPr>
        </p:nvSpPr>
        <p:spPr>
          <a:xfrm>
            <a:off x="1566862" y="5758276"/>
            <a:ext cx="8440166" cy="1381705"/>
          </a:xfrm>
          <a:prstGeom prst="rect">
            <a:avLst/>
          </a:prstGeom>
        </p:spPr>
        <p:txBody>
          <a:bodyPr lIns="103814" tIns="39378" rIns="103814" bIns="39378" anchor="ctr">
            <a:normAutofit/>
          </a:bodyPr>
          <a:lstStyle>
            <a:lvl1pPr algn="l" rtl="0" eaLnBrk="0" fontAlgn="base" hangingPunct="0">
              <a:spcAft>
                <a:spcPct val="0"/>
              </a:spcAft>
              <a:buNone/>
              <a:defRPr sz="3200"/>
            </a:lvl1pPr>
            <a:lvl2pPr algn="l" rtl="0" eaLnBrk="0" fontAlgn="base" hangingPunct="0">
              <a:spcAft>
                <a:spcPct val="0"/>
              </a:spcAft>
              <a:buNone/>
              <a:defRPr sz="3200"/>
            </a:lvl2pPr>
            <a:lvl3pPr algn="l" rtl="0" eaLnBrk="0" fontAlgn="base" hangingPunct="0">
              <a:spcAft>
                <a:spcPct val="0"/>
              </a:spcAft>
              <a:buNone/>
              <a:defRPr sz="3200"/>
            </a:lvl3pPr>
            <a:lvl4pPr algn="l" rtl="0" eaLnBrk="0" fontAlgn="base" hangingPunct="0">
              <a:spcAft>
                <a:spcPct val="0"/>
              </a:spcAft>
              <a:buNone/>
              <a:defRPr sz="3200"/>
            </a:lvl4pPr>
            <a:lvl5pPr algn="l" rtl="0" eaLnBrk="0" fontAlgn="base" hangingPunct="0">
              <a:spcAft>
                <a:spcPct val="0"/>
              </a:spcAft>
              <a:buNone/>
              <a:defRPr sz="3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87575" y="602662"/>
            <a:ext cx="4491673" cy="498754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2338" y="602662"/>
            <a:ext cx="4491673" cy="498754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51992-A071-4B60-827D-7D4F4DC7AE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516" y="5662941"/>
            <a:ext cx="9348946" cy="1194932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669" y="658440"/>
            <a:ext cx="4491673" cy="900167"/>
          </a:xfrm>
        </p:spPr>
        <p:txBody>
          <a:bodyPr lIns="166743" anchor="ctr"/>
          <a:lstStyle>
            <a:lvl1pPr marL="0" indent="0" algn="l">
              <a:buNone/>
              <a:defRPr sz="2700" b="1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314457" y="658440"/>
            <a:ext cx="4491673" cy="900167"/>
          </a:xfrm>
        </p:spPr>
        <p:txBody>
          <a:bodyPr lIns="156321" anchor="ctr"/>
          <a:lstStyle>
            <a:lvl1pPr marL="0" indent="0" algn="l">
              <a:buNone/>
              <a:defRPr sz="2700" b="1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93669" y="1645197"/>
            <a:ext cx="4491673" cy="3965790"/>
          </a:xfrm>
        </p:spPr>
        <p:txBody>
          <a:bodyPr/>
          <a:lstStyle>
            <a:lvl1pPr algn="l">
              <a:defRPr sz="2700"/>
            </a:lvl1pPr>
            <a:lvl2pPr algn="l">
              <a:defRPr sz="2300"/>
            </a:lvl2pPr>
            <a:lvl3pPr algn="l">
              <a:defRPr sz="2100"/>
            </a:lvl3pPr>
            <a:lvl4pPr algn="l">
              <a:defRPr sz="1800"/>
            </a:lvl4pPr>
            <a:lvl5pPr algn="l"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14457" y="1645197"/>
            <a:ext cx="4491673" cy="3965790"/>
          </a:xfrm>
        </p:spPr>
        <p:txBody>
          <a:bodyPr/>
          <a:lstStyle>
            <a:lvl1pPr algn="l">
              <a:defRPr sz="2700"/>
            </a:lvl1pPr>
            <a:lvl2pPr algn="l">
              <a:defRPr sz="2300"/>
            </a:lvl2pPr>
            <a:lvl3pPr algn="l">
              <a:defRPr sz="2100"/>
            </a:lvl3pPr>
            <a:lvl4pPr algn="l">
              <a:defRPr sz="1800"/>
            </a:lvl4pPr>
            <a:lvl5pPr algn="l"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FC7A-78D5-488E-B0CC-42D59C1C3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90543-E237-4A62-B5EE-1D32D0766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47663" y="374650"/>
            <a:ext cx="9747250" cy="704056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318C55-233B-4F57-A6D5-7BA193E0A9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7291" y="606125"/>
            <a:ext cx="3394869" cy="1039072"/>
          </a:xfrm>
        </p:spPr>
        <p:txBody>
          <a:bodyPr/>
          <a:lstStyle>
            <a:lvl1pPr algn="l">
              <a:buNone/>
              <a:defRPr sz="25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7363" y="1645199"/>
            <a:ext cx="3394869" cy="4779585"/>
          </a:xfrm>
        </p:spPr>
        <p:txBody>
          <a:bodyPr lIns="104214"/>
          <a:lstStyle>
            <a:lvl1pPr marL="20843" marR="20843" indent="0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100">
                <a:solidFill>
                  <a:schemeClr val="tx1"/>
                </a:solidFill>
              </a:defRPr>
            </a:lvl3pPr>
            <a:lvl4pPr>
              <a:buNone/>
              <a:defRPr sz="1000">
                <a:solidFill>
                  <a:schemeClr val="tx1"/>
                </a:solidFill>
              </a:defRPr>
            </a:lvl4pPr>
            <a:lvl5pPr>
              <a:buNone/>
              <a:defRPr sz="10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869762" y="1056962"/>
            <a:ext cx="5284744" cy="536854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3000">
                <a:solidFill>
                  <a:schemeClr val="tx1"/>
                </a:solidFill>
              </a:defRPr>
            </a:lvl2pPr>
            <a:lvl3pPr>
              <a:defRPr sz="2700">
                <a:solidFill>
                  <a:schemeClr val="tx1"/>
                </a:solidFill>
              </a:defRPr>
            </a:lvl3pPr>
            <a:lvl4pPr>
              <a:defRPr sz="2300">
                <a:solidFill>
                  <a:schemeClr val="tx1"/>
                </a:solidFill>
              </a:defRPr>
            </a:lvl4pPr>
            <a:lvl5pPr>
              <a:defRPr sz="23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B5DD6-CB80-4A79-A522-F2D9A60839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47663" y="374650"/>
            <a:ext cx="9747250" cy="704056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7312025" y="493713"/>
            <a:ext cx="2655888" cy="4935537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288" y="5695413"/>
            <a:ext cx="9401175" cy="1194932"/>
          </a:xfrm>
        </p:spPr>
        <p:txBody>
          <a:bodyPr anchor="t"/>
          <a:lstStyle>
            <a:lvl1pPr algn="l">
              <a:buNone/>
              <a:defRPr sz="41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7382751" y="606125"/>
            <a:ext cx="2559209" cy="4785684"/>
          </a:xfrm>
        </p:spPr>
        <p:txBody>
          <a:bodyPr lIns="104214"/>
          <a:lstStyle>
            <a:lvl1pPr marL="52107" indent="0" algn="l">
              <a:spcBef>
                <a:spcPts val="0"/>
              </a:spcBef>
              <a:buNone/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100">
                <a:solidFill>
                  <a:srgbClr val="FFFFFF"/>
                </a:solidFill>
              </a:defRPr>
            </a:lvl3pPr>
            <a:lvl4pPr>
              <a:defRPr sz="1000">
                <a:solidFill>
                  <a:srgbClr val="FFFFFF"/>
                </a:solidFill>
              </a:defRPr>
            </a:lvl4pPr>
            <a:lvl5pPr>
              <a:defRPr sz="10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81482" y="495182"/>
            <a:ext cx="6768846" cy="4935591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0760AF-66B7-48AB-8F6B-32EC310C7F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47663" y="374650"/>
            <a:ext cx="9747250" cy="7040563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8188" y="493357"/>
            <a:ext cx="9489376" cy="623443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214" tIns="52107" rIns="104214" bIns="52107"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74675" y="5665788"/>
            <a:ext cx="9348788" cy="1193800"/>
          </a:xfrm>
          <a:prstGeom prst="rect">
            <a:avLst/>
          </a:prstGeom>
        </p:spPr>
        <p:txBody>
          <a:bodyPr vert="horz" lIns="104214" tIns="52107" rIns="104214" bIns="52107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74675" y="603250"/>
            <a:ext cx="9348788" cy="475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8428" tIns="104214" rIns="104214" bIns="521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4313238" y="6945313"/>
            <a:ext cx="2611437" cy="414337"/>
          </a:xfrm>
          <a:prstGeom prst="rect">
            <a:avLst/>
          </a:prstGeom>
        </p:spPr>
        <p:txBody>
          <a:bodyPr vert="horz" lIns="104214" tIns="52107" rIns="104214" bIns="52107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924675" y="6945313"/>
            <a:ext cx="2611438" cy="414337"/>
          </a:xfrm>
          <a:prstGeom prst="rect">
            <a:avLst/>
          </a:prstGeom>
        </p:spPr>
        <p:txBody>
          <a:bodyPr vert="horz" lIns="104214" tIns="52107" rIns="104214" bIns="52107" anchor="b"/>
          <a:lstStyle>
            <a:lvl1pPr algn="l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9536113" y="6945313"/>
            <a:ext cx="522287" cy="414337"/>
          </a:xfrm>
          <a:prstGeom prst="rect">
            <a:avLst/>
          </a:prstGeom>
        </p:spPr>
        <p:txBody>
          <a:bodyPr vert="horz" lIns="104214" tIns="52107" rIns="104214" bIns="52107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D2FF01E-B5CB-4F8F-84C0-D146F2FC8D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43" r:id="rId2"/>
    <p:sldLayoutId id="2147484051" r:id="rId3"/>
    <p:sldLayoutId id="2147484044" r:id="rId4"/>
    <p:sldLayoutId id="2147484045" r:id="rId5"/>
    <p:sldLayoutId id="2147484046" r:id="rId6"/>
    <p:sldLayoutId id="2147484052" r:id="rId7"/>
    <p:sldLayoutId id="2147484047" r:id="rId8"/>
    <p:sldLayoutId id="2147484053" r:id="rId9"/>
    <p:sldLayoutId id="2147484048" r:id="rId10"/>
    <p:sldLayoutId id="2147484049" r:id="rId11"/>
    <p:sldLayoutId id="2147484054" r:id="rId12"/>
    <p:sldLayoutId id="2147484055" r:id="rId13"/>
    <p:sldLayoutId id="2147484056" r:id="rId14"/>
    <p:sldLayoutId id="2147484057" r:id="rId15"/>
    <p:sldLayoutId id="2147484058" r:id="rId16"/>
    <p:sldLayoutId id="2147484059" r:id="rId17"/>
    <p:sldLayoutId id="2147484060" r:id="rId18"/>
    <p:sldLayoutId id="2147484061" r:id="rId19"/>
    <p:sldLayoutId id="2147484062" r:id="rId20"/>
    <p:sldLayoutId id="2147484063" r:id="rId21"/>
    <p:sldLayoutId id="2147484064" r:id="rId22"/>
    <p:sldLayoutId id="2147484065" r:id="rId23"/>
    <p:sldLayoutId id="2147484066" r:id="rId24"/>
    <p:sldLayoutId id="2147484067" r:id="rId25"/>
    <p:sldLayoutId id="2147484068" r:id="rId26"/>
    <p:sldLayoutId id="2147484069" r:id="rId27"/>
    <p:sldLayoutId id="2147484070" r:id="rId28"/>
    <p:sldLayoutId id="2147484071" r:id="rId29"/>
    <p:sldLayoutId id="2147484072" r:id="rId3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301625" indent="-301625" algn="l" rtl="0" eaLnBrk="0" fontAlgn="base" hangingPunct="0">
        <a:spcBef>
          <a:spcPts val="288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23888" indent="-228600" algn="l" rtl="0" eaLnBrk="0" fontAlgn="base" hangingPunct="0">
        <a:spcBef>
          <a:spcPts val="288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07963" algn="l" rtl="0" eaLnBrk="0" fontAlgn="base" hangingPunct="0">
        <a:spcBef>
          <a:spcPts val="288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6813" indent="-207963" algn="l" rtl="0" eaLnBrk="0" fontAlgn="base" hangingPunct="0">
        <a:spcBef>
          <a:spcPts val="263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58913" indent="-207963" algn="l" rtl="0" eaLnBrk="0" fontAlgn="base" hangingPunct="0">
        <a:spcBef>
          <a:spcPts val="288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698691" indent="-208428" algn="l" rtl="0" eaLnBrk="1" latinLnBrk="0" hangingPunct="1">
        <a:spcBef>
          <a:spcPts val="285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38384" indent="-208428" algn="l" rtl="0" eaLnBrk="1" latinLnBrk="0" hangingPunct="1">
        <a:spcBef>
          <a:spcPts val="29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88498" indent="-208428" algn="l" rtl="0" eaLnBrk="1" latinLnBrk="0" hangingPunct="1">
        <a:spcBef>
          <a:spcPts val="29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449033" indent="-208428" algn="l" rtl="0" eaLnBrk="1" latinLnBrk="0" hangingPunct="1">
        <a:spcBef>
          <a:spcPts val="29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10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21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32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42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053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264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474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6856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image" Target="../media/image24.jpeg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image" Target="../media/image23.png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image" Target="../media/image26.jpeg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5" Type="http://schemas.openxmlformats.org/officeDocument/2006/relationships/image" Target="../media/image29.jpe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5" Type="http://schemas.openxmlformats.org/officeDocument/2006/relationships/image" Target="../media/image30.jpe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5"/>
          <p:cNvSpPr>
            <a:spLocks noGrp="1" noChangeArrowheads="1" noChangeShapeType="1" noTextEdit="1"/>
          </p:cNvSpPr>
          <p:nvPr/>
        </p:nvSpPr>
        <p:spPr bwMode="auto">
          <a:xfrm>
            <a:off x="614363" y="2024311"/>
            <a:ext cx="9348788" cy="2561952"/>
          </a:xfrm>
          <a:prstGeom prst="rect">
            <a:avLst/>
          </a:prstGeom>
        </p:spPr>
        <p:txBody>
          <a:bodyPr wrap="none" lIns="104214" tIns="52107" rIns="104214" bIns="52107" fromWordArt="1" anchor="b">
            <a:normAutofit/>
          </a:bodyPr>
          <a:lstStyle/>
          <a:p>
            <a:pPr algn="ctr" eaLnBrk="0" hangingPunct="0">
              <a:defRPr/>
            </a:pPr>
            <a:r>
              <a:rPr lang="ru-RU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ea typeface="+mj-ea"/>
                <a:cs typeface="+mj-cs"/>
              </a:rPr>
              <a:t>«ОЦЕНКА ПРИРОДНЫХ УСЛОВИЙ </a:t>
            </a:r>
          </a:p>
          <a:p>
            <a:pPr algn="ctr" eaLnBrk="0" hangingPunct="0">
              <a:defRPr/>
            </a:pPr>
            <a:r>
              <a:rPr lang="ru-RU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ea typeface="+mj-ea"/>
                <a:cs typeface="+mj-cs"/>
              </a:rPr>
              <a:t>ДЛЯ ЖИЗНИ И БЫТА  ЧЕЛОВЕКА</a:t>
            </a:r>
          </a:p>
          <a:p>
            <a:pPr algn="ctr" eaLnBrk="0" hangingPunct="0">
              <a:defRPr/>
            </a:pPr>
            <a:r>
              <a:rPr lang="ru-RU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ea typeface="+mj-ea"/>
                <a:cs typeface="+mj-cs"/>
              </a:rPr>
              <a:t> НА ЗАПАДНО-СИБИРСКОЙ РАВНИНЕ»</a:t>
            </a:r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387" y="584151"/>
            <a:ext cx="8176992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МУНИЦИПАЛЬНОЕ БЮДЖЕТНОЕ ОБРАЗОВАТЕЛЬНОЕ УЧРЕЖДЕНИЕ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СРЕДНЯЯ ОБЩЕОБРАЗОВАТЕЛЬНАЯ ШКОЛА №29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С УГЛУБЛЕННЫМ ИЗУЧЕНИЕМ ОТДЕЛЬНЫХ ПРЕДМЕТОВ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6731" y="5192663"/>
            <a:ext cx="6080178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Автор:</a:t>
            </a:r>
            <a:r>
              <a:rPr lang="en-US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Смирнова Татьяна Геннадьевна, </a:t>
            </a:r>
            <a:r>
              <a:rPr lang="ru-RU" sz="12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учитель  географии и биологии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6691" y="6920855"/>
            <a:ext cx="257176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Смоленск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2011 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4"/>
          <p:cNvSpPr>
            <a:spLocks noChangeArrowheads="1" noChangeShapeType="1" noTextEdit="1"/>
          </p:cNvSpPr>
          <p:nvPr/>
        </p:nvSpPr>
        <p:spPr bwMode="auto">
          <a:xfrm>
            <a:off x="1046163" y="223838"/>
            <a:ext cx="82804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Зона  степей</a:t>
            </a:r>
          </a:p>
        </p:txBody>
      </p:sp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542925" y="1304925"/>
            <a:ext cx="5903913" cy="569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2" tIns="45701" rIns="91402" bIns="45701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Занимает небольшие площади на юге Западной Сибири.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Осадков здесь выпадает мало,  от 300- 350 мм в год.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Степи травянистые.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Плодородные чернозёмные и каштановые почвы.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Получают высокие урожаи пшеницы, кукурузы, подсолнечника, овощей.</a:t>
            </a:r>
          </a:p>
        </p:txBody>
      </p:sp>
      <p:pic>
        <p:nvPicPr>
          <p:cNvPr id="34820" name="Picture 8" descr="http://img-fotki.yandex.ru/get/5816/50083820.1a5/0_9b2ff_860ca125_X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02375" y="1376363"/>
            <a:ext cx="3552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10" descr="http://f3.foto.rambler.ru/original/50a9c476-54c9-50c1-5dc4-40fe171b1272/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5400" y="4545013"/>
            <a:ext cx="3527425" cy="264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1"/>
          <p:cNvSpPr txBox="1">
            <a:spLocks noChangeArrowheads="1"/>
          </p:cNvSpPr>
          <p:nvPr/>
        </p:nvSpPr>
        <p:spPr bwMode="auto">
          <a:xfrm>
            <a:off x="222250" y="1038225"/>
            <a:ext cx="10223500" cy="458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6" tIns="45661" rIns="91326" bIns="45661">
            <a:spAutoFit/>
          </a:bodyPr>
          <a:lstStyle/>
          <a:p>
            <a:pPr marL="339725" indent="-339725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 </a:t>
            </a:r>
            <a:r>
              <a:rPr lang="ru-RU" sz="2800" b="1">
                <a:solidFill>
                  <a:srgbClr val="000066"/>
                </a:solidFill>
              </a:rPr>
              <a:t>Территория равнины богата реками, озёрами, болотами, подземными водами.</a:t>
            </a:r>
          </a:p>
          <a:p>
            <a:pPr marL="339725" indent="-339725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000066"/>
                </a:solidFill>
              </a:rPr>
              <a:t>  Река Обь с притоком Иртыш – главная водная магистраль Западной Сибири.</a:t>
            </a:r>
          </a:p>
          <a:p>
            <a:pPr marL="339725" indent="-339725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000066"/>
                </a:solidFill>
              </a:rPr>
              <a:t> Реки текут на север, течение тихое, медленное, спокойное, замерзают на длительное время.</a:t>
            </a:r>
          </a:p>
          <a:p>
            <a:pPr marL="339725" indent="-339725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000066"/>
                </a:solidFill>
              </a:rPr>
              <a:t>  Крупнейшее из озёр равнины – Чаны.</a:t>
            </a:r>
            <a:endParaRPr lang="ru-RU" sz="3600" b="1">
              <a:solidFill>
                <a:srgbClr val="000066"/>
              </a:solidFill>
            </a:endParaRPr>
          </a:p>
          <a:p>
            <a:pPr marL="339725" indent="-339725">
              <a:spcBef>
                <a:spcPct val="50000"/>
              </a:spcBef>
            </a:pP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35843" name="WordArt 16"/>
          <p:cNvSpPr>
            <a:spLocks noChangeArrowheads="1" noChangeShapeType="1" noTextEdit="1"/>
          </p:cNvSpPr>
          <p:nvPr/>
        </p:nvSpPr>
        <p:spPr bwMode="auto">
          <a:xfrm>
            <a:off x="542925" y="0"/>
            <a:ext cx="9359900" cy="944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Внутренние воды Западной Сибири</a:t>
            </a:r>
          </a:p>
        </p:txBody>
      </p:sp>
      <p:pic>
        <p:nvPicPr>
          <p:cNvPr id="35844" name="Picture 2" descr="http://aboutrus.ru/wp-content/uploads/2012/09/zapadno_sibirskaya_ravnina_reka_o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80063" y="4754563"/>
            <a:ext cx="3948112" cy="268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4" descr="http://www.ozero-chany.ru/images/stories/map_googl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36625" y="4754563"/>
            <a:ext cx="4429125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293688" y="538163"/>
            <a:ext cx="5715000" cy="7254875"/>
          </a:xfrm>
          <a:prstGeom prst="rect">
            <a:avLst/>
          </a:prstGeom>
        </p:spPr>
        <p:txBody>
          <a:bodyPr/>
          <a:lstStyle/>
          <a:p>
            <a:pPr marL="302221" indent="-302221" algn="ctr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3200" b="1" dirty="0">
                <a:solidFill>
                  <a:srgbClr val="000066"/>
                </a:solidFill>
                <a:latin typeface="+mn-lt"/>
              </a:rPr>
              <a:t>  На равнине  имеются крупнейшие     месторождения:</a:t>
            </a: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ru-RU" sz="3200" b="1" dirty="0">
              <a:solidFill>
                <a:srgbClr val="000066"/>
              </a:solidFill>
              <a:latin typeface="+mn-lt"/>
            </a:endParaRP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3200" b="1" dirty="0">
                <a:solidFill>
                  <a:srgbClr val="000066"/>
                </a:solidFill>
                <a:latin typeface="+mn-lt"/>
              </a:rPr>
              <a:t>нефти</a:t>
            </a: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3200" b="1" dirty="0">
                <a:solidFill>
                  <a:srgbClr val="000066"/>
                </a:solidFill>
                <a:latin typeface="+mn-lt"/>
              </a:rPr>
              <a:t>газа</a:t>
            </a: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3200" b="1" dirty="0">
                <a:solidFill>
                  <a:srgbClr val="000066"/>
                </a:solidFill>
                <a:latin typeface="+mn-lt"/>
              </a:rPr>
              <a:t>торфа - 60%  общих запасов России</a:t>
            </a: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3200" b="1" dirty="0">
                <a:solidFill>
                  <a:srgbClr val="000066"/>
                </a:solidFill>
                <a:latin typeface="+mn-lt"/>
              </a:rPr>
              <a:t>бурого угля (Тюмень)</a:t>
            </a: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defRPr/>
            </a:pPr>
            <a:r>
              <a:rPr lang="ru-RU" sz="3200" b="1" dirty="0">
                <a:solidFill>
                  <a:srgbClr val="000066"/>
                </a:solidFill>
                <a:latin typeface="+mn-lt"/>
              </a:rPr>
              <a:t>соли (на юге равнины)</a:t>
            </a:r>
          </a:p>
          <a:p>
            <a:pPr marL="302221" indent="-302221" fontAlgn="auto">
              <a:spcBef>
                <a:spcPts val="285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4000" b="1" dirty="0">
                <a:latin typeface="+mn-lt"/>
              </a:rPr>
              <a:t>   </a:t>
            </a:r>
          </a:p>
        </p:txBody>
      </p:sp>
      <p:pic>
        <p:nvPicPr>
          <p:cNvPr id="36867" name="Picture 2" descr="http://www.lukoil-zs.ru/upload/iblock/48e/g0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80125" y="966788"/>
            <a:ext cx="3781425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4" descr="http://www.chelsi.ru/uploads/posts/2010-03/1269179725_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51563" y="4044950"/>
            <a:ext cx="3714750" cy="27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4"/>
          <p:cNvSpPr>
            <a:spLocks noChangeArrowheads="1" noChangeShapeType="1" noTextEdit="1"/>
          </p:cNvSpPr>
          <p:nvPr/>
        </p:nvSpPr>
        <p:spPr bwMode="auto">
          <a:xfrm>
            <a:off x="398463" y="296863"/>
            <a:ext cx="9577387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Заболоченность Западной Сибири</a:t>
            </a:r>
          </a:p>
        </p:txBody>
      </p:sp>
      <p:graphicFrame>
        <p:nvGraphicFramePr>
          <p:cNvPr id="18" name="Схема 17"/>
          <p:cNvGraphicFramePr/>
          <p:nvPr/>
        </p:nvGraphicFramePr>
        <p:xfrm>
          <a:off x="614363" y="1575241"/>
          <a:ext cx="9361040" cy="5633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BFA"/>
            </a:gs>
            <a:gs pos="30000">
              <a:srgbClr val="C4D6EB"/>
            </a:gs>
            <a:gs pos="60001">
              <a:srgbClr val="85C2FF"/>
            </a:gs>
            <a:gs pos="100000">
              <a:srgbClr val="5E9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16000"/>
            <a:ext cx="10445750" cy="6777038"/>
          </a:xfrm>
        </p:spPr>
        <p:txBody>
          <a:bodyPr>
            <a:normAutofit fontScale="92500"/>
          </a:bodyPr>
          <a:lstStyle/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Западная Сибирь - одна из крупнейших   низменных равнин земного шара.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Богата разнообразными природными ресурсами.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Климат континентальный, достаточно суровый.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Богата реками, озёрами, болотами.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Отчётливо выражена зональность её природы - от тундры до степей.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sz="4000" b="1" dirty="0" smtClean="0"/>
          </a:p>
        </p:txBody>
      </p:sp>
      <p:sp>
        <p:nvSpPr>
          <p:cNvPr id="38915" name="WordArt 5"/>
          <p:cNvSpPr>
            <a:spLocks noChangeArrowheads="1" noChangeShapeType="1" noTextEdit="1"/>
          </p:cNvSpPr>
          <p:nvPr/>
        </p:nvSpPr>
        <p:spPr bwMode="auto">
          <a:xfrm>
            <a:off x="1477963" y="223838"/>
            <a:ext cx="727392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Выводы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Текст 6"/>
          <p:cNvSpPr>
            <a:spLocks noGrp="1"/>
          </p:cNvSpPr>
          <p:nvPr>
            <p:ph type="body" idx="10"/>
          </p:nvPr>
        </p:nvSpPr>
        <p:spPr>
          <a:xfrm>
            <a:off x="177800" y="131763"/>
            <a:ext cx="10090150" cy="863600"/>
          </a:xfrm>
        </p:spPr>
        <p:txBody>
          <a:bodyPr>
            <a:normAutofit fontScale="25000" lnSpcReduction="20000"/>
          </a:bodyPr>
          <a:lstStyle/>
          <a:p>
            <a:pPr marL="302221" indent="-302221">
              <a:buFont typeface="Wingdings 2"/>
              <a:buNone/>
              <a:defRPr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302221" indent="-302221">
              <a:buFont typeface="Wingdings 2"/>
              <a:buNone/>
              <a:defRPr/>
            </a:pPr>
            <a:r>
              <a:rPr lang="ru-RU" sz="1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чего амбар строят на высоких столбах</a:t>
            </a:r>
            <a:r>
              <a:rPr lang="en-US" sz="1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02221" indent="-302221">
              <a:buFont typeface="Wingdings 2"/>
              <a:buNone/>
              <a:defRPr/>
            </a:pPr>
            <a:endParaRPr lang="ru-RU" sz="4400" dirty="0" smtClean="0"/>
          </a:p>
        </p:txBody>
      </p:sp>
      <p:sp>
        <p:nvSpPr>
          <p:cNvPr id="39939" name="Содержимое 7"/>
          <p:cNvSpPr>
            <a:spLocks noGrp="1"/>
          </p:cNvSpPr>
          <p:nvPr>
            <p:ph sz="quarter" idx="11"/>
          </p:nvPr>
        </p:nvSpPr>
        <p:spPr>
          <a:xfrm>
            <a:off x="1566863" y="1216025"/>
            <a:ext cx="5095875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чтобы не портились продукты;</a:t>
            </a:r>
          </a:p>
          <a:p>
            <a:endParaRPr lang="ru-RU" smtClean="0"/>
          </a:p>
        </p:txBody>
      </p:sp>
      <p:sp>
        <p:nvSpPr>
          <p:cNvPr id="39940" name="Содержимое 8"/>
          <p:cNvSpPr>
            <a:spLocks noGrp="1"/>
          </p:cNvSpPr>
          <p:nvPr>
            <p:ph sz="quarter" idx="12"/>
          </p:nvPr>
        </p:nvSpPr>
        <p:spPr>
          <a:xfrm>
            <a:off x="1566863" y="2730500"/>
            <a:ext cx="56721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чтобы продукты не заливало водой;</a:t>
            </a:r>
          </a:p>
          <a:p>
            <a:endParaRPr lang="ru-RU" smtClean="0"/>
          </a:p>
        </p:txBody>
      </p:sp>
      <p:sp>
        <p:nvSpPr>
          <p:cNvPr id="39941" name="Содержимое 9"/>
          <p:cNvSpPr>
            <a:spLocks noGrp="1"/>
          </p:cNvSpPr>
          <p:nvPr>
            <p:ph sz="quarter" idx="13"/>
          </p:nvPr>
        </p:nvSpPr>
        <p:spPr>
          <a:xfrm>
            <a:off x="1566863" y="4243388"/>
            <a:ext cx="4879975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чтобы не залезли лесные звери;</a:t>
            </a:r>
          </a:p>
          <a:p>
            <a:endParaRPr lang="ru-RU" smtClean="0"/>
          </a:p>
        </p:txBody>
      </p:sp>
      <p:sp>
        <p:nvSpPr>
          <p:cNvPr id="39942" name="Содержимое 10"/>
          <p:cNvSpPr>
            <a:spLocks noGrp="1"/>
          </p:cNvSpPr>
          <p:nvPr>
            <p:ph sz="quarter" idx="14"/>
          </p:nvPr>
        </p:nvSpPr>
        <p:spPr>
          <a:xfrm>
            <a:off x="1566863" y="5757863"/>
            <a:ext cx="4879975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чтобы было видно его из далека.</a:t>
            </a:r>
          </a:p>
          <a:p>
            <a:endParaRPr lang="ru-RU" smtClean="0"/>
          </a:p>
        </p:txBody>
      </p:sp>
      <p:pic>
        <p:nvPicPr>
          <p:cNvPr id="39943" name="Picture 2" descr="C:\Documents and Settings\я\Рабочий стол\УЧЁБА 5 КУРС\Практика\Пятый урок. Оценка природных условий для жизни и быта\холодильник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62738" y="944563"/>
            <a:ext cx="3170237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4" name="Рисунок 9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5" name="Picture 10" descr="http://img-fotki.yandex.ru/get/3213/varandej1.a/0_66be_6aa9b7d6_XL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18275" y="4040188"/>
            <a:ext cx="345757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Текст 6"/>
          <p:cNvSpPr>
            <a:spLocks noGrp="1"/>
          </p:cNvSpPr>
          <p:nvPr>
            <p:ph type="body" idx="10"/>
          </p:nvPr>
        </p:nvSpPr>
        <p:spPr>
          <a:xfrm>
            <a:off x="177800" y="131763"/>
            <a:ext cx="10090150" cy="8636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Почему ханты встают так рано</a:t>
            </a:r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smtClean="0">
              <a:solidFill>
                <a:srgbClr val="C00000"/>
              </a:solidFill>
            </a:endParaRPr>
          </a:p>
        </p:txBody>
      </p:sp>
      <p:sp>
        <p:nvSpPr>
          <p:cNvPr id="40963" name="Содержимое 7"/>
          <p:cNvSpPr>
            <a:spLocks noGrp="1"/>
          </p:cNvSpPr>
          <p:nvPr>
            <p:ph sz="quarter" idx="11"/>
          </p:nvPr>
        </p:nvSpPr>
        <p:spPr>
          <a:xfrm>
            <a:off x="1566863" y="1216025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холодно;</a:t>
            </a:r>
          </a:p>
          <a:p>
            <a:endParaRPr lang="ru-RU" smtClean="0"/>
          </a:p>
        </p:txBody>
      </p:sp>
      <p:sp>
        <p:nvSpPr>
          <p:cNvPr id="40964" name="Содержимое 8"/>
          <p:cNvSpPr>
            <a:spLocks noGrp="1"/>
          </p:cNvSpPr>
          <p:nvPr>
            <p:ph sz="quarter" idx="12"/>
          </p:nvPr>
        </p:nvSpPr>
        <p:spPr>
          <a:xfrm>
            <a:off x="1566863" y="2730500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плохо спится;</a:t>
            </a:r>
          </a:p>
          <a:p>
            <a:endParaRPr lang="ru-RU" sz="4000" smtClean="0"/>
          </a:p>
        </p:txBody>
      </p:sp>
      <p:sp>
        <p:nvSpPr>
          <p:cNvPr id="40965" name="Содержимое 9"/>
          <p:cNvSpPr>
            <a:spLocks noGrp="1"/>
          </p:cNvSpPr>
          <p:nvPr>
            <p:ph sz="quarter" idx="13"/>
          </p:nvPr>
        </p:nvSpPr>
        <p:spPr>
          <a:xfrm>
            <a:off x="1566863" y="4243388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короткий день;</a:t>
            </a:r>
          </a:p>
          <a:p>
            <a:endParaRPr lang="ru-RU" smtClean="0"/>
          </a:p>
        </p:txBody>
      </p:sp>
      <p:sp>
        <p:nvSpPr>
          <p:cNvPr id="40966" name="Содержимое 10"/>
          <p:cNvSpPr>
            <a:spLocks noGrp="1"/>
          </p:cNvSpPr>
          <p:nvPr>
            <p:ph sz="quarter" idx="14"/>
          </p:nvPr>
        </p:nvSpPr>
        <p:spPr>
          <a:xfrm>
            <a:off x="1566863" y="5757863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выспались.</a:t>
            </a:r>
          </a:p>
          <a:p>
            <a:endParaRPr lang="ru-RU" sz="4000" smtClean="0"/>
          </a:p>
        </p:txBody>
      </p:sp>
      <p:pic>
        <p:nvPicPr>
          <p:cNvPr id="40967" name="Picture 2" descr="C:\Documents and Settings\я\Рабочий стол\УЧЁБА 5 КУРС\Практика\Пятый урок. Оценка природных условий для жизни и быта\ааа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67338" y="2312988"/>
            <a:ext cx="431958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Рисунок 9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Текст 6"/>
          <p:cNvSpPr>
            <a:spLocks noGrp="1"/>
          </p:cNvSpPr>
          <p:nvPr>
            <p:ph type="body" idx="10"/>
          </p:nvPr>
        </p:nvSpPr>
        <p:spPr>
          <a:xfrm>
            <a:off x="177800" y="131763"/>
            <a:ext cx="10090150" cy="8636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Традиционное занятие хантов:</a:t>
            </a:r>
          </a:p>
        </p:txBody>
      </p:sp>
      <p:sp>
        <p:nvSpPr>
          <p:cNvPr id="41987" name="Содержимое 7"/>
          <p:cNvSpPr>
            <a:spLocks noGrp="1"/>
          </p:cNvSpPr>
          <p:nvPr>
            <p:ph sz="quarter" idx="11"/>
          </p:nvPr>
        </p:nvSpPr>
        <p:spPr>
          <a:xfrm>
            <a:off x="1566863" y="1216025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оленеводство;</a:t>
            </a:r>
          </a:p>
        </p:txBody>
      </p:sp>
      <p:sp>
        <p:nvSpPr>
          <p:cNvPr id="41988" name="Содержимое 8"/>
          <p:cNvSpPr>
            <a:spLocks noGrp="1"/>
          </p:cNvSpPr>
          <p:nvPr>
            <p:ph sz="quarter" idx="12"/>
          </p:nvPr>
        </p:nvSpPr>
        <p:spPr>
          <a:xfrm>
            <a:off x="1566863" y="2730500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животноводство;</a:t>
            </a:r>
          </a:p>
        </p:txBody>
      </p:sp>
      <p:sp>
        <p:nvSpPr>
          <p:cNvPr id="41989" name="Содержимое 9"/>
          <p:cNvSpPr>
            <a:spLocks noGrp="1"/>
          </p:cNvSpPr>
          <p:nvPr>
            <p:ph sz="quarter" idx="13"/>
          </p:nvPr>
        </p:nvSpPr>
        <p:spPr>
          <a:xfrm>
            <a:off x="1566863" y="4243388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птицеводство;</a:t>
            </a:r>
          </a:p>
        </p:txBody>
      </p:sp>
      <p:sp>
        <p:nvSpPr>
          <p:cNvPr id="41990" name="Содержимое 10"/>
          <p:cNvSpPr>
            <a:spLocks noGrp="1"/>
          </p:cNvSpPr>
          <p:nvPr>
            <p:ph sz="quarter" idx="14"/>
          </p:nvPr>
        </p:nvSpPr>
        <p:spPr>
          <a:xfrm>
            <a:off x="1566863" y="5757863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браконьерство.</a:t>
            </a:r>
          </a:p>
        </p:txBody>
      </p:sp>
      <p:pic>
        <p:nvPicPr>
          <p:cNvPr id="41991" name="Рисунок 8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7800" y="1419225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2" name="Picture 8" descr="C:\Documents and Settings\Admin\Рабочий стол\ФОТКИ\фото\Природа\P221000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4675" y="2384425"/>
            <a:ext cx="422433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Текст 6"/>
          <p:cNvSpPr>
            <a:spLocks noGrp="1"/>
          </p:cNvSpPr>
          <p:nvPr>
            <p:ph type="body" idx="10"/>
          </p:nvPr>
        </p:nvSpPr>
        <p:spPr>
          <a:xfrm>
            <a:off x="177800" y="131763"/>
            <a:ext cx="10090150" cy="8636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Чем ханты подкармливают оленей</a:t>
            </a:r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1" name="Содержимое 7"/>
          <p:cNvSpPr>
            <a:spLocks noGrp="1"/>
          </p:cNvSpPr>
          <p:nvPr>
            <p:ph sz="quarter" idx="11"/>
          </p:nvPr>
        </p:nvSpPr>
        <p:spPr>
          <a:xfrm>
            <a:off x="1566863" y="1216025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солью;</a:t>
            </a:r>
          </a:p>
        </p:txBody>
      </p:sp>
      <p:sp>
        <p:nvSpPr>
          <p:cNvPr id="43012" name="Содержимое 8"/>
          <p:cNvSpPr>
            <a:spLocks noGrp="1"/>
          </p:cNvSpPr>
          <p:nvPr>
            <p:ph sz="quarter" idx="12"/>
          </p:nvPr>
        </p:nvSpPr>
        <p:spPr>
          <a:xfrm>
            <a:off x="1566863" y="2730500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мукой;</a:t>
            </a:r>
          </a:p>
        </p:txBody>
      </p:sp>
      <p:sp>
        <p:nvSpPr>
          <p:cNvPr id="43013" name="Содержимое 9"/>
          <p:cNvSpPr>
            <a:spLocks noGrp="1"/>
          </p:cNvSpPr>
          <p:nvPr>
            <p:ph sz="quarter" idx="13"/>
          </p:nvPr>
        </p:nvSpPr>
        <p:spPr>
          <a:xfrm>
            <a:off x="1566863" y="4243388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хлебом;</a:t>
            </a:r>
          </a:p>
        </p:txBody>
      </p:sp>
      <p:sp>
        <p:nvSpPr>
          <p:cNvPr id="43014" name="Содержимое 10"/>
          <p:cNvSpPr>
            <a:spLocks noGrp="1"/>
          </p:cNvSpPr>
          <p:nvPr>
            <p:ph sz="quarter" idx="14"/>
          </p:nvPr>
        </p:nvSpPr>
        <p:spPr>
          <a:xfrm>
            <a:off x="1566863" y="5757863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порсой.</a:t>
            </a:r>
          </a:p>
        </p:txBody>
      </p:sp>
      <p:pic>
        <p:nvPicPr>
          <p:cNvPr id="43015" name="Рисунок 8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7800" y="5962650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9" descr="http://www.allrussia.ru/sas/image/13010915444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15038" y="1016000"/>
            <a:ext cx="273685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7" name="Picture 13" descr="http://static2.aif.ru/public/news/big/662/6b62583978106bff7ad1ab4fabd10d19.kamchatka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86475" y="4113213"/>
            <a:ext cx="2665413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Текст 6"/>
          <p:cNvSpPr>
            <a:spLocks noGrp="1"/>
          </p:cNvSpPr>
          <p:nvPr>
            <p:ph type="body" idx="10"/>
          </p:nvPr>
        </p:nvSpPr>
        <p:spPr>
          <a:xfrm>
            <a:off x="177800" y="131763"/>
            <a:ext cx="10090150" cy="8636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определяют местожительство хантов</a:t>
            </a:r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5" name="Содержимое 7"/>
          <p:cNvSpPr>
            <a:spLocks noGrp="1"/>
          </p:cNvSpPr>
          <p:nvPr>
            <p:ph sz="quarter" idx="11"/>
          </p:nvPr>
        </p:nvSpPr>
        <p:spPr>
          <a:xfrm>
            <a:off x="1566863" y="1216025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по солнцу;</a:t>
            </a:r>
          </a:p>
        </p:txBody>
      </p:sp>
      <p:sp>
        <p:nvSpPr>
          <p:cNvPr id="44036" name="Содержимое 8"/>
          <p:cNvSpPr>
            <a:spLocks noGrp="1"/>
          </p:cNvSpPr>
          <p:nvPr>
            <p:ph sz="quarter" idx="12"/>
          </p:nvPr>
        </p:nvSpPr>
        <p:spPr>
          <a:xfrm>
            <a:off x="1566863" y="2730500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по дереву;</a:t>
            </a:r>
          </a:p>
        </p:txBody>
      </p:sp>
      <p:sp>
        <p:nvSpPr>
          <p:cNvPr id="44037" name="Содержимое 9"/>
          <p:cNvSpPr>
            <a:spLocks noGrp="1"/>
          </p:cNvSpPr>
          <p:nvPr>
            <p:ph sz="quarter" idx="13"/>
          </p:nvPr>
        </p:nvSpPr>
        <p:spPr>
          <a:xfrm>
            <a:off x="1566863" y="4243388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по реке;</a:t>
            </a:r>
          </a:p>
        </p:txBody>
      </p:sp>
      <p:sp>
        <p:nvSpPr>
          <p:cNvPr id="44038" name="Содержимое 10"/>
          <p:cNvSpPr>
            <a:spLocks noGrp="1"/>
          </p:cNvSpPr>
          <p:nvPr>
            <p:ph sz="quarter" idx="14"/>
          </p:nvPr>
        </p:nvSpPr>
        <p:spPr>
          <a:xfrm>
            <a:off x="1566863" y="5757863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по компасу.</a:t>
            </a:r>
          </a:p>
        </p:txBody>
      </p:sp>
      <p:pic>
        <p:nvPicPr>
          <p:cNvPr id="44039" name="Рисунок 8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7800" y="4448175"/>
            <a:ext cx="9731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0" name="Picture 13" descr="http://www.vsluh.ru/system/post_images/original/240/240947/%D1%85%D0%B0%D0%BD%D1%82%D1%8B.jpg?132394959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38775" y="2024063"/>
            <a:ext cx="39687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22313" y="752475"/>
            <a:ext cx="7715250" cy="944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CC0000"/>
                </a:solidFill>
              </a:rPr>
              <a:t>ЦЕЛЬ</a:t>
            </a:r>
            <a:r>
              <a:rPr lang="ru-RU" sz="4800" dirty="0" smtClean="0">
                <a:solidFill>
                  <a:srgbClr val="CC0000"/>
                </a:solidFill>
              </a:rPr>
              <a:t>  </a:t>
            </a:r>
            <a:r>
              <a:rPr lang="ru-RU" sz="5400" dirty="0" smtClean="0">
                <a:solidFill>
                  <a:srgbClr val="CC0000"/>
                </a:solidFill>
              </a:rPr>
              <a:t>УРОКА: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65188" y="1323975"/>
            <a:ext cx="8437562" cy="58975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>
              <a:solidFill>
                <a:srgbClr val="0000CC"/>
              </a:solidFill>
            </a:endParaRPr>
          </a:p>
          <a:p>
            <a:pPr eaLnBrk="1" hangingPunct="1"/>
            <a:r>
              <a:rPr lang="ru-RU" sz="4000" b="1" smtClean="0">
                <a:solidFill>
                  <a:srgbClr val="0000CC"/>
                </a:solidFill>
              </a:rPr>
              <a:t>изучить природные условия Западно-Сибирской равнины и их влияние на жизнь и быт населения.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Текст 6"/>
          <p:cNvSpPr>
            <a:spLocks noGrp="1"/>
          </p:cNvSpPr>
          <p:nvPr>
            <p:ph type="body" idx="10"/>
          </p:nvPr>
        </p:nvSpPr>
        <p:spPr>
          <a:xfrm>
            <a:off x="0" y="655638"/>
            <a:ext cx="10090150" cy="86360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называется зимняя обувь хантов</a:t>
            </a:r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smtClean="0"/>
          </a:p>
        </p:txBody>
      </p:sp>
      <p:sp>
        <p:nvSpPr>
          <p:cNvPr id="45059" name="Содержимое 7"/>
          <p:cNvSpPr>
            <a:spLocks noGrp="1"/>
          </p:cNvSpPr>
          <p:nvPr>
            <p:ph sz="quarter" idx="11"/>
          </p:nvPr>
        </p:nvSpPr>
        <p:spPr>
          <a:xfrm>
            <a:off x="1566863" y="1216025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малицы;</a:t>
            </a:r>
          </a:p>
        </p:txBody>
      </p:sp>
      <p:sp>
        <p:nvSpPr>
          <p:cNvPr id="45060" name="Содержимое 8"/>
          <p:cNvSpPr>
            <a:spLocks noGrp="1"/>
          </p:cNvSpPr>
          <p:nvPr>
            <p:ph sz="quarter" idx="12"/>
          </p:nvPr>
        </p:nvSpPr>
        <p:spPr>
          <a:xfrm>
            <a:off x="1566863" y="2730500"/>
            <a:ext cx="8440737" cy="1381125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кисы;</a:t>
            </a:r>
          </a:p>
        </p:txBody>
      </p:sp>
      <p:sp>
        <p:nvSpPr>
          <p:cNvPr id="45061" name="Содержимое 9"/>
          <p:cNvSpPr>
            <a:spLocks noGrp="1"/>
          </p:cNvSpPr>
          <p:nvPr>
            <p:ph sz="quarter" idx="13"/>
          </p:nvPr>
        </p:nvSpPr>
        <p:spPr>
          <a:xfrm>
            <a:off x="1566863" y="4243388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кенчики;</a:t>
            </a:r>
          </a:p>
        </p:txBody>
      </p:sp>
      <p:sp>
        <p:nvSpPr>
          <p:cNvPr id="45062" name="Содержимое 10"/>
          <p:cNvSpPr>
            <a:spLocks noGrp="1"/>
          </p:cNvSpPr>
          <p:nvPr>
            <p:ph sz="quarter" idx="14"/>
          </p:nvPr>
        </p:nvSpPr>
        <p:spPr>
          <a:xfrm>
            <a:off x="1566863" y="5757863"/>
            <a:ext cx="8440737" cy="138271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валенки.</a:t>
            </a:r>
          </a:p>
        </p:txBody>
      </p:sp>
      <p:pic>
        <p:nvPicPr>
          <p:cNvPr id="45063" name="Рисунок 8" descr="CorrectAnswerIndicator.png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7800" y="2933700"/>
            <a:ext cx="973138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4" name="Picture 9" descr="http://images03.olx.ru/ui/15/84/11/1314448510_244558311_4----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10213" y="2024063"/>
            <a:ext cx="3427412" cy="373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geografija/Ravnina-Sibirskaja/0002-002-Geograficheskoe-polozheni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5125" y="1609725"/>
            <a:ext cx="9547225" cy="578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WordArt 4"/>
          <p:cNvSpPr>
            <a:spLocks noChangeArrowheads="1" noChangeShapeType="1" noTextEdit="1"/>
          </p:cNvSpPr>
          <p:nvPr/>
        </p:nvSpPr>
        <p:spPr bwMode="auto">
          <a:xfrm>
            <a:off x="1150938" y="466725"/>
            <a:ext cx="874553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Географическое положение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4"/>
          <p:cNvSpPr>
            <a:spLocks noChangeArrowheads="1" noChangeShapeType="1" noTextEdit="1"/>
          </p:cNvSpPr>
          <p:nvPr/>
        </p:nvSpPr>
        <p:spPr bwMode="auto">
          <a:xfrm>
            <a:off x="1046163" y="368300"/>
            <a:ext cx="8745537" cy="1304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Особенности климата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Западно-Сибирской равнины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508000" y="1966913"/>
            <a:ext cx="9572625" cy="501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6" tIns="45661" rIns="91326" bIns="45661"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Климат континентальный и довольно  суровый;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Положение преимущественно  в умеренных     широтах;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Удалённость от Атлантического и Тихого океана;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Влияние Северного  Ледовитого океана;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Горы по периферии.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4"/>
          <p:cNvSpPr>
            <a:spLocks noChangeArrowheads="1" noChangeShapeType="1" noTextEdit="1"/>
          </p:cNvSpPr>
          <p:nvPr/>
        </p:nvSpPr>
        <p:spPr bwMode="auto">
          <a:xfrm>
            <a:off x="758825" y="368300"/>
            <a:ext cx="8745538" cy="1441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Особенности климата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Западно-Сибирской равнины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508000" y="1966913"/>
            <a:ext cx="957262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6" tIns="45661" rIns="91326" bIns="45661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Континентальность возрастает при движении с севера на юг.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Уменьшается количество осадков.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На севере равнины - длительная суровая зима и  прохладное влажное лето.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В южных районах – умеренно холодная зима и тёплое лето.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3200" b="1">
                <a:solidFill>
                  <a:srgbClr val="000066"/>
                </a:solidFill>
              </a:rPr>
              <a:t>Более 80% территории – имеет избыточное  увлажнение.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endParaRPr lang="ru-RU" sz="32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BFA"/>
            </a:gs>
            <a:gs pos="30000">
              <a:srgbClr val="C4D6EB"/>
            </a:gs>
            <a:gs pos="60001">
              <a:srgbClr val="85C2FF"/>
            </a:gs>
            <a:gs pos="100000">
              <a:srgbClr val="5E9E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6963" y="5662613"/>
            <a:ext cx="9348787" cy="1195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008063" y="1538288"/>
            <a:ext cx="9437687" cy="5943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0066"/>
                </a:solidFill>
              </a:rPr>
              <a:t> Большая протяжённость с севера на юг и однообразие рельефа обуславливают: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0066"/>
                </a:solidFill>
              </a:rPr>
              <a:t>Отчётливо выраженную зональность её природы от тундры до степей;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0066"/>
                </a:solidFill>
              </a:rPr>
              <a:t>Широтное размещение зон;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0066"/>
                </a:solidFill>
              </a:rPr>
              <a:t>Во всех зонах большие площади заняты болотами и озёрами;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0066"/>
                </a:solidFill>
              </a:rPr>
              <a:t>Нет широколиственных лесов;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0066"/>
                </a:solidFill>
              </a:rPr>
              <a:t>Небольшие площади лесостепной и степной зоны. </a:t>
            </a:r>
          </a:p>
        </p:txBody>
      </p:sp>
      <p:sp>
        <p:nvSpPr>
          <p:cNvPr id="30724" name="WordArt 5"/>
          <p:cNvSpPr>
            <a:spLocks noChangeArrowheads="1" noChangeShapeType="1" noTextEdit="1"/>
          </p:cNvSpPr>
          <p:nvPr/>
        </p:nvSpPr>
        <p:spPr bwMode="auto">
          <a:xfrm>
            <a:off x="254000" y="296863"/>
            <a:ext cx="9682163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Природные зоны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Западно - Сибирской равнины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574675" y="1592263"/>
            <a:ext cx="5511800" cy="5184775"/>
          </a:xfrm>
        </p:spPr>
        <p:txBody>
          <a:bodyPr>
            <a:normAutofit fontScale="85000" lnSpcReduction="10000"/>
          </a:bodyPr>
          <a:lstStyle/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Зима долгая, холодная.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Лето прохладное, </a:t>
            </a:r>
            <a:r>
              <a:rPr lang="en-US" b="1" dirty="0" smtClean="0"/>
              <a:t>t</a:t>
            </a:r>
            <a:r>
              <a:rPr lang="ru-RU" b="1" dirty="0" smtClean="0"/>
              <a:t> июля около +10.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Осадков выпадает 200-300 мм в год.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Тепла мало, испарение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   невелико.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Увлажнение избыточное.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dirty="0" smtClean="0"/>
              <a:t>Распространена вечная</a:t>
            </a:r>
          </a:p>
          <a:p>
            <a:pPr marL="302221" indent="-302221" eaLnBrk="1" fontAlgn="auto" hangingPunct="1">
              <a:spcBef>
                <a:spcPts val="285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   мерзлота.</a:t>
            </a:r>
          </a:p>
        </p:txBody>
      </p:sp>
      <p:sp>
        <p:nvSpPr>
          <p:cNvPr id="31747" name="WordArt 4"/>
          <p:cNvSpPr>
            <a:spLocks noChangeArrowheads="1" noChangeShapeType="1" noTextEdit="1"/>
          </p:cNvSpPr>
          <p:nvPr/>
        </p:nvSpPr>
        <p:spPr bwMode="auto">
          <a:xfrm>
            <a:off x="722313" y="466725"/>
            <a:ext cx="9001125" cy="785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Зона   тундры</a:t>
            </a:r>
          </a:p>
        </p:txBody>
      </p:sp>
      <p:pic>
        <p:nvPicPr>
          <p:cNvPr id="31748" name="Picture 5" descr="C:\Documents and Settings\Admin\Рабочий стол\ФОТКИ\фото\Варандей\IMG_043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15038" y="1447800"/>
            <a:ext cx="338455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6" descr="C:\Documents and Settings\Admin\Рабочий стол\ФОТКИ\фото\Природа\Изображение 02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3600" y="4238625"/>
            <a:ext cx="36242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574675" y="603250"/>
            <a:ext cx="9348788" cy="4757738"/>
          </a:xfrm>
        </p:spPr>
        <p:txBody>
          <a:bodyPr/>
          <a:lstStyle/>
          <a:p>
            <a:pPr eaLnBrk="1" hangingPunct="1"/>
            <a:r>
              <a:rPr lang="ru-RU" smtClean="0"/>
              <a:t>                                         </a:t>
            </a: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398463" y="728663"/>
            <a:ext cx="6337300" cy="692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2" tIns="45701" rIns="91402" bIns="4570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 </a:t>
            </a:r>
            <a:endParaRPr lang="ru-RU" sz="2800" b="1">
              <a:solidFill>
                <a:srgbClr val="0033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>
                <a:solidFill>
                  <a:srgbClr val="003300"/>
                </a:solidFill>
              </a:rPr>
              <a:t> </a:t>
            </a:r>
            <a:r>
              <a:rPr lang="ru-RU" sz="2800" b="1"/>
              <a:t>Самая большая по площади.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 Царство ели, пихты, кедра, лиственницы, сосны, с лишайниками и кустарничками.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Южная часть тайги – берёзово- осиновые леса.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 b="1"/>
              <a:t> Животные: белка, медведь, волк, лиса, куница, соболь, норка, бурундук, барсук, крот, дятел, кулик, рябчик, глухарь, серый журавль и др.УРМАНЫ- заболоченные участки тайги (в междуречье </a:t>
            </a:r>
            <a:r>
              <a:rPr lang="ru-RU" sz="2400" b="1"/>
              <a:t>Оби и Иртыша).</a:t>
            </a:r>
          </a:p>
        </p:txBody>
      </p:sp>
      <p:sp>
        <p:nvSpPr>
          <p:cNvPr id="32772" name="WordArt 8"/>
          <p:cNvSpPr>
            <a:spLocks noChangeArrowheads="1" noChangeShapeType="1" noTextEdit="1"/>
          </p:cNvSpPr>
          <p:nvPr/>
        </p:nvSpPr>
        <p:spPr bwMode="auto">
          <a:xfrm>
            <a:off x="1119188" y="584200"/>
            <a:ext cx="82073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зона тайги</a:t>
            </a:r>
          </a:p>
        </p:txBody>
      </p:sp>
      <p:pic>
        <p:nvPicPr>
          <p:cNvPr id="32773" name="Picture 6" descr="http://geographyofrussia.ru/wp-content/uploads/2009/05/taiga-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07200" y="1736725"/>
            <a:ext cx="311785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8" descr="https://encrypted-tbn1.gstatic.com/images?q=tbn:ANd9GcTabK9_xIyu9Rube3f3BV2bMZcfU_VgnRo8j_OJ-62YBR0DS6h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07200" y="5048250"/>
            <a:ext cx="3173413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00000">
              <a:srgbClr val="FEE7F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339850"/>
            <a:ext cx="22225" cy="5643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3795" name="Rectangle 6"/>
          <p:cNvSpPr>
            <a:spLocks noGrp="1" noChangeArrowheads="1"/>
          </p:cNvSpPr>
          <p:nvPr>
            <p:ph idx="1"/>
          </p:nvPr>
        </p:nvSpPr>
        <p:spPr>
          <a:xfrm>
            <a:off x="574675" y="1016000"/>
            <a:ext cx="5800725" cy="64087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её ширина небольшая;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сосновые боры;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степные виды животных: тушканчики, овсянки ...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таёжные виды: белки, глухари и др.;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много озёр;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плодородные почвы;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800" b="1" smtClean="0"/>
              <a:t>пашни;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b="1" smtClean="0"/>
              <a:t>КОЛКИ</a:t>
            </a:r>
            <a:r>
              <a:rPr lang="ru-RU" sz="2800" b="1" smtClean="0"/>
              <a:t> - это рощицы берёз и осин.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b="1" smtClean="0"/>
              <a:t>ГРИВЫ</a:t>
            </a:r>
            <a:r>
              <a:rPr lang="ru-RU" sz="2800" b="1" smtClean="0"/>
              <a:t> – это песчаные гряды высотой до 10-30м.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ru-RU" sz="2800" b="1" smtClean="0">
              <a:solidFill>
                <a:srgbClr val="660066"/>
              </a:solidFill>
            </a:endParaRPr>
          </a:p>
        </p:txBody>
      </p:sp>
      <p:sp>
        <p:nvSpPr>
          <p:cNvPr id="33796" name="WordArt 7"/>
          <p:cNvSpPr>
            <a:spLocks noChangeArrowheads="1" noChangeShapeType="1" noTextEdit="1"/>
          </p:cNvSpPr>
          <p:nvPr/>
        </p:nvSpPr>
        <p:spPr bwMode="auto">
          <a:xfrm>
            <a:off x="1693863" y="0"/>
            <a:ext cx="7345362" cy="728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Лесостепь</a:t>
            </a:r>
          </a:p>
        </p:txBody>
      </p:sp>
      <p:pic>
        <p:nvPicPr>
          <p:cNvPr id="33797" name="Picture 7" descr="http://tourism.kulichki.net/im/misto/altai/2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2375" y="1447800"/>
            <a:ext cx="3478213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11" descr="http://www.transsib.ru/Photo/Bran/kr-tigey34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2375" y="4113213"/>
            <a:ext cx="3608388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4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3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  <p:tag name="CORRECTANSWER" val="2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MultipleChoice</Type>
  <ChoicesCount>4</ChoicesCount>
  <Orientation>Left</Orientation>
</Layout>
</file>

<file path=customXml/item10.xml><?xml version="1.0" encoding="utf-8"?>
<Layout>
  <Type>MultipleChoice</Type>
  <ChoicesCount>4</ChoicesCount>
  <Orientation>Left</Orientation>
</Layout>
</file>

<file path=customXml/item11.xml><?xml version="1.0" encoding="utf-8"?>
<Layout>
  <Type>MultipleChoice</Type>
  <ChoicesCount>4</ChoicesCount>
  <Orientation>Left</Orientation>
</Layout>
</file>

<file path=customXml/item12.xml><?xml version="1.0" encoding="utf-8"?>
<Layout>
  <Type>MultipleChoice</Type>
  <ChoicesCount>4</ChoicesCount>
  <Orientation>Left</Orientation>
</Layout>
</file>

<file path=customXml/item13.xml><?xml version="1.0" encoding="utf-8"?>
<Layout>
  <Type>MultipleChoice</Type>
  <ChoicesCount>4</ChoicesCount>
  <Orientation>Left</Orientation>
</Layout>
</file>

<file path=customXml/item14.xml><?xml version="1.0" encoding="utf-8"?>
<Layout>
  <Type>YesNo</Type>
  <ChoicesCount>2</ChoicesCount>
  <Orientation>Left</Orientation>
</Layout>
</file>

<file path=customXml/item15.xml><?xml version="1.0" encoding="utf-8"?>
<Layout>
  <Type>MultipleChoice</Type>
  <ChoicesCount>4</ChoicesCount>
  <Orientation>Left</Orientation>
</Layout>
</file>

<file path=customXml/item16.xml><?xml version="1.0" encoding="utf-8"?>
<Layout>
  <Type>MultipleChoice</Type>
  <ChoicesCount>4</ChoicesCount>
  <Orientation>Left</Orientation>
</Layout>
</file>

<file path=customXml/item17.xml><?xml version="1.0" encoding="utf-8"?>
<Layout>
  <Type>MultipleChoice</Type>
  <ChoicesCount>4</ChoicesCount>
  <Orientation>Left</Orientation>
</Layout>
</file>

<file path=customXml/item18.xml><?xml version="1.0" encoding="utf-8"?>
<Layout>
  <Type>MultipleChoice</Type>
  <ChoicesCount>4</ChoicesCount>
  <Orientation>Left</Orientation>
</Layout>
</file>

<file path=customXml/item19.xml><?xml version="1.0" encoding="utf-8"?>
<Layout>
  <Type>MultipleChoice</Type>
  <ChoicesCount>4</ChoicesCount>
  <Orientation>Left</Orientation>
</Layout>
</file>

<file path=customXml/item2.xml><?xml version="1.0" encoding="utf-8"?>
<Layout>
  <Type>MultipleChoice</Type>
  <ChoicesCount>4</ChoicesCount>
  <Orientation>Left</Orientation>
</Layout>
</file>

<file path=customXml/item20.xml><?xml version="1.0" encoding="utf-8"?>
<Layout>
  <Type>MultipleChoice</Type>
  <ChoicesCount>4</ChoicesCount>
  <Orientation>Left</Orientation>
</Layout>
</file>

<file path=customXml/item21.xml><?xml version="1.0" encoding="utf-8"?>
<Layout>
  <Type>MultipleChoice</Type>
  <ChoicesCount>4</ChoicesCount>
  <Orientation>Left</Orientation>
</Layout>
</file>

<file path=customXml/item22.xml><?xml version="1.0" encoding="utf-8"?>
<Layout>
  <Type>MultipleChoice</Type>
  <ChoicesCount>4</ChoicesCount>
  <Orientation>Left</Orientation>
</Layout>
</file>

<file path=customXml/item23.xml><?xml version="1.0" encoding="utf-8"?>
<Layout>
  <Type>MultipleChoice</Type>
  <ChoicesCount>4</ChoicesCount>
  <Orientation>Left</Orientation>
</Layout>
</file>

<file path=customXml/item24.xml><?xml version="1.0" encoding="utf-8"?>
<Layout>
  <Type>MultipleChoice</Type>
  <ChoicesCount>4</ChoicesCount>
  <Orientation>Left</Orientation>
</Layout>
</file>

<file path=customXml/item25.xml><?xml version="1.0" encoding="utf-8"?>
<Layout>
  <Type>MultipleChoice</Type>
  <ChoicesCount>4</ChoicesCount>
  <Orientation>Left</Orientation>
</Layout>
</file>

<file path=customXml/item26.xml><?xml version="1.0" encoding="utf-8"?>
<Layout>
  <Type>MultipleChoice</Type>
  <ChoicesCount>4</ChoicesCount>
  <Orientation>Left</Orientation>
</Layout>
</file>

<file path=customXml/item27.xml><?xml version="1.0" encoding="utf-8"?>
<Layout>
  <Type>YesNo</Type>
  <ChoicesCount>2</ChoicesCount>
  <Orientation>Left</Orientation>
</Layout>
</file>

<file path=customXml/item3.xml><?xml version="1.0" encoding="utf-8"?>
<Layout>
  <Type>MultipleChoice</Type>
  <ChoicesCount>4</ChoicesCount>
  <Orientation>Left</Orientation>
</Layout>
</file>

<file path=customXml/item4.xml><?xml version="1.0" encoding="utf-8"?>
<Layout>
  <Type>MultipleChoice</Type>
  <ChoicesCount>4</ChoicesCount>
  <Orientation>Left</Orientation>
</Layout>
</file>

<file path=customXml/item5.xml><?xml version="1.0" encoding="utf-8"?>
<Layout>
  <Type>MultipleChoice</Type>
  <ChoicesCount>4</ChoicesCount>
  <Orientation>Left</Orientation>
</Layout>
</file>

<file path=customXml/item6.xml><?xml version="1.0" encoding="utf-8"?>
<Layout>
  <Type>MultipleChoice</Type>
  <ChoicesCount>4</ChoicesCount>
  <Orientation>Left</Orientation>
</Layout>
</file>

<file path=customXml/item7.xml><?xml version="1.0" encoding="utf-8"?>
<Layout>
  <Type>MultipleChoice</Type>
  <ChoicesCount>4</ChoicesCount>
  <Orientation>Left</Orientation>
</Layout>
</file>

<file path=customXml/item8.xml><?xml version="1.0" encoding="utf-8"?>
<Layout>
  <Type>MultipleChoice</Type>
  <ChoicesCount>4</ChoicesCount>
  <Orientation>Left</Orientation>
</Layout>
</file>

<file path=customXml/item9.xml><?xml version="1.0" encoding="utf-8"?>
<Layout>
  <Type>YesNo</Type>
  <ChoicesCount>2</ChoicesCount>
  <Orientation>Left</Orientation>
</Layout>
</file>

<file path=customXml/itemProps1.xml><?xml version="1.0" encoding="utf-8"?>
<ds:datastoreItem xmlns:ds="http://schemas.openxmlformats.org/officeDocument/2006/customXml" ds:itemID="{FAA58C6F-4B06-4F2C-88E1-EEF81DD31188}">
  <ds:schemaRefs/>
</ds:datastoreItem>
</file>

<file path=customXml/itemProps10.xml><?xml version="1.0" encoding="utf-8"?>
<ds:datastoreItem xmlns:ds="http://schemas.openxmlformats.org/officeDocument/2006/customXml" ds:itemID="{48B06B51-BBBA-4966-8F93-BEF377E1B695}">
  <ds:schemaRefs/>
</ds:datastoreItem>
</file>

<file path=customXml/itemProps11.xml><?xml version="1.0" encoding="utf-8"?>
<ds:datastoreItem xmlns:ds="http://schemas.openxmlformats.org/officeDocument/2006/customXml" ds:itemID="{6EF4E865-9199-4E4D-AB21-D5033BFE16F8}">
  <ds:schemaRefs/>
</ds:datastoreItem>
</file>

<file path=customXml/itemProps12.xml><?xml version="1.0" encoding="utf-8"?>
<ds:datastoreItem xmlns:ds="http://schemas.openxmlformats.org/officeDocument/2006/customXml" ds:itemID="{67448E84-93C4-46A2-8699-84BAFB41731F}">
  <ds:schemaRefs/>
</ds:datastoreItem>
</file>

<file path=customXml/itemProps13.xml><?xml version="1.0" encoding="utf-8"?>
<ds:datastoreItem xmlns:ds="http://schemas.openxmlformats.org/officeDocument/2006/customXml" ds:itemID="{AEB3B189-EB9A-4261-8705-A378F001F11C}">
  <ds:schemaRefs/>
</ds:datastoreItem>
</file>

<file path=customXml/itemProps14.xml><?xml version="1.0" encoding="utf-8"?>
<ds:datastoreItem xmlns:ds="http://schemas.openxmlformats.org/officeDocument/2006/customXml" ds:itemID="{D783AF9B-ECBF-401A-A87E-B1F893024E6C}">
  <ds:schemaRefs/>
</ds:datastoreItem>
</file>

<file path=customXml/itemProps15.xml><?xml version="1.0" encoding="utf-8"?>
<ds:datastoreItem xmlns:ds="http://schemas.openxmlformats.org/officeDocument/2006/customXml" ds:itemID="{054131A3-9CF0-4FDB-8EB0-BA284BE33F41}">
  <ds:schemaRefs/>
</ds:datastoreItem>
</file>

<file path=customXml/itemProps16.xml><?xml version="1.0" encoding="utf-8"?>
<ds:datastoreItem xmlns:ds="http://schemas.openxmlformats.org/officeDocument/2006/customXml" ds:itemID="{664178B0-812B-4D32-80BC-E5A88F48BC0E}">
  <ds:schemaRefs/>
</ds:datastoreItem>
</file>

<file path=customXml/itemProps17.xml><?xml version="1.0" encoding="utf-8"?>
<ds:datastoreItem xmlns:ds="http://schemas.openxmlformats.org/officeDocument/2006/customXml" ds:itemID="{89CE9FB0-6810-42C6-87C0-AB2B7392AEA4}">
  <ds:schemaRefs/>
</ds:datastoreItem>
</file>

<file path=customXml/itemProps18.xml><?xml version="1.0" encoding="utf-8"?>
<ds:datastoreItem xmlns:ds="http://schemas.openxmlformats.org/officeDocument/2006/customXml" ds:itemID="{8D4A16BA-3604-4907-95B1-42DF47FA8252}">
  <ds:schemaRefs/>
</ds:datastoreItem>
</file>

<file path=customXml/itemProps19.xml><?xml version="1.0" encoding="utf-8"?>
<ds:datastoreItem xmlns:ds="http://schemas.openxmlformats.org/officeDocument/2006/customXml" ds:itemID="{73C324BA-9C41-4F92-9638-3436BE50B0A5}">
  <ds:schemaRefs/>
</ds:datastoreItem>
</file>

<file path=customXml/itemProps2.xml><?xml version="1.0" encoding="utf-8"?>
<ds:datastoreItem xmlns:ds="http://schemas.openxmlformats.org/officeDocument/2006/customXml" ds:itemID="{A33B8072-A061-4D55-8C41-4FF8CC63EB5B}">
  <ds:schemaRefs/>
</ds:datastoreItem>
</file>

<file path=customXml/itemProps20.xml><?xml version="1.0" encoding="utf-8"?>
<ds:datastoreItem xmlns:ds="http://schemas.openxmlformats.org/officeDocument/2006/customXml" ds:itemID="{100625C7-9F52-48BC-9E6B-197846D95504}">
  <ds:schemaRefs/>
</ds:datastoreItem>
</file>

<file path=customXml/itemProps21.xml><?xml version="1.0" encoding="utf-8"?>
<ds:datastoreItem xmlns:ds="http://schemas.openxmlformats.org/officeDocument/2006/customXml" ds:itemID="{0C20D9CC-DED2-4D8D-A347-57715D09F2CD}">
  <ds:schemaRefs/>
</ds:datastoreItem>
</file>

<file path=customXml/itemProps22.xml><?xml version="1.0" encoding="utf-8"?>
<ds:datastoreItem xmlns:ds="http://schemas.openxmlformats.org/officeDocument/2006/customXml" ds:itemID="{F07286D3-A1A2-40D3-B787-3AC9C3BC2144}">
  <ds:schemaRefs/>
</ds:datastoreItem>
</file>

<file path=customXml/itemProps23.xml><?xml version="1.0" encoding="utf-8"?>
<ds:datastoreItem xmlns:ds="http://schemas.openxmlformats.org/officeDocument/2006/customXml" ds:itemID="{ECF7C5D5-1ABB-4342-ADF8-D6B898AAC764}">
  <ds:schemaRefs/>
</ds:datastoreItem>
</file>

<file path=customXml/itemProps24.xml><?xml version="1.0" encoding="utf-8"?>
<ds:datastoreItem xmlns:ds="http://schemas.openxmlformats.org/officeDocument/2006/customXml" ds:itemID="{B2D6EDD6-038A-4E48-94DF-B649024A5D0B}">
  <ds:schemaRefs/>
</ds:datastoreItem>
</file>

<file path=customXml/itemProps25.xml><?xml version="1.0" encoding="utf-8"?>
<ds:datastoreItem xmlns:ds="http://schemas.openxmlformats.org/officeDocument/2006/customXml" ds:itemID="{0C4339E3-4073-46FE-BACD-08499D91C0A4}">
  <ds:schemaRefs/>
</ds:datastoreItem>
</file>

<file path=customXml/itemProps26.xml><?xml version="1.0" encoding="utf-8"?>
<ds:datastoreItem xmlns:ds="http://schemas.openxmlformats.org/officeDocument/2006/customXml" ds:itemID="{41BF60EA-80DE-439E-8AF2-DDAD441FAF4B}">
  <ds:schemaRefs/>
</ds:datastoreItem>
</file>

<file path=customXml/itemProps27.xml><?xml version="1.0" encoding="utf-8"?>
<ds:datastoreItem xmlns:ds="http://schemas.openxmlformats.org/officeDocument/2006/customXml" ds:itemID="{518C64F1-A733-4CC4-B38D-5346D8361102}">
  <ds:schemaRefs/>
</ds:datastoreItem>
</file>

<file path=customXml/itemProps3.xml><?xml version="1.0" encoding="utf-8"?>
<ds:datastoreItem xmlns:ds="http://schemas.openxmlformats.org/officeDocument/2006/customXml" ds:itemID="{63096601-3E3F-4994-85FE-408A2DC4B371}">
  <ds:schemaRefs/>
</ds:datastoreItem>
</file>

<file path=customXml/itemProps4.xml><?xml version="1.0" encoding="utf-8"?>
<ds:datastoreItem xmlns:ds="http://schemas.openxmlformats.org/officeDocument/2006/customXml" ds:itemID="{62059A06-36AC-4F5E-A9B2-FB047ED6BA61}">
  <ds:schemaRefs/>
</ds:datastoreItem>
</file>

<file path=customXml/itemProps5.xml><?xml version="1.0" encoding="utf-8"?>
<ds:datastoreItem xmlns:ds="http://schemas.openxmlformats.org/officeDocument/2006/customXml" ds:itemID="{ECD49026-B360-4A09-A1E1-DB376CAF62D1}">
  <ds:schemaRefs/>
</ds:datastoreItem>
</file>

<file path=customXml/itemProps6.xml><?xml version="1.0" encoding="utf-8"?>
<ds:datastoreItem xmlns:ds="http://schemas.openxmlformats.org/officeDocument/2006/customXml" ds:itemID="{961CD127-8BD8-4AC3-8444-19EA40D34330}">
  <ds:schemaRefs/>
</ds:datastoreItem>
</file>

<file path=customXml/itemProps7.xml><?xml version="1.0" encoding="utf-8"?>
<ds:datastoreItem xmlns:ds="http://schemas.openxmlformats.org/officeDocument/2006/customXml" ds:itemID="{11B7C62D-8904-425F-A3BA-5D8C5B9FAE33}">
  <ds:schemaRefs/>
</ds:datastoreItem>
</file>

<file path=customXml/itemProps8.xml><?xml version="1.0" encoding="utf-8"?>
<ds:datastoreItem xmlns:ds="http://schemas.openxmlformats.org/officeDocument/2006/customXml" ds:itemID="{5146FE36-7092-4BF8-81B6-B53DF07F7F95}">
  <ds:schemaRefs/>
</ds:datastoreItem>
</file>

<file path=customXml/itemProps9.xml><?xml version="1.0" encoding="utf-8"?>
<ds:datastoreItem xmlns:ds="http://schemas.openxmlformats.org/officeDocument/2006/customXml" ds:itemID="{3522A13F-CAC0-4DCD-A8E9-B1262A137C2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3039</TotalTime>
  <Words>655</Words>
  <Application>Microsoft Office PowerPoint</Application>
  <PresentationFormat>Произвольный</PresentationFormat>
  <Paragraphs>126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Verdana</vt:lpstr>
      <vt:lpstr>Wingdings 2</vt:lpstr>
      <vt:lpstr>Calibri</vt:lpstr>
      <vt:lpstr>Wingdings</vt:lpstr>
      <vt:lpstr>Times New Roman</vt:lpstr>
      <vt:lpstr>Аспект</vt:lpstr>
      <vt:lpstr>Слайд 1</vt:lpstr>
      <vt:lpstr>ЦЕЛЬ  УРОКА:</vt:lpstr>
      <vt:lpstr>Слайд 3</vt:lpstr>
      <vt:lpstr>Слайд 4</vt:lpstr>
      <vt:lpstr>Слайд 5</vt:lpstr>
      <vt:lpstr>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МОУ Иванковская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природных условий</dc:title>
  <dc:creator>Смирнова Т Г</dc:creator>
  <cp:lastModifiedBy>revaz</cp:lastModifiedBy>
  <cp:revision>146</cp:revision>
  <dcterms:created xsi:type="dcterms:W3CDTF">2009-01-19T13:38:51Z</dcterms:created>
  <dcterms:modified xsi:type="dcterms:W3CDTF">2013-04-21T18:42:27Z</dcterms:modified>
</cp:coreProperties>
</file>