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8" r:id="rId2"/>
    <p:sldId id="279" r:id="rId3"/>
    <p:sldId id="264" r:id="rId4"/>
    <p:sldId id="262" r:id="rId5"/>
    <p:sldId id="263" r:id="rId6"/>
    <p:sldId id="265" r:id="rId7"/>
    <p:sldId id="284" r:id="rId8"/>
    <p:sldId id="285" r:id="rId9"/>
    <p:sldId id="268" r:id="rId10"/>
    <p:sldId id="270" r:id="rId11"/>
    <p:sldId id="269" r:id="rId12"/>
    <p:sldId id="271" r:id="rId13"/>
    <p:sldId id="287" r:id="rId14"/>
    <p:sldId id="275" r:id="rId15"/>
    <p:sldId id="272" r:id="rId16"/>
    <p:sldId id="277" r:id="rId17"/>
    <p:sldId id="273" r:id="rId18"/>
    <p:sldId id="274" r:id="rId19"/>
    <p:sldId id="280" r:id="rId20"/>
    <p:sldId id="283" r:id="rId21"/>
    <p:sldId id="290" r:id="rId22"/>
    <p:sldId id="291" r:id="rId23"/>
    <p:sldId id="298" r:id="rId24"/>
    <p:sldId id="296" r:id="rId25"/>
    <p:sldId id="297" r:id="rId26"/>
    <p:sldId id="299" r:id="rId27"/>
    <p:sldId id="300" r:id="rId28"/>
    <p:sldId id="301" r:id="rId29"/>
    <p:sldId id="276" r:id="rId30"/>
    <p:sldId id="289" r:id="rId31"/>
    <p:sldId id="288" r:id="rId32"/>
    <p:sldId id="302" r:id="rId3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FF1D1D"/>
    <a:srgbClr val="81DEFF"/>
    <a:srgbClr val="FFFF00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40" d="100"/>
          <a:sy n="40" d="100"/>
        </p:scale>
        <p:origin x="-151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FE74872D-36E2-4F5B-A20E-F145F498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8462CC6-78DC-4ACE-BAE5-488246ED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1BF2E-F779-42C5-AB8B-2D5211CC55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808B9-8495-4AC5-BE9A-904960C5B1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F01D5-5516-433C-B2F2-2CD3DA0830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47B2F-EEBF-4911-98AF-FFC3A0278A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E821-B6DB-4BB8-B0AF-823602739259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C342-A8FA-45B6-8BC1-3C1BD3662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471B-83DC-41B5-B844-15ED0C2E2396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6165-B035-4C62-B525-8F0A080F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5938-84B3-4FB0-A236-D837D87FFCBC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C0D-87DD-4D0C-A4A6-52F1BA0A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138E-CE2D-4C0F-AACF-87176881EFB7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4E2A-6E1A-459B-9A5F-44C14A84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C14B-D676-4032-8391-0EC8C3339BB3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F1D9-75F8-4130-B014-9BEB69F6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1E25-C9AF-4DBB-83CF-700A8B73BE8D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F2C9-DA09-4B16-81F7-233CA67CA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2127-B2C8-4CB2-AF9B-71D9DBAD981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731C-CEDC-4D36-B504-E1E7D64B7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3383-485D-4D07-A62E-1ACA4CAB7E0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6D05-6D7D-411F-8634-23CE03302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A261-FF73-4F2D-97D5-2AD0685C615C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FDD2-F664-4FFE-91A7-9BB48E9DF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EC78-79A9-40FD-B1A6-EDCB61BB6C5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391D-D180-4684-8CE2-A841721A0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ACCF-111D-48FC-B77A-DF2823F0FE4B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7FF7-8E66-4E29-926A-F25D7CE73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2B1D64-5816-4480-8869-D7EF4C019256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2069F9-D6AF-4A59-98CB-1D539C256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25.xml"/><Relationship Id="rId18" Type="http://schemas.openxmlformats.org/officeDocument/2006/relationships/image" Target="../media/image31.gif"/><Relationship Id="rId3" Type="http://schemas.openxmlformats.org/officeDocument/2006/relationships/image" Target="../media/image3.png"/><Relationship Id="rId21" Type="http://schemas.openxmlformats.org/officeDocument/2006/relationships/slide" Target="slide29.xml"/><Relationship Id="rId7" Type="http://schemas.openxmlformats.org/officeDocument/2006/relationships/slide" Target="slide22.xml"/><Relationship Id="rId12" Type="http://schemas.openxmlformats.org/officeDocument/2006/relationships/image" Target="../media/image28.jpeg"/><Relationship Id="rId17" Type="http://schemas.openxmlformats.org/officeDocument/2006/relationships/slide" Target="slide3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26.xml"/><Relationship Id="rId5" Type="http://schemas.openxmlformats.org/officeDocument/2006/relationships/slide" Target="slide27.xml"/><Relationship Id="rId15" Type="http://schemas.openxmlformats.org/officeDocument/2006/relationships/slide" Target="slide24.xml"/><Relationship Id="rId10" Type="http://schemas.openxmlformats.org/officeDocument/2006/relationships/image" Target="../media/image27.jpeg"/><Relationship Id="rId19" Type="http://schemas.openxmlformats.org/officeDocument/2006/relationships/slide" Target="slide28.xml"/><Relationship Id="rId4" Type="http://schemas.openxmlformats.org/officeDocument/2006/relationships/image" Target="../media/image24.jpeg"/><Relationship Id="rId9" Type="http://schemas.openxmlformats.org/officeDocument/2006/relationships/slide" Target="slide23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jpeg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image" Target="../media/image3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40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44.jpeg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8.gif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" Target="slide21.xml"/><Relationship Id="rId7" Type="http://schemas.openxmlformats.org/officeDocument/2006/relationships/image" Target="../media/image6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10" Type="http://schemas.openxmlformats.org/officeDocument/2006/relationships/image" Target="../media/image63.gif"/><Relationship Id="rId4" Type="http://schemas.openxmlformats.org/officeDocument/2006/relationships/image" Target="../media/image38.gif"/><Relationship Id="rId9" Type="http://schemas.openxmlformats.org/officeDocument/2006/relationships/image" Target="../media/image6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slide" Target="slide21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4.gif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gif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 descr="C:\Documents and Settings\Администратор\Мои документы\1_Документы_МАМА\КАРТИНКИ\Школа\Anim_000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0"/>
            <a:ext cx="8929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17463"/>
            <a:ext cx="9307513" cy="70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370258"/>
            <a:ext cx="671514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5+5+5+5+5+5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3348030"/>
            <a:ext cx="250029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= 5·6</a:t>
            </a:r>
          </a:p>
        </p:txBody>
      </p:sp>
      <p:sp>
        <p:nvSpPr>
          <p:cNvPr id="15" name="Овал 14"/>
          <p:cNvSpPr/>
          <p:nvPr/>
        </p:nvSpPr>
        <p:spPr>
          <a:xfrm>
            <a:off x="7796213" y="3924300"/>
            <a:ext cx="214312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485804" y="4408494"/>
            <a:ext cx="557216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3+2+3+2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406400" y="5346712"/>
            <a:ext cx="53578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1+1+1+2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533400" y="2365364"/>
            <a:ext cx="671514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1+2+3+4+5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710" y="4585098"/>
            <a:ext cx="8418570" cy="19389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Сумму, состоящую из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одина-ковых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слагаемых, можно  записать в виде произведения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7786688" y="39497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0025"/>
            <a:ext cx="34194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513013" y="161925"/>
            <a:ext cx="7986712" cy="1138238"/>
            <a:chOff x="1167897" y="-227523"/>
            <a:chExt cx="12924721" cy="2656391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501216" y="-1525"/>
              <a:ext cx="8999265" cy="2430393"/>
            </a:xfrm>
            <a:prstGeom prst="cloudCallout">
              <a:avLst>
                <a:gd name="adj1" fmla="val -61781"/>
                <a:gd name="adj2" fmla="val 17696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блако 21"/>
            <p:cNvSpPr/>
            <p:nvPr/>
          </p:nvSpPr>
          <p:spPr>
            <a:xfrm>
              <a:off x="1167897" y="-227523"/>
              <a:ext cx="12924721" cy="1000314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произведение</a:t>
              </a:r>
            </a:p>
          </p:txBody>
        </p:sp>
      </p:grp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0"/>
            <a:ext cx="4171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781164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Число 5 повторялось 6 раз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714752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 5 взяли 6 раз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714620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Проверь себя</a:t>
            </a:r>
          </a:p>
        </p:txBody>
      </p:sp>
      <p:pic>
        <p:nvPicPr>
          <p:cNvPr id="11266" name="Picture 2" descr="C:\Documents and Settings\Администратор\Рабочий стол\Елена\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63" y="3214688"/>
            <a:ext cx="12207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Documents and Settings\Администратор\Рабочий стол\Елена\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214313"/>
            <a:ext cx="185737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52400"/>
            <a:ext cx="7858148" cy="13843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Приземлись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 на свое место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8313" y="2295525"/>
            <a:ext cx="446405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2+2+2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7+7+7+7+7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9+9+9+9+9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12+12+12+12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3+3+3+3+3+3+3</a:t>
            </a:r>
          </a:p>
        </p:txBody>
      </p:sp>
      <p:pic>
        <p:nvPicPr>
          <p:cNvPr id="11" name="Picture 5" descr="SPORT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2308225"/>
            <a:ext cx="895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PORT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3171825"/>
            <a:ext cx="8953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PORT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2638" y="3963988"/>
            <a:ext cx="8953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PORT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7800" y="4684713"/>
            <a:ext cx="8953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SPORT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5548313"/>
            <a:ext cx="8953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072330" y="2293930"/>
            <a:ext cx="1714512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9·5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7·5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2·3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3·7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12·4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00926 L 0.39827 0.2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1.48148E-6 L 0.30139 -0.2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0695 L 0.21997 -0.0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926 L 0.225 0.06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-0.04167 L 0.16805 -0.16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Физминутка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090" y="1500174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929190" y="2787966"/>
            <a:ext cx="2928990" cy="2831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15·3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1·10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778442"/>
            <a:ext cx="2928990" cy="2831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5·2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8·5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1214438" y="571500"/>
            <a:ext cx="48085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30163"/>
            <a:ext cx="11287125" cy="2428875"/>
            <a:chOff x="214282" y="0"/>
            <a:chExt cx="11287125" cy="2428868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2500282" y="0"/>
              <a:ext cx="6643688" cy="2428868"/>
            </a:xfrm>
            <a:prstGeom prst="cloudCallout">
              <a:avLst>
                <a:gd name="adj1" fmla="val -52142"/>
                <a:gd name="adj2" fmla="val 42104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>
              <a:off x="214282" y="785810"/>
              <a:ext cx="11287125" cy="1000122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Запиши произведение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 виде   суммы 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42978" y="5750004"/>
            <a:ext cx="7072362" cy="707886"/>
          </a:xfrm>
          <a:prstGeom prst="rect">
            <a:avLst/>
          </a:prstGeom>
          <a:solidFill>
            <a:schemeClr val="accent1">
              <a:alpha val="23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Например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   3·4 = 3+3+3+3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500174"/>
            <a:ext cx="2000264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5·2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8·5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15·3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1·10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3068" y="1500175"/>
            <a:ext cx="7000892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3+3+3+3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5+5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8+8+8+8+8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2+2+2+2+2+2+2+2+2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15+15+15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1+1+1+1+1+1+1+1+1+1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</p:txBody>
      </p:sp>
      <p:pic>
        <p:nvPicPr>
          <p:cNvPr id="8" name="Picture 2" descr="C:\Documents and Settings\Администратор\Рабочий стол\Елена\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75" y="285750"/>
            <a:ext cx="12207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214563"/>
            <a:ext cx="5295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75" y="357188"/>
            <a:ext cx="7786688" cy="2071687"/>
            <a:chOff x="214282" y="0"/>
            <a:chExt cx="11287125" cy="242886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499321" y="0"/>
              <a:ext cx="6645711" cy="2428868"/>
            </a:xfrm>
            <a:prstGeom prst="cloudCallout">
              <a:avLst>
                <a:gd name="adj1" fmla="val 31982"/>
                <a:gd name="adj2" fmla="val 8771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14282" y="785427"/>
              <a:ext cx="11287125" cy="1001327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МОЛОДЦЫ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785938"/>
            <a:ext cx="37195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3143250"/>
            <a:ext cx="371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714875"/>
            <a:ext cx="37195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/>
          <a:stretch>
            <a:fillRect/>
          </a:stretch>
        </p:blipFill>
        <p:spPr bwMode="auto">
          <a:xfrm>
            <a:off x="2857500" y="428625"/>
            <a:ext cx="3719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блако 33"/>
          <p:cNvSpPr/>
          <p:nvPr/>
        </p:nvSpPr>
        <p:spPr>
          <a:xfrm>
            <a:off x="3281354" y="2000240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10+10+10+10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Облако 35"/>
          <p:cNvSpPr/>
          <p:nvPr/>
        </p:nvSpPr>
        <p:spPr>
          <a:xfrm>
            <a:off x="3214678" y="642918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7+7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3317550" y="3571876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5+5+5+5+5+5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3428992" y="5005398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4+4+4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136525" y="5427663"/>
            <a:ext cx="1714500" cy="1285875"/>
            <a:chOff x="-28839" y="-324748"/>
            <a:chExt cx="2528887" cy="1785938"/>
          </a:xfrm>
        </p:grpSpPr>
        <p:pic>
          <p:nvPicPr>
            <p:cNvPr id="18467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8" name="TextBox 11"/>
            <p:cNvSpPr txBox="1">
              <a:spLocks noChangeArrowheads="1"/>
            </p:cNvSpPr>
            <p:nvPr/>
          </p:nvSpPr>
          <p:spPr bwMode="auto">
            <a:xfrm>
              <a:off x="709613" y="-37525"/>
              <a:ext cx="1050292" cy="81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5·6</a:t>
              </a:r>
            </a:p>
          </p:txBody>
        </p:sp>
      </p:grp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8047038" y="5408613"/>
            <a:ext cx="928687" cy="1143000"/>
            <a:chOff x="7643813" y="3286125"/>
            <a:chExt cx="1135062" cy="1300163"/>
          </a:xfrm>
        </p:grpSpPr>
        <p:pic>
          <p:nvPicPr>
            <p:cNvPr id="18465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13" y="3286125"/>
              <a:ext cx="1135062" cy="13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6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735080" cy="665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40</a:t>
              </a:r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8061325" y="1785938"/>
            <a:ext cx="928688" cy="1143000"/>
            <a:chOff x="7643814" y="3286126"/>
            <a:chExt cx="1135062" cy="1300163"/>
          </a:xfrm>
        </p:grpSpPr>
        <p:pic>
          <p:nvPicPr>
            <p:cNvPr id="18463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14" y="3286126"/>
              <a:ext cx="1135062" cy="13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4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735080" cy="665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30</a:t>
              </a:r>
            </a:p>
          </p:txBody>
        </p:sp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8050213" y="285750"/>
            <a:ext cx="928687" cy="1143000"/>
            <a:chOff x="7643813" y="3286125"/>
            <a:chExt cx="1135062" cy="1300163"/>
          </a:xfrm>
        </p:grpSpPr>
        <p:pic>
          <p:nvPicPr>
            <p:cNvPr id="18461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13" y="3286125"/>
              <a:ext cx="1135062" cy="13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2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735080" cy="665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6" name="Группа 29"/>
          <p:cNvGrpSpPr>
            <a:grpSpLocks/>
          </p:cNvGrpSpPr>
          <p:nvPr/>
        </p:nvGrpSpPr>
        <p:grpSpPr bwMode="auto">
          <a:xfrm>
            <a:off x="92075" y="136525"/>
            <a:ext cx="1714500" cy="1285875"/>
            <a:chOff x="-28839" y="-324748"/>
            <a:chExt cx="2528887" cy="1785938"/>
          </a:xfrm>
        </p:grpSpPr>
        <p:pic>
          <p:nvPicPr>
            <p:cNvPr id="18459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0" name="TextBox 11"/>
            <p:cNvSpPr txBox="1">
              <a:spLocks noChangeArrowheads="1"/>
            </p:cNvSpPr>
            <p:nvPr/>
          </p:nvSpPr>
          <p:spPr bwMode="auto">
            <a:xfrm>
              <a:off x="574738" y="-37525"/>
              <a:ext cx="1046573" cy="664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10·4</a:t>
              </a:r>
            </a:p>
          </p:txBody>
        </p:sp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136525" y="1804988"/>
            <a:ext cx="1714500" cy="1285875"/>
            <a:chOff x="-28839" y="-324748"/>
            <a:chExt cx="2528887" cy="1785938"/>
          </a:xfrm>
        </p:grpSpPr>
        <p:pic>
          <p:nvPicPr>
            <p:cNvPr id="18457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TextBox 11"/>
            <p:cNvSpPr txBox="1">
              <a:spLocks noChangeArrowheads="1"/>
            </p:cNvSpPr>
            <p:nvPr/>
          </p:nvSpPr>
          <p:spPr bwMode="auto">
            <a:xfrm>
              <a:off x="709613" y="-58692"/>
              <a:ext cx="1050292" cy="81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7·2</a:t>
              </a: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122238" y="3606800"/>
            <a:ext cx="1714500" cy="1285875"/>
            <a:chOff x="-28839" y="-324748"/>
            <a:chExt cx="2528887" cy="1785938"/>
          </a:xfrm>
        </p:grpSpPr>
        <p:pic>
          <p:nvPicPr>
            <p:cNvPr id="18455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6" name="TextBox 11"/>
            <p:cNvSpPr txBox="1">
              <a:spLocks noChangeArrowheads="1"/>
            </p:cNvSpPr>
            <p:nvPr/>
          </p:nvSpPr>
          <p:spPr bwMode="auto">
            <a:xfrm>
              <a:off x="732093" y="-16358"/>
              <a:ext cx="1050292" cy="81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4·3</a:t>
              </a:r>
            </a:p>
          </p:txBody>
        </p:sp>
      </p:grpSp>
      <p:grpSp>
        <p:nvGrpSpPr>
          <p:cNvPr id="9" name="Группа 32"/>
          <p:cNvGrpSpPr>
            <a:grpSpLocks/>
          </p:cNvGrpSpPr>
          <p:nvPr/>
        </p:nvGrpSpPr>
        <p:grpSpPr bwMode="auto">
          <a:xfrm>
            <a:off x="8062913" y="3571875"/>
            <a:ext cx="928687" cy="1143000"/>
            <a:chOff x="7643813" y="3286125"/>
            <a:chExt cx="1135062" cy="1300163"/>
          </a:xfrm>
        </p:grpSpPr>
        <p:pic>
          <p:nvPicPr>
            <p:cNvPr id="18453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13" y="3286125"/>
              <a:ext cx="1135062" cy="13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6014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111 L 0.22292 0.2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1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7.40741E-7 L -0.1724 -0.5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21024 -0.2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176 L -0.17257 -0.4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-0.02547 L 0.21041 0.1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157 L -0.17118 0.67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20643 -0.290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17239 0.22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4763"/>
            <a:ext cx="9307513" cy="70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1500188" y="-285750"/>
            <a:ext cx="48085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214313" y="0"/>
            <a:ext cx="11287125" cy="2428875"/>
            <a:chOff x="214282" y="0"/>
            <a:chExt cx="11287125" cy="2428868"/>
          </a:xfrm>
        </p:grpSpPr>
        <p:sp>
          <p:nvSpPr>
            <p:cNvPr id="42" name="Выноска-облако 41"/>
            <p:cNvSpPr/>
            <p:nvPr/>
          </p:nvSpPr>
          <p:spPr>
            <a:xfrm>
              <a:off x="2500282" y="0"/>
              <a:ext cx="6643687" cy="2428868"/>
            </a:xfrm>
            <a:prstGeom prst="cloudCallout">
              <a:avLst>
                <a:gd name="adj1" fmla="val -59941"/>
                <a:gd name="adj2" fmla="val 11359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Облако 39"/>
            <p:cNvSpPr/>
            <p:nvPr/>
          </p:nvSpPr>
          <p:spPr>
            <a:xfrm>
              <a:off x="214282" y="785811"/>
              <a:ext cx="11287125" cy="1000122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      </a:t>
              </a: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Запиши решение задачи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 виде   суммы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 произведения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9710" y="4585098"/>
            <a:ext cx="8270932" cy="1938992"/>
          </a:xfrm>
          <a:prstGeom prst="rect">
            <a:avLst/>
          </a:prstGeom>
          <a:solidFill>
            <a:srgbClr val="00B0F0">
              <a:alpha val="27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каждой из пяти тарелок лежит по  3  яблока.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Сколько яблок лежит на всех тарелках?</a:t>
            </a:r>
          </a:p>
        </p:txBody>
      </p:sp>
      <p:grpSp>
        <p:nvGrpSpPr>
          <p:cNvPr id="3" name="Группа 44"/>
          <p:cNvGrpSpPr>
            <a:grpSpLocks/>
          </p:cNvGrpSpPr>
          <p:nvPr/>
        </p:nvGrpSpPr>
        <p:grpSpPr bwMode="auto">
          <a:xfrm>
            <a:off x="2960688" y="2995613"/>
            <a:ext cx="3000375" cy="1571625"/>
            <a:chOff x="1051536" y="3143248"/>
            <a:chExt cx="3000375" cy="1571625"/>
          </a:xfrm>
        </p:grpSpPr>
        <p:pic>
          <p:nvPicPr>
            <p:cNvPr id="19487" name="Picture 3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1536" y="3143248"/>
              <a:ext cx="3000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45"/>
          <p:cNvGrpSpPr>
            <a:grpSpLocks/>
          </p:cNvGrpSpPr>
          <p:nvPr/>
        </p:nvGrpSpPr>
        <p:grpSpPr bwMode="auto">
          <a:xfrm>
            <a:off x="4649788" y="1571625"/>
            <a:ext cx="3000375" cy="1571625"/>
            <a:chOff x="1142976" y="3143248"/>
            <a:chExt cx="3000375" cy="1571625"/>
          </a:xfrm>
        </p:grpSpPr>
        <p:pic>
          <p:nvPicPr>
            <p:cNvPr id="19482" name="Picture 3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1"/>
          <p:cNvGrpSpPr>
            <a:grpSpLocks/>
          </p:cNvGrpSpPr>
          <p:nvPr/>
        </p:nvGrpSpPr>
        <p:grpSpPr bwMode="auto">
          <a:xfrm>
            <a:off x="1343025" y="1571625"/>
            <a:ext cx="3000375" cy="1571625"/>
            <a:chOff x="1142976" y="3143248"/>
            <a:chExt cx="3000375" cy="1571625"/>
          </a:xfrm>
        </p:grpSpPr>
        <p:pic>
          <p:nvPicPr>
            <p:cNvPr id="19477" name="Picture 3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5" name="Группа 57"/>
          <p:cNvGrpSpPr>
            <a:grpSpLocks/>
          </p:cNvGrpSpPr>
          <p:nvPr/>
        </p:nvGrpSpPr>
        <p:grpSpPr bwMode="auto">
          <a:xfrm>
            <a:off x="-368300" y="3000375"/>
            <a:ext cx="3000375" cy="1571625"/>
            <a:chOff x="1142976" y="3143248"/>
            <a:chExt cx="3000375" cy="1571625"/>
          </a:xfrm>
        </p:grpSpPr>
        <p:pic>
          <p:nvPicPr>
            <p:cNvPr id="19472" name="Picture 3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6" name="Группа 63"/>
          <p:cNvGrpSpPr>
            <a:grpSpLocks/>
          </p:cNvGrpSpPr>
          <p:nvPr/>
        </p:nvGrpSpPr>
        <p:grpSpPr bwMode="auto">
          <a:xfrm>
            <a:off x="6388100" y="3000375"/>
            <a:ext cx="3000375" cy="1571625"/>
            <a:chOff x="1142976" y="3143248"/>
            <a:chExt cx="3000375" cy="1571625"/>
          </a:xfrm>
        </p:grpSpPr>
        <p:pic>
          <p:nvPicPr>
            <p:cNvPr id="19467" name="Picture 3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-0.00209 0.1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62 L 0.00503 0.1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Проверь себя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634" y="1714488"/>
            <a:ext cx="79677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3+3+3+3+3 = 3·5 = 15 </a:t>
            </a: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</a:t>
            </a:r>
            <a:r>
              <a:rPr lang="ru-RU" sz="5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ябл</a:t>
            </a: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)</a:t>
            </a:r>
          </a:p>
        </p:txBody>
      </p:sp>
      <p:pic>
        <p:nvPicPr>
          <p:cNvPr id="7" name="Picture 2" descr="C:\Documents and Settings\Администратор\Рабочий стол\Елена\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3214688"/>
            <a:ext cx="12207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2" y="3186110"/>
            <a:ext cx="692948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Ответ: </a:t>
            </a: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15  яблок лежит на тарелках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Администратор\Мои документы\1_Документы_МАМА\КАРТИНКИ\Школа\mult-4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EC4C3"/>
              </a:clrFrom>
              <a:clrTo>
                <a:srgbClr val="CEC4C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8" y="-484188"/>
            <a:ext cx="8358187" cy="7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214563"/>
            <a:ext cx="5295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75" y="357188"/>
            <a:ext cx="7786688" cy="2071687"/>
            <a:chOff x="214282" y="0"/>
            <a:chExt cx="11287125" cy="242886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499321" y="0"/>
              <a:ext cx="6645711" cy="2428868"/>
            </a:xfrm>
            <a:prstGeom prst="cloudCallout">
              <a:avLst>
                <a:gd name="adj1" fmla="val 31982"/>
                <a:gd name="adj2" fmla="val 8771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14282" y="785427"/>
              <a:ext cx="11287125" cy="1001327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МОЛОДЦЫ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Documents and Settings\Администратор\Мои документы\КАртинки_ЕЛЕНА\64565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2550" y="3540125"/>
            <a:ext cx="39814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Веселые  задачи</a:t>
            </a:r>
          </a:p>
        </p:txBody>
      </p:sp>
      <p:pic>
        <p:nvPicPr>
          <p:cNvPr id="23559" name="Picture 9" descr="C:\Documents and Settings\Администратор\Мои документы\1_Документы_МАМА\КАРТИНКИ\анимация\ЖИВОТНЫЕ\заяц  кенгуру  еж\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75" y="2300288"/>
            <a:ext cx="9302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0" name="Picture 9" descr="C:\Documents and Settings\Администратор\Рабочий стол\Елена\Картинки 2\Куклы\5ebfd8de8740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3563" y="2143125"/>
            <a:ext cx="7461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2" descr="C:\Documents and Settings\Администратор\Рабочий стол\Елена\Картинки 2\Посуда\147689-60x6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2328854"/>
            <a:ext cx="1000132" cy="1238258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2" name="Picture 17" descr="C:\Documents and Settings\Администратор\Рабочий стол\Елена\Картинки 2\Животные\belka1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3813" y="2208213"/>
            <a:ext cx="121443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3" name="Picture 1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290763"/>
            <a:ext cx="1019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4" name="Picture 2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405063"/>
            <a:ext cx="971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857375" y="3714750"/>
            <a:ext cx="3917950" cy="1857375"/>
            <a:chOff x="3511385" y="-1079497"/>
            <a:chExt cx="8594764" cy="3508365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873036" y="-944559"/>
              <a:ext cx="5202827" cy="3373427"/>
            </a:xfrm>
            <a:prstGeom prst="cloudCallout">
              <a:avLst>
                <a:gd name="adj1" fmla="val 95356"/>
                <a:gd name="adj2" fmla="val 24070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>
              <a:off x="3511385" y="-1079497"/>
              <a:ext cx="8594764" cy="2081030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endParaRPr lang="ru-RU" sz="2800" b="1" dirty="0">
                <a:solidFill>
                  <a:srgbClr val="C0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Нажми на картинку</a:t>
              </a:r>
            </a:p>
          </p:txBody>
        </p:sp>
      </p:grpSp>
      <p:pic>
        <p:nvPicPr>
          <p:cNvPr id="22542" name="Picture 21" descr="C:\Documents and Settings\Администратор\Мои документы\1_Документы_МАМА\КАРТИНКИ\анимация\Учебные принадлежности\песочные часы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214938"/>
            <a:ext cx="1143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414588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70" name="Picture 1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6234" y="3948116"/>
            <a:ext cx="1198359" cy="9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Documents and Settings\Администратор\Рабочий стол\Елена\Картинки 2\Куклы\02181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28625"/>
            <a:ext cx="20716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C:\Documents and Settings\Администратор\Рабочий стол\Елена\Картинки 2\Куклы\82678264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285750"/>
            <a:ext cx="15605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10102004190732_M434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85750"/>
            <a:ext cx="1511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10102004190732_M434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857250"/>
            <a:ext cx="1511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Администратор\Рабочий стол\Елена\Картинки 2\Куклы\02181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500188"/>
            <a:ext cx="2071688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Documents and Settings\Администратор\Рабочий стол\Елена\Картинки 2\Куклы\82678264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285875"/>
            <a:ext cx="15605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99494" y="5708346"/>
            <a:ext cx="21431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2·3 = 6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2+2+2=6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1993" name="Picture 9" descr="C:\Documents and Settings\Администратор\Рабочий стол\Елена\Картинки 2\Куклы\5ebfd8de8740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50" y="428625"/>
            <a:ext cx="28098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C:\Documents and Settings\Администратор\Мои документы\1_Документы_МАМА\КАРТИНКИ\анимация\0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84254" y="5708346"/>
            <a:ext cx="21431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3·3 = 9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3+3+3=9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0" y="0"/>
            <a:ext cx="1219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9688" y="357188"/>
            <a:ext cx="1219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0" y="785813"/>
            <a:ext cx="1219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00" y="285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14438" y="1000125"/>
            <a:ext cx="142875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57438" y="1071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0" t="34351" r="22095" b="11259"/>
          <a:stretch>
            <a:fillRect/>
          </a:stretch>
        </p:blipFill>
        <p:spPr bwMode="auto">
          <a:xfrm>
            <a:off x="-4572000" y="-893763"/>
            <a:ext cx="2643187" cy="135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0" t="34351" r="22095" b="11259"/>
          <a:stretch>
            <a:fillRect/>
          </a:stretch>
        </p:blipFill>
        <p:spPr bwMode="auto">
          <a:xfrm>
            <a:off x="-3071813" y="-1465263"/>
            <a:ext cx="26431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0" t="34351" r="22095" b="11259"/>
          <a:stretch>
            <a:fillRect/>
          </a:stretch>
        </p:blipFill>
        <p:spPr bwMode="auto">
          <a:xfrm>
            <a:off x="-2428875" y="-679450"/>
            <a:ext cx="26431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Documents and Settings\Администратор\Мои документы\1_Документы_МАМА\КАРТИНКИ\анимация\0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 descr="C:\Documents and Settings\Администратор\Рабочий стол\mouse-suteev-0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671 C 0.00677 -0.00741 0.03021 -0.0213 0.03837 -0.0213 C 0.09045 -0.0213 0.14375 0.19838 0.14375 0.41805 C 0.14375 0.30717 0.17049 0.19838 0.19549 0.19838 C 0.22222 0.19838 0.24757 0.30902 0.24757 0.41805 C 0.24757 0.36342 0.26094 0.30717 0.27431 0.30717 C 0.28768 0.30717 0.30087 0.3618 0.30087 0.41805 C 0.30087 0.38981 0.30764 0.36342 0.31424 0.36342 C 0.32101 0.36342 0.32761 0.39143 0.32761 0.41805 C 0.32761 0.40393 0.33108 0.38981 0.33438 0.38981 C 0.33611 0.38981 0.34097 0.40393 0.34097 0.41805 C 0.34097 0.41088 0.34271 0.40393 0.34445 0.40393 C 0.34445 0.40578 0.34792 0.41088 0.34792 0.41805 C 0.34792 0.41435 0.34792 0.41088 0.34966 0.41088 C 0.34966 0.41273 0.35139 0.41458 0.35139 0.41805 C 0.35139 0.4162 0.35139 0.41435 0.35139 0.41273 C 0.35313 0.41273 0.35313 0.41458 0.35313 0.41643 C 0.35486 0.41643 0.35486 0.41458 0.35486 0.41273 C 0.35677 0.41273 0.35677 0.41458 0.35677 0.41643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94 C 0.00677 -0.0088 0.03038 -0.0213 0.03854 -0.0213 C 0.09045 -0.0213 0.1441 0.17731 0.1441 0.37593 C 0.1441 0.27569 0.17084 0.17731 0.19618 0.17731 C 0.22292 0.17731 0.24827 0.27731 0.24827 0.37593 C 0.24827 0.32639 0.26163 0.27569 0.275 0.27569 C 0.28837 0.27569 0.30191 0.325 0.30191 0.37593 C 0.30191 0.35046 0.30851 0.32639 0.31528 0.32639 C 0.32188 0.32639 0.32865 0.35185 0.32865 0.37593 C 0.32865 0.36319 0.33212 0.35046 0.33525 0.35046 C 0.33698 0.35046 0.34202 0.36319 0.34202 0.37593 C 0.34202 0.36944 0.34375 0.36319 0.34549 0.36319 C 0.34549 0.36481 0.34896 0.36944 0.34896 0.37593 C 0.34896 0.37245 0.34896 0.36944 0.3507 0.36944 C 0.3507 0.37106 0.35243 0.37269 0.35243 0.37593 C 0.35243 0.37407 0.35243 0.37245 0.35243 0.37106 C 0.35417 0.37106 0.35417 0.37269 0.35417 0.37454 C 0.35591 0.37454 0.35591 0.37269 0.35591 0.37106 C 0.35782 0.37106 0.35782 0.37269 0.35782 0.37454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0463 C 0.00677 -0.00833 0.03039 -0.02129 0.03855 -0.02129 C 0.09063 -0.02129 0.14393 0.18218 0.14393 0.38565 C 0.14393 0.28287 0.17066 0.18218 0.19601 0.18218 C 0.22275 0.18218 0.2481 0.28473 0.2481 0.38565 C 0.2481 0.33496 0.26146 0.28287 0.27483 0.28287 C 0.2882 0.28287 0.30157 0.33357 0.30157 0.38565 C 0.30157 0.35949 0.30816 0.33496 0.31494 0.33496 C 0.32153 0.33496 0.3283 0.36088 0.3283 0.38565 C 0.3283 0.37246 0.33178 0.35949 0.3349 0.35949 C 0.33681 0.35949 0.34167 0.37246 0.34167 0.38565 C 0.34167 0.37894 0.34341 0.37246 0.34514 0.37246 C 0.34514 0.37431 0.34862 0.37894 0.34862 0.38565 C 0.34862 0.38218 0.34862 0.37894 0.35035 0.37894 C 0.35035 0.38079 0.35209 0.38241 0.35209 0.38565 C 0.35209 0.3838 0.35209 0.38218 0.35209 0.38079 C 0.35382 0.38079 0.35382 0.38241 0.35382 0.38403 C 0.35556 0.38403 0.35556 0.38241 0.35556 0.38079 C 0.35747 0.38079 0.35747 0.38241 0.35747 0.3840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324 C 0.0125 -0.00903 0.0559 -0.0213 0.07101 -0.0213 C 0.16701 -0.0213 0.26563 0.1706 0.26563 0.3625 C 0.26563 0.26574 0.3151 0.1706 0.36181 0.1706 C 0.41129 0.1706 0.45799 0.26713 0.45799 0.3625 C 0.45799 0.31458 0.48264 0.26574 0.50729 0.26574 C 0.53195 0.26574 0.55677 0.31342 0.55677 0.3625 C 0.55677 0.33796 0.5691 0.31458 0.58142 0.31458 C 0.59375 0.31458 0.60608 0.33912 0.60608 0.3625 C 0.60608 0.35023 0.6125 0.33796 0.6184 0.33796 C 0.6217 0.33796 0.63073 0.35023 0.63073 0.3625 C 0.63073 0.35625 0.63403 0.35023 0.63733 0.35023 C 0.63733 0.35162 0.64375 0.35625 0.64375 0.3625 C 0.64375 0.35926 0.64375 0.35625 0.64688 0.35625 C 0.64688 0.35787 0.65017 0.35949 0.65017 0.3625 C 0.65017 0.36088 0.65017 0.35926 0.65017 0.35787 C 0.6533 0.35787 0.6533 0.35949 0.6533 0.36111 C 0.6566 0.36111 0.6566 0.35949 0.6566 0.35787 C 0.6599 0.35787 0.6599 0.35949 0.6599 0.36111 " pathEditMode="relative" rAng="0" ptsTypes="fffffffffffffffffff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0.01267 -0.01204 0.05747 -0.02454 0.07292 -0.02454 C 0.17101 -0.02454 0.27222 0.16782 0.27222 0.36018 C 0.27222 0.26319 0.32292 0.16782 0.37083 0.16782 C 0.42135 0.16782 0.46927 0.26458 0.46927 0.36018 C 0.46927 0.31227 0.49462 0.26319 0.51979 0.26319 C 0.54514 0.26319 0.57049 0.31088 0.57049 0.36018 C 0.57049 0.33541 0.58316 0.31227 0.59583 0.31227 C 0.60851 0.31227 0.62118 0.3368 0.62118 0.36018 C 0.62118 0.34768 0.62778 0.33541 0.63368 0.33541 C 0.63698 0.33541 0.64635 0.34768 0.64635 0.36018 C 0.64635 0.35393 0.64965 0.34768 0.65295 0.34768 C 0.65295 0.3493 0.65955 0.35393 0.65955 0.36018 C 0.65955 0.35694 0.65955 0.35393 0.66285 0.35393 C 0.66285 0.35555 0.66615 0.35717 0.66615 0.36018 C 0.66615 0.35856 0.66615 0.35694 0.66615 0.35555 C 0.66944 0.35555 0.66944 0.35717 0.66944 0.35879 C 0.67274 0.35879 0.67274 0.35717 0.67274 0.35555 C 0.67622 0.35555 0.67622 0.35717 0.67622 0.35879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16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0.01424 -0.0132 0.06406 -0.02639 0.08142 -0.02639 C 0.19167 -0.02639 0.30486 0.18032 0.30486 0.38704 C 0.30486 0.28264 0.36128 0.18032 0.41493 0.18032 C 0.47153 0.18032 0.52517 0.28449 0.52517 0.38704 C 0.52517 0.33542 0.55347 0.28264 0.58177 0.28264 C 0.61007 0.28264 0.63854 0.33403 0.63854 0.38704 C 0.63854 0.36042 0.6526 0.33542 0.66684 0.33542 C 0.6809 0.33542 0.69514 0.36204 0.69514 0.38704 C 0.69514 0.37361 0.70243 0.36042 0.7092 0.36042 C 0.71302 0.36042 0.72344 0.37361 0.72344 0.38704 C 0.72344 0.38032 0.72708 0.37361 0.7309 0.37361 C 0.7309 0.37546 0.73819 0.38032 0.73819 0.38704 C 0.73819 0.38356 0.73819 0.38032 0.74184 0.38032 C 0.74184 0.38194 0.74566 0.3838 0.74566 0.38704 C 0.74566 0.38518 0.74566 0.38356 0.74566 0.38194 C 0.7493 0.38194 0.7493 0.3838 0.7493 0.38542 C 0.75295 0.38542 0.75295 0.3838 0.75295 0.38194 C 0.75677 0.38194 0.75677 0.3838 0.75677 0.38542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830948" y="5643578"/>
            <a:ext cx="21431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4·2 = 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8570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4+4=8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571500"/>
            <a:ext cx="45751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85750"/>
            <a:ext cx="2222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C:\Documents and Settings\Администратор\Мои документы\1_Документы_МАМА\КАРТИНКИ\анимация\0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C:\Documents and Settings\Администратор\Мои документы\1_Документы_МАМА\КАРТИНКИ\ШОЛОХОВСКИЙ КРАЙ\Природа станицы\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7163" y="-28575"/>
            <a:ext cx="9339263" cy="70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04244" y="5708346"/>
            <a:ext cx="26870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5·4 = 20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4714884"/>
            <a:ext cx="32937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5+5+5+5=20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28625" y="285750"/>
            <a:ext cx="2963863" cy="2322513"/>
            <a:chOff x="0" y="571480"/>
            <a:chExt cx="2964244" cy="2322197"/>
          </a:xfrm>
        </p:grpSpPr>
        <p:grpSp>
          <p:nvGrpSpPr>
            <p:cNvPr id="26637" name="Группа 12"/>
            <p:cNvGrpSpPr>
              <a:grpSpLocks/>
            </p:cNvGrpSpPr>
            <p:nvPr/>
          </p:nvGrpSpPr>
          <p:grpSpPr bwMode="auto">
            <a:xfrm>
              <a:off x="0" y="571480"/>
              <a:ext cx="2964244" cy="2140393"/>
              <a:chOff x="0" y="571480"/>
              <a:chExt cx="2964244" cy="2140393"/>
            </a:xfrm>
          </p:grpSpPr>
          <p:pic>
            <p:nvPicPr>
              <p:cNvPr id="26639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7" y="571480"/>
                <a:ext cx="1737372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0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283331">
                <a:off x="1187775" y="627229"/>
                <a:ext cx="1737372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1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1682251">
                <a:off x="0" y="1285860"/>
                <a:ext cx="1737372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2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895030">
                <a:off x="1226872" y="1354551"/>
                <a:ext cx="1737372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8" name="Picture 2" descr="C:\Documents and Settings\Администратор\Рабочий стол\Елена\Картинки 2\Грибы\gruzd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631308">
              <a:off x="642706" y="1536355"/>
              <a:ext cx="173737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5900738" y="0"/>
            <a:ext cx="3243262" cy="4302125"/>
            <a:chOff x="4286248" y="642918"/>
            <a:chExt cx="3243390" cy="4302132"/>
          </a:xfrm>
        </p:grpSpPr>
        <p:pic>
          <p:nvPicPr>
            <p:cNvPr id="26635" name="Picture 3" descr="C:\Documents and Settings\Администратор\Рабочий стол\Елена\Картинки 2\Грибы\volnushka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642918"/>
              <a:ext cx="2540000" cy="3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3" descr="C:\Documents and Settings\Администратор\Рабочий стол\Елена\Картинки 2\Грибы\volnushka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2214554"/>
              <a:ext cx="2100382" cy="273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61" name="Picture 5" descr="C:\Documents and Settings\Администратор\Рабочий стол\Елена\Картинки 2\Грибы\gorkushka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285750"/>
            <a:ext cx="1924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:\Documents and Settings\Администратор\Мои документы\1_Документы_МАМА\КАРТИНКИ\анимация\0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C:\Documents and Settings\Администратор\Рабочий стол\lisichki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0"/>
            <a:ext cx="28368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806188" y="5708346"/>
            <a:ext cx="25851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6·2 = 12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04282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6+6 = 12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7655" name="Picture 2" descr="C:\Documents and Settings\Администратор\Рабочий стол\Елена\Картинки 2\Животные\belka1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75"/>
            <a:ext cx="2563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Администратор\Мои документы\1_Документы_МАМА\КАРТИНКИ\анимация\02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9975" y="0"/>
            <a:ext cx="1724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07"/>
          <a:stretch>
            <a:fillRect/>
          </a:stretch>
        </p:blipFill>
        <p:spPr bwMode="auto">
          <a:xfrm>
            <a:off x="0" y="0"/>
            <a:ext cx="2247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07"/>
          <a:stretch>
            <a:fillRect/>
          </a:stretch>
        </p:blipFill>
        <p:spPr bwMode="auto">
          <a:xfrm>
            <a:off x="1643063" y="1285875"/>
            <a:ext cx="2247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357188"/>
            <a:ext cx="2457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99494" y="5708346"/>
            <a:ext cx="27584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7·3 = 21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8651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7+7+7=21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642938" y="2071688"/>
            <a:ext cx="3071812" cy="2143125"/>
            <a:chOff x="500034" y="0"/>
            <a:chExt cx="5572164" cy="3428976"/>
          </a:xfrm>
        </p:grpSpPr>
        <p:pic>
          <p:nvPicPr>
            <p:cNvPr id="28690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0"/>
              <a:ext cx="3571900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571480"/>
              <a:ext cx="3571900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515271">
              <a:off x="2428860" y="500042"/>
              <a:ext cx="14573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5429250" y="285750"/>
            <a:ext cx="3071813" cy="2143125"/>
            <a:chOff x="500034" y="0"/>
            <a:chExt cx="5572164" cy="3428976"/>
          </a:xfrm>
        </p:grpSpPr>
        <p:pic>
          <p:nvPicPr>
            <p:cNvPr id="28687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0"/>
              <a:ext cx="3571900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571480"/>
              <a:ext cx="3571900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515271">
              <a:off x="2428860" y="500042"/>
              <a:ext cx="14573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2214563" y="500063"/>
            <a:ext cx="3071812" cy="2143125"/>
            <a:chOff x="500034" y="0"/>
            <a:chExt cx="5572164" cy="3428976"/>
          </a:xfrm>
        </p:grpSpPr>
        <p:pic>
          <p:nvPicPr>
            <p:cNvPr id="28684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0"/>
              <a:ext cx="3571900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571480"/>
              <a:ext cx="3571900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0515271">
              <a:off x="2428860" y="500042"/>
              <a:ext cx="14573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81450"/>
            <a:ext cx="2524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428875"/>
            <a:ext cx="2214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643188"/>
            <a:ext cx="23574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C:\Documents and Settings\Администратор\Мои документы\1_Документы_МАМА\КАРТИНКИ\анимация\0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370894" y="5708346"/>
            <a:ext cx="27727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9·2 = 18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9+9=18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10" descr="C:\Documents and Settings\Администратор\Мои документы\1_Документы_МАМА\КАРТИНКИ\анимация\02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600680" y="0"/>
            <a:ext cx="354332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5" y="2500313"/>
            <a:ext cx="10842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714750" y="4071938"/>
            <a:ext cx="652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37338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857625" y="2143125"/>
            <a:ext cx="652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500" y="1857375"/>
            <a:ext cx="70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3643313"/>
            <a:ext cx="1084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8" y="3214688"/>
            <a:ext cx="812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714625" y="3786188"/>
            <a:ext cx="652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357563" y="1071563"/>
            <a:ext cx="1028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429125" y="1571625"/>
            <a:ext cx="10287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75" y="2928938"/>
            <a:ext cx="10842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143125" y="2500313"/>
            <a:ext cx="652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13" y="2714625"/>
            <a:ext cx="1084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13" y="285750"/>
            <a:ext cx="1084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2643188" y="428625"/>
            <a:ext cx="6524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928688" y="642938"/>
            <a:ext cx="6524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13" y="2500313"/>
            <a:ext cx="1084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71500" y="2928938"/>
            <a:ext cx="652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86688" y="357188"/>
            <a:ext cx="1084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 descr="C:\Documents and Settings\Администратор\Мои документы\1_Документы_МАМА\КАРТИНКИ\анимация\02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-0.0026 -0.00046 -0.01094 -0.00092 -0.01371 -0.00092 C -0.03212 -0.00092 -0.05121 0.00718 -0.05121 0.01551 C -0.05121 0.01111 -0.06059 0.00718 -0.06962 0.00718 C -0.07916 0.00718 -0.08802 0.01134 -0.08802 0.01551 C -0.08802 0.0132 -0.09288 0.01111 -0.09757 0.01111 C -0.10226 0.01111 -0.10712 0.0132 -0.10712 0.01551 C -0.10712 0.01435 -0.10937 0.0132 -0.1118 0.0132 C -0.11423 0.0132 -0.11649 0.01435 -0.11649 0.01551 C -0.11649 0.01482 -0.11788 0.01435 -0.11892 0.01435 C -0.11962 0.01435 -0.12118 0.01482 -0.12118 0.01551 C -0.12118 0.01505 -0.12187 0.01482 -0.12257 0.01482 C -0.12257 0.01482 -0.12378 0.01505 -0.12378 0.01551 C -0.12378 0.01528 -0.12378 0.01505 -0.1243 0.01505 C -0.1243 0.01528 -0.125 0.01528 -0.125 0.01551 C -0.125 0.01528 -0.125 0.01528 -0.125 0.01528 C -0.12552 0.01528 -0.12552 0.01528 -0.12552 0.01551 C -0.12621 0.01528 -0.12621 0.01528 -0.12621 0.01528 C -0.12673 0.01528 -0.12673 0.01528 -0.12673 0.0155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602 C 0.00781 0.00509 0.03611 0.0169 0.04566 0.0169 C 0.10798 0.0169 0.17187 -0.16088 0.17187 -0.33866 C 0.17187 -0.2493 0.20399 -0.16088 0.2342 -0.16088 C 0.26631 -0.16088 0.29652 -0.25069 0.29652 -0.33866 C 0.29652 -0.29491 0.3125 -0.2493 0.32847 -0.2493 C 0.34444 -0.2493 0.36059 -0.29352 0.36059 -0.33866 C 0.36059 -0.3162 0.3684 -0.29491 0.37638 -0.29491 C 0.38454 -0.29491 0.39236 -0.31736 0.39236 -0.33866 C 0.39236 -0.32754 0.3967 -0.3162 0.40052 -0.3162 C 0.40243 -0.3162 0.4085 -0.32754 0.4085 -0.33866 C 0.4085 -0.3331 0.41059 -0.32754 0.41267 -0.32754 C 0.41267 -0.32916 0.41684 -0.3331 0.41684 -0.33866 C 0.41684 -0.33588 0.41684 -0.3331 0.41892 -0.3331 C 0.41892 -0.33472 0.421 -0.33634 0.421 -0.33866 C 0.421 -0.3375 0.421 -0.33588 0.421 -0.33472 C 0.42309 -0.33472 0.42309 -0.33634 0.42309 -0.33773 C 0.42517 -0.33773 0.42517 -0.33634 0.42517 -0.33472 C 0.42743 -0.33472 0.42743 -0.33634 0.42743 -0.33773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1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4445 C 0.00573 -0.03287 0.02622 -0.0213 0.03316 -0.0213 C 0.07847 -0.0213 0.12483 -0.20093 0.12483 -0.38033 C 0.12483 -0.29005 0.14809 -0.20093 0.17014 -0.20093 C 0.19323 -0.20093 0.21528 -0.29144 0.21528 -0.38033 C 0.21528 -0.33588 0.22691 -0.29005 0.23854 -0.29005 C 0.25 -0.29005 0.26163 -0.33449 0.26163 -0.38033 C 0.26163 -0.35741 0.26754 -0.33588 0.27326 -0.33588 C 0.27917 -0.33588 0.2849 -0.3588 0.2849 -0.38033 C 0.2849 -0.36898 0.28802 -0.35741 0.2908 -0.35741 C 0.29219 -0.35741 0.29653 -0.36898 0.29653 -0.38033 C 0.29653 -0.37477 0.29809 -0.36898 0.29948 -0.36898 C 0.29948 -0.37037 0.3026 -0.37477 0.3026 -0.38033 C 0.3026 -0.37755 0.3026 -0.37477 0.30417 -0.37477 C 0.30417 -0.37616 0.30556 -0.37778 0.30556 -0.38033 C 0.30556 -0.37894 0.30556 -0.37755 0.30556 -0.37616 C 0.30712 -0.37616 0.30712 -0.37778 0.30712 -0.37917 C 0.30868 -0.37917 0.30868 -0.37778 0.30868 -0.37616 C 0.31024 -0.37616 0.31024 -0.37778 0.31024 -0.37917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0625 -0.00162 0.02882 -0.00324 0.03646 -0.00324 C 0.08646 -0.00324 0.1375 0.02291 0.1375 0.0493 C 0.1375 0.03588 0.16302 0.02291 0.18733 0.02291 C 0.21285 0.02291 0.23715 0.03611 0.23715 0.0493 C 0.23715 0.04259 0.25 0.03588 0.26268 0.03588 C 0.27535 0.03588 0.2882 0.04259 0.2882 0.0493 C 0.2882 0.04583 0.29462 0.04259 0.30104 0.04259 C 0.30747 0.04259 0.31389 0.04606 0.31389 0.0493 C 0.31389 0.04745 0.31719 0.04583 0.32031 0.04583 C 0.32188 0.04583 0.32656 0.04745 0.32656 0.0493 C 0.32656 0.04838 0.3283 0.04745 0.32986 0.04745 C 0.32986 0.04768 0.33334 0.04838 0.33334 0.0493 C 0.33334 0.04884 0.33334 0.04838 0.33507 0.04838 C 0.33507 0.04861 0.33663 0.04884 0.33663 0.0493 C 0.33663 0.04907 0.33663 0.04884 0.33663 0.04861 C 0.33837 0.04861 0.33837 0.04884 0.33837 0.04907 C 0.34011 0.04907 0.34011 0.04884 0.34011 0.04861 C 0.34184 0.04861 0.34184 0.04884 0.34184 0.04907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393 C 0.004 -0.0037 0.0191 -0.00324 0.02414 -0.00324 C 0.0573 -0.00324 0.09132 -0.00833 0.09132 -0.01342 C 0.09132 -0.01088 0.10816 -0.00833 0.12431 -0.00833 C 0.14132 -0.00833 0.15747 -0.01088 0.15747 -0.01342 C 0.15747 -0.01227 0.16598 -0.01088 0.17448 -0.01088 C 0.18282 -0.01088 0.19132 -0.01227 0.19132 -0.01342 C 0.19132 -0.01296 0.19566 -0.01227 0.19983 -0.01227 C 0.20417 -0.01227 0.20851 -0.01296 0.20851 -0.01342 C 0.20851 -0.01319 0.2106 -0.01296 0.21268 -0.01296 C 0.21372 -0.01296 0.21685 -0.01319 0.21685 -0.01342 C 0.21685 -0.01342 0.21806 -0.01319 0.2191 -0.01319 C 0.2191 -0.01319 0.22136 -0.01342 0.22136 -0.01342 C 0.22136 -0.01342 0.22136 -0.01342 0.22257 -0.01342 C 0.22257 -0.01342 0.22362 -0.01342 0.22362 -0.01342 C 0.22362 -0.01342 0.22362 -0.01342 0.22362 -0.01342 C 0.22466 -0.01342 0.22466 -0.01342 0.22466 -0.01342 C 0.22587 -0.01342 0.22587 -0.01342 0.22587 -0.01342 C 0.22709 -0.01342 0.22709 -0.01342 0.22709 -0.01342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245 C 0.00572 -0.02199 0.02621 -0.0213 0.03316 -0.0213 C 0.07847 -0.0213 0.12482 -0.0287 0.12482 -0.03611 C 0.12482 -0.03241 0.14809 -0.0287 0.17013 -0.0287 C 0.19322 -0.0287 0.21527 -0.03264 0.21527 -0.03611 C 0.21527 -0.03449 0.22691 -0.03241 0.23854 -0.03241 C 0.25 -0.03241 0.26163 -0.03426 0.26163 -0.03611 C 0.26163 -0.03519 0.26753 -0.03449 0.27326 -0.03449 C 0.27916 -0.03449 0.28489 -0.03542 0.28489 -0.03611 C 0.28489 -0.03565 0.28802 -0.03519 0.29079 -0.03519 C 0.29218 -0.03519 0.29652 -0.03565 0.29652 -0.03611 C 0.29652 -0.03588 0.29809 -0.03565 0.29947 -0.03565 C 0.29947 -0.03588 0.3026 -0.03588 0.3026 -0.03611 C 0.3026 -0.03611 0.3026 -0.03588 0.30416 -0.03588 C 0.30416 -0.03611 0.30555 -0.03611 0.30555 -0.03611 C 0.30555 -0.03611 0.30555 -0.03611 0.30555 -0.03611 C 0.30711 -0.03611 0.30711 -0.03611 0.30711 -0.03611 C 0.30868 -0.03611 0.30868 -0.03611 0.30868 -0.03611 C 0.31024 -0.03611 0.31024 -0.03611 0.31024 -0.03611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1 -0.03819 C -0.11476 -0.03125 -0.125 -0.02407 -0.12847 -0.02407 C -0.15069 -0.02407 -0.17379 -0.13287 -0.17379 -0.24144 C -0.17379 -0.18681 -0.18524 -0.13287 -0.19618 -0.13287 C -0.20747 -0.13287 -0.2184 -0.18796 -0.2184 -0.24144 C -0.2184 -0.21481 -0.22413 -0.18681 -0.22986 -0.18681 C -0.23576 -0.18681 -0.24149 -0.21389 -0.24149 -0.24144 C -0.24149 -0.22801 -0.24427 -0.21481 -0.24722 -0.21481 C -0.25 -0.21481 -0.25295 -0.2287 -0.25295 -0.24144 C -0.25295 -0.23472 -0.25434 -0.22801 -0.25573 -0.22801 C -0.25642 -0.22801 -0.25868 -0.23472 -0.25868 -0.24144 C -0.25868 -0.23819 -0.25938 -0.23472 -0.26024 -0.23472 C -0.26024 -0.23403 -0.26163 -0.23819 -0.26163 -0.24144 C -0.26163 -0.24005 -0.26163 -0.23819 -0.2625 -0.23819 C -0.2625 -0.23935 -0.26319 -0.24005 -0.26319 -0.24144 C -0.26319 -0.24074 -0.26319 -0.24005 -0.26319 -0.23935 C -0.26389 -0.23935 -0.26389 -0.24005 -0.26389 -0.24074 C -0.26476 -0.24074 -0.26476 -0.24005 -0.26476 -0.23935 C -0.26528 -0.23935 -0.26528 -0.24005 -0.26528 -0.24074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48 C -0.00886 0.01458 -0.03854 0.02361 -0.04879 0.02361 C -0.11476 0.02361 -0.18229 -0.10764 -0.18229 -0.2382 C -0.18229 -0.17269 -0.21615 -0.10764 -0.24844 -0.10764 C -0.28195 -0.10764 -0.31389 -0.17408 -0.31389 -0.2382 C -0.31389 -0.20625 -0.33108 -0.17269 -0.34792 -0.17269 C -0.36493 -0.17269 -0.38177 -0.20533 -0.38177 -0.2382 C -0.38177 -0.22222 -0.39011 -0.20625 -0.39861 -0.20625 C -0.40729 -0.20625 -0.41563 -0.22315 -0.41563 -0.2382 C -0.41563 -0.23056 -0.41979 -0.22222 -0.42413 -0.22222 C -0.42604 -0.22222 -0.43247 -0.23056 -0.43247 -0.2382 C -0.43247 -0.23449 -0.43472 -0.23056 -0.43698 -0.23056 C -0.43698 -0.2294 -0.44149 -0.23449 -0.44149 -0.2382 C -0.44149 -0.23681 -0.44149 -0.23449 -0.44375 -0.23449 C -0.44375 -0.23588 -0.44601 -0.23681 -0.44601 -0.2382 C -0.44601 -0.23773 -0.44601 -0.23681 -0.44601 -0.23588 C -0.44826 -0.23588 -0.44826 -0.23681 -0.44826 -0.23773 C -0.45017 -0.23773 -0.45017 -0.23681 -0.45017 -0.23588 C -0.45174 -0.23588 -0.45174 -0.23681 -0.45174 -0.2377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0608 0.00417 -0.02709 0.00857 -0.03438 0.00857 C -0.08073 0.00857 -0.12848 -0.0581 -0.12848 -0.12477 C -0.12848 -0.0912 -0.15243 -0.0581 -0.175 -0.0581 C -0.19879 -0.0581 -0.22136 -0.0919 -0.22136 -0.12477 C -0.22136 -0.10833 -0.23334 -0.0912 -0.24532 -0.0912 C -0.2573 -0.0912 -0.26927 -0.10787 -0.26927 -0.12477 C -0.26927 -0.11643 -0.27518 -0.10833 -0.28108 -0.10833 C -0.28716 -0.10833 -0.29306 -0.1169 -0.29306 -0.12477 C -0.29306 -0.1206 -0.29618 -0.11643 -0.29896 -0.11643 C -0.30052 -0.11643 -0.30504 -0.1206 -0.30504 -0.12477 C -0.30504 -0.12268 -0.3066 -0.1206 -0.30816 -0.1206 C -0.30816 -0.12014 -0.31129 -0.12268 -0.31129 -0.12477 C -0.31129 -0.12384 -0.31129 -0.12268 -0.31285 -0.12268 C -0.31285 -0.12338 -0.31441 -0.12384 -0.31441 -0.12477 C -0.31441 -0.1243 -0.31441 -0.12384 -0.31441 -0.12338 C -0.31598 -0.12338 -0.31598 -0.12384 -0.31598 -0.1243 C -0.31754 -0.1243 -0.31754 -0.12384 -0.31754 -0.12338 C -0.31893 -0.12338 -0.31893 -0.12384 -0.31893 -0.1243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3148 C -0.00955 0.02778 -0.04184 0.02361 -0.05312 0.02361 C -0.12465 0.02361 -0.19809 0.08565 -0.19809 0.14745 C -0.19809 0.11644 -0.23507 0.08565 -0.26996 0.08565 C -0.3066 0.08565 -0.34132 0.1169 -0.34132 0.14745 C -0.34132 0.13218 -0.35989 0.11644 -0.37812 0.11644 C -0.3967 0.11644 -0.4151 0.13171 -0.4151 0.14745 C -0.4151 0.13982 -0.42413 0.13218 -0.43333 0.13218 C -0.44271 0.13218 -0.45191 0.14005 -0.45191 0.14745 C -0.45191 0.14352 -0.45642 0.13982 -0.46111 0.13982 C -0.46319 0.13982 -0.47014 0.14352 -0.47014 0.14745 C -0.47014 0.1456 -0.47257 0.14352 -0.475 0.14352 C -0.475 0.14306 -0.48003 0.1456 -0.48003 0.14745 C -0.48003 0.14653 -0.48003 0.1456 -0.48246 0.1456 C -0.48246 0.1463 -0.48489 0.14653 -0.48489 0.14745 C -0.48489 0.14699 -0.48489 0.14653 -0.48489 0.1463 C -0.48732 0.1463 -0.48732 0.14653 -0.48732 0.14699 C -0.48941 0.14699 -0.48941 0.14653 -0.48941 0.1463 C -0.49114 0.1463 -0.49114 0.14653 -0.49114 0.14699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C 0.00885 0.00486 0.04062 0.00996 0.05138 0.00996 C 0.12187 0.00996 0.19392 -0.06574 0.19392 -0.14097 C 0.19392 -0.10324 0.23003 -0.06574 0.26423 -0.06574 C 0.30017 -0.06574 0.33437 -0.1037 0.33437 -0.14097 C 0.33437 -0.12245 0.3526 -0.10324 0.37066 -0.10324 C 0.38836 -0.10324 0.40642 -0.12176 0.40642 -0.14097 C 0.40642 -0.13148 0.41562 -0.12245 0.42447 -0.12245 C 0.43368 -0.12245 0.4427 -0.13194 0.4427 -0.14097 C 0.4427 -0.13634 0.44756 -0.13148 0.45173 -0.13148 C 0.45399 -0.13148 0.46076 -0.13634 0.46076 -0.14097 C 0.46076 -0.13866 0.46319 -0.13634 0.46527 -0.13634 C 0.46527 -0.1368 0.47013 -0.13866 0.47013 -0.14097 C 0.47013 -0.13981 0.47013 -0.13866 0.47256 -0.13866 C 0.47256 -0.13935 0.47482 -0.14004 0.47482 -0.14097 C 0.47482 -0.14051 0.47482 -0.13981 0.47482 -0.13935 C 0.47725 -0.13935 0.47725 -0.14004 0.47725 -0.14051 C 0.47968 -0.14051 0.47968 -0.14004 0.47968 -0.13935 C 0.48211 -0.13935 0.48211 -0.14004 0.48211 -0.14051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C 0.01163 -0.00555 0.05382 -0.01412 0.06823 -0.01412 C 0.16146 -0.01412 0.25677 0.07732 0.25677 0.16875 C 0.25677 0.12292 0.30469 0.07732 0.35018 0.07732 C 0.39757 0.07732 0.44306 0.1257 0.44306 0.16875 C 0.44306 0.14861 0.46702 0.12292 0.4908 0.12292 C 0.51441 0.12292 0.53837 0.14584 0.53837 0.16875 C 0.53837 0.15718 0.55052 0.14861 0.56233 0.14861 C 0.57448 0.14861 0.58629 0.15996 0.58629 0.16875 C 0.58629 0.16297 0.59271 0.15718 0.59844 0.15718 C 0.60122 0.15718 0.61025 0.16297 0.61025 0.16875 C 0.61025 0.16574 0.61337 0.16297 0.61632 0.16297 C 0.61632 0.16574 0.62275 0.16574 0.62275 0.16875 C 0.62275 0.16574 0.62275 0.16297 0.62587 0.16574 C 0.62587 0.16875 0.62882 0.16875 0.62882 0.16574 C 0.62882 0.16875 0.62882 0.16574 0.62882 0.16875 C 0.63195 0.16875 0.63195 0.16574 0.63195 0.16875 C 0.63525 0.16875 0.63525 0.16574 0.63525 0.16875 C 0.63854 0.16875 0.63854 0.16574 0.63854 0.16875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7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C -0.01216 0.00787 -0.0533 0.01644 -0.06771 0.01644 C -0.15903 0.01644 -0.25261 -0.10787 -0.25261 -0.23148 C -0.25261 -0.16944 -0.29966 -0.10787 -0.34427 -0.10787 C -0.39098 -0.10787 -0.43525 -0.17083 -0.43525 -0.23148 C -0.43525 -0.20139 -0.45886 -0.16944 -0.48212 -0.16944 C -0.50591 -0.16944 -0.52917 -0.20023 -0.52917 -0.23148 C -0.52917 -0.21644 -0.5408 -0.20139 -0.55243 -0.20139 C -0.56459 -0.20139 -0.57622 -0.21713 -0.57622 -0.23148 C -0.57622 -0.22407 -0.58195 -0.21644 -0.58785 -0.21644 C -0.59063 -0.21644 -0.59948 -0.22407 -0.59948 -0.23148 C -0.59948 -0.22801 -0.60261 -0.22407 -0.60573 -0.22407 C -0.60573 -0.22315 -0.61198 -0.22801 -0.61198 -0.23148 C -0.61198 -0.23009 -0.61198 -0.22801 -0.61511 -0.22801 C -0.61511 -0.2294 -0.61823 -0.23009 -0.61823 -0.23148 C -0.61823 -0.23102 -0.61823 -0.23009 -0.61823 -0.2294 C -0.62118 -0.2294 -0.62118 -0.23009 -0.62118 -0.23102 C -0.62396 -0.23102 -0.62396 -0.23009 -0.62396 -0.2294 C -0.62622 -0.2294 -0.62622 -0.23009 -0.62622 -0.23102 " pathEditMode="relative" rAng="0" ptsTypes="fffffffffffffffffff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-0.01354 -0.00579 -0.05781 -0.01204 -0.07291 -0.01204 C -0.17066 -0.01204 -0.271 0.08148 -0.271 0.17476 C -0.271 0.12801 -0.32118 0.08148 -0.36892 0.08148 C -0.41909 0.08148 -0.46666 0.12893 -0.46666 0.17476 C -0.46666 0.15185 -0.49184 0.12801 -0.51684 0.12801 C -0.54201 0.12801 -0.56701 0.15115 -0.56701 0.17476 C -0.56701 0.16342 -0.57951 0.15185 -0.59218 0.15185 C -0.60468 0.15185 -0.61718 0.16388 -0.61718 0.17476 C -0.61718 0.16898 -0.62395 0.16342 -0.62968 0.16342 C -0.63316 0.16342 -0.64236 0.16898 -0.64236 0.17476 C -0.64236 0.17199 -0.64566 0.16898 -0.64895 0.16898 C -0.64895 0.16851 -0.65573 0.17199 -0.65573 0.17476 C -0.65573 0.17361 -0.65573 0.17199 -0.65902 0.17199 C -0.65902 0.17314 -0.66232 0.17361 -0.66232 0.17476 C -0.66232 0.1743 -0.66232 0.17361 -0.66232 0.17314 C -0.66579 0.17314 -0.66579 0.17361 -0.66579 0.1743 C -0.66909 0.1743 -0.66909 0.17361 -0.66909 0.17314 C -0.67066 0.17314 -0.67066 0.17361 -0.67066 0.1743 " pathEditMode="relative" rAng="0" ptsTypes="fffffffffffffffffff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1181 0.00787 0.05521 0.01643 0.06979 0.01643 C 0.1651 0.01643 0.26285 -0.1095 0.26285 -0.23519 C 0.26285 -0.172 0.31198 -0.1095 0.35833 -0.1095 C 0.40747 -0.1095 0.45365 -0.17315 0.45365 -0.23519 C 0.45365 -0.2044 0.47813 -0.172 0.50243 -0.172 C 0.52691 -0.172 0.55156 -0.20348 0.55156 -0.23519 C 0.55156 -0.21945 0.56354 -0.2044 0.57587 -0.2044 C 0.58837 -0.2044 0.60017 -0.22014 0.60017 -0.23519 C 0.60017 -0.22755 0.60694 -0.21945 0.61267 -0.21945 C 0.61563 -0.21945 0.625 -0.22755 0.625 -0.23519 C 0.625 -0.23149 0.62813 -0.22755 0.63125 -0.22755 C 0.63125 -0.22848 0.63767 -0.23149 0.63767 -0.23519 C 0.63767 -0.23334 0.63767 -0.23149 0.64097 -0.23149 C 0.64097 -0.23241 0.6441 -0.23357 0.6441 -0.23519 C 0.6441 -0.2345 0.6441 -0.23334 0.6441 -0.23241 C 0.64722 -0.23241 0.64722 -0.23357 0.64722 -0.23473 C 0.65052 -0.23473 0.65052 -0.23357 0.65052 -0.23241 C 0.65399 -0.23241 0.65399 -0.23357 0.65399 -0.23473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1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816 -0.00347 0.03802 -0.00694 0.04809 -0.00694 C 0.11389 -0.00694 0.18125 0.04769 0.18125 0.10232 C 0.18125 0.07477 0.2151 0.04769 0.24722 0.04769 C 0.28073 0.04769 0.31285 0.07523 0.31285 0.10232 C 0.31285 0.08866 0.32969 0.07477 0.34653 0.07477 C 0.36319 0.07477 0.38021 0.08819 0.38021 0.10232 C 0.38021 0.09514 0.38871 0.08866 0.39705 0.08866 C 0.40555 0.08866 0.41389 0.0956 0.41389 0.10232 C 0.41389 0.09884 0.4184 0.09514 0.42257 0.09514 C 0.42448 0.09514 0.4309 0.09884 0.4309 0.10232 C 0.4309 0.10046 0.43316 0.09884 0.43507 0.09884 C 0.43507 0.09907 0.43975 0.10046 0.43975 0.10232 C 0.43975 0.10139 0.43975 0.10046 0.44201 0.10046 C 0.44201 0.10093 0.44392 0.10139 0.44392 0.10232 C 0.44392 0.10185 0.44392 0.10139 0.44392 0.10093 C 0.44618 0.10093 0.44618 0.10139 0.44618 0.10185 C 0.44844 0.10185 0.44844 0.10139 0.44844 0.10093 C 0.45087 0.10093 0.45087 0.10139 0.45087 0.10185 " pathEditMode="relative" rAng="0" ptsTypes="fffffffffffffffffff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578 C -0.00278 0.01435 -0.01198 0.02361 -0.01511 0.02361 C -0.03542 0.02361 -0.05625 -0.11297 -0.05625 -0.24861 C -0.05625 -0.18056 -0.06667 -0.11297 -0.07657 -0.11297 C -0.08698 -0.11297 -0.09688 -0.18195 -0.09688 -0.24861 C -0.09688 -0.21551 -0.10209 -0.18056 -0.1073 -0.18056 C -0.1125 -0.18056 -0.11771 -0.21435 -0.11771 -0.24861 C -0.11771 -0.23218 -0.12032 -0.21551 -0.12292 -0.21551 C -0.12552 -0.21551 -0.12813 -0.23287 -0.12813 -0.24861 C -0.12813 -0.24051 -0.12952 -0.23218 -0.13073 -0.23218 C -0.13143 -0.23218 -0.13334 -0.24051 -0.13334 -0.24861 C -0.13334 -0.24468 -0.13403 -0.24051 -0.13473 -0.24051 C -0.13473 -0.23959 -0.13611 -0.24468 -0.13611 -0.24861 C -0.13611 -0.24722 -0.13611 -0.24468 -0.13681 -0.24468 C -0.13681 -0.2463 -0.1375 -0.24722 -0.1375 -0.24861 C -0.1375 -0.24815 -0.1375 -0.24722 -0.1375 -0.2463 C -0.1382 -0.2463 -0.1382 -0.24722 -0.1382 -0.24815 C -0.13889 -0.24815 -0.13889 -0.24722 -0.13889 -0.2463 C -0.13924 -0.2463 -0.13924 -0.24722 -0.13924 -0.24815 " pathEditMode="relative" rAng="0" ptsTypes="fffffffffffffffffff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0538 0.01134 -0.02378 0.02361 -0.03021 0.02361 C -0.07101 0.02361 -0.11285 -0.15857 -0.11285 -0.33982 C -0.11285 -0.24884 -0.13385 -0.15857 -0.15382 -0.15857 C -0.17465 -0.15857 -0.19444 -0.25069 -0.19444 -0.33982 C -0.19444 -0.29537 -0.20503 -0.24884 -0.21545 -0.24884 C -0.22604 -0.24884 -0.23646 -0.29398 -0.23646 -0.33982 C -0.23646 -0.31759 -0.24167 -0.29537 -0.24687 -0.29537 C -0.25226 -0.29537 -0.25746 -0.31875 -0.25746 -0.33982 C -0.25746 -0.32894 -0.26007 -0.31759 -0.26267 -0.31759 C -0.26389 -0.31759 -0.26788 -0.32894 -0.26788 -0.33982 C -0.26788 -0.33449 -0.26927 -0.32894 -0.27066 -0.32894 C -0.27066 -0.32755 -0.27344 -0.33449 -0.27344 -0.33982 C -0.27344 -0.33773 -0.27344 -0.33449 -0.27482 -0.33449 C -0.27482 -0.33657 -0.27621 -0.33773 -0.27621 -0.33982 C -0.27621 -0.33912 -0.27621 -0.33773 -0.27621 -0.33657 C -0.2776 -0.33657 -0.2776 -0.33773 -0.2776 -0.33912 C -0.27882 -0.33912 -0.27882 -0.33773 -0.27882 -0.33657 C -0.27986 -0.33657 -0.27986 -0.33773 -0.27986 -0.33912 " pathEditMode="relative" rAng="0" ptsTypes="fffffffffffffffffff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95325" y="81280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44850" y="3140075"/>
          <a:ext cx="4419600" cy="503238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5032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9" marB="4574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29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850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3188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1025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67313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24375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1438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35963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0890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95563" y="541655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90800" y="284480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90800" y="41306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76675" y="9239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67313" y="15589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14850" y="9239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67313" y="284480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67313" y="41306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67313" y="2873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67313" y="220186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67313" y="477361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67313" y="541655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10250" y="9159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705725" y="9683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705725" y="47720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90800" y="477361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05725" y="28606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05725" y="221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705725" y="15890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453188" y="9159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8025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05725" y="412750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705725" y="54181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705725" y="604996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95563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52625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309688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67313" y="9159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Выноска-облако 44"/>
          <p:cNvSpPr/>
          <p:nvPr/>
        </p:nvSpPr>
        <p:spPr bwMode="auto">
          <a:xfrm>
            <a:off x="2071688" y="285750"/>
            <a:ext cx="3286125" cy="2500313"/>
          </a:xfrm>
          <a:prstGeom prst="cloudCallout">
            <a:avLst>
              <a:gd name="adj1" fmla="val -67347"/>
              <a:gd name="adj2" fmla="val 104095"/>
            </a:avLst>
          </a:prstGeom>
          <a:solidFill>
            <a:srgbClr val="81DEFF">
              <a:alpha val="47059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75" name="Picture 47" descr="C:\Documents and Settings\Администратор\Мои документы\1_Документы_МАМА\КАРТИНКИ\анимация\НАДПИСИ  ЗНАКИ ДЕНЬГИ\знаки\1.gif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714356"/>
            <a:ext cx="1643074" cy="17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4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286250"/>
            <a:ext cx="192881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Овал 53"/>
          <p:cNvSpPr/>
          <p:nvPr/>
        </p:nvSpPr>
        <p:spPr>
          <a:xfrm>
            <a:off x="1214414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857356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515538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58" name="Овал 57"/>
          <p:cNvSpPr/>
          <p:nvPr/>
        </p:nvSpPr>
        <p:spPr>
          <a:xfrm>
            <a:off x="3158480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59" name="Овал 58"/>
          <p:cNvSpPr/>
          <p:nvPr/>
        </p:nvSpPr>
        <p:spPr>
          <a:xfrm>
            <a:off x="3786182" y="348996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429124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62" name="Овал 61"/>
          <p:cNvSpPr/>
          <p:nvPr/>
        </p:nvSpPr>
        <p:spPr>
          <a:xfrm>
            <a:off x="5087306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3" name="Овал 62"/>
          <p:cNvSpPr/>
          <p:nvPr/>
        </p:nvSpPr>
        <p:spPr>
          <a:xfrm>
            <a:off x="5730248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353188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5" name="Овал 64"/>
          <p:cNvSpPr/>
          <p:nvPr/>
        </p:nvSpPr>
        <p:spPr>
          <a:xfrm>
            <a:off x="7000892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643834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7" name="Овал 66"/>
          <p:cNvSpPr/>
          <p:nvPr/>
        </p:nvSpPr>
        <p:spPr>
          <a:xfrm>
            <a:off x="8250580" y="348996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8" name="Овал 67"/>
          <p:cNvSpPr/>
          <p:nvPr/>
        </p:nvSpPr>
        <p:spPr>
          <a:xfrm>
            <a:off x="7659074" y="414338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69" name="Овал 68"/>
          <p:cNvSpPr/>
          <p:nvPr/>
        </p:nvSpPr>
        <p:spPr>
          <a:xfrm>
            <a:off x="2505060" y="409194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</p:txBody>
      </p:sp>
      <p:sp>
        <p:nvSpPr>
          <p:cNvPr id="70" name="Овал 69"/>
          <p:cNvSpPr/>
          <p:nvPr/>
        </p:nvSpPr>
        <p:spPr>
          <a:xfrm>
            <a:off x="2500298" y="480632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1" name="Овал 70"/>
          <p:cNvSpPr/>
          <p:nvPr/>
        </p:nvSpPr>
        <p:spPr>
          <a:xfrm>
            <a:off x="2500298" y="544926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2" name="Овал 71"/>
          <p:cNvSpPr/>
          <p:nvPr/>
        </p:nvSpPr>
        <p:spPr>
          <a:xfrm>
            <a:off x="5102546" y="26001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3" name="Овал 72"/>
          <p:cNvSpPr/>
          <p:nvPr/>
        </p:nvSpPr>
        <p:spPr>
          <a:xfrm>
            <a:off x="5087306" y="94867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75" name="Овал 74"/>
          <p:cNvSpPr/>
          <p:nvPr/>
        </p:nvSpPr>
        <p:spPr>
          <a:xfrm>
            <a:off x="5087306" y="283749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</a:p>
        </p:txBody>
      </p:sp>
      <p:sp>
        <p:nvSpPr>
          <p:cNvPr id="76" name="Овал 75"/>
          <p:cNvSpPr/>
          <p:nvPr/>
        </p:nvSpPr>
        <p:spPr>
          <a:xfrm>
            <a:off x="5117786" y="155161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097784" y="220979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8" name="Овал 77"/>
          <p:cNvSpPr/>
          <p:nvPr/>
        </p:nvSpPr>
        <p:spPr>
          <a:xfrm>
            <a:off x="5133026" y="409194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122548" y="476632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80" name="Овал 79"/>
          <p:cNvSpPr/>
          <p:nvPr/>
        </p:nvSpPr>
        <p:spPr>
          <a:xfrm>
            <a:off x="5117786" y="539402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81" name="Овал 80"/>
          <p:cNvSpPr/>
          <p:nvPr/>
        </p:nvSpPr>
        <p:spPr>
          <a:xfrm>
            <a:off x="5771206" y="93438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82" name="Овал 81"/>
          <p:cNvSpPr/>
          <p:nvPr/>
        </p:nvSpPr>
        <p:spPr>
          <a:xfrm>
            <a:off x="3755702" y="93914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83" name="Овал 82"/>
          <p:cNvSpPr/>
          <p:nvPr/>
        </p:nvSpPr>
        <p:spPr>
          <a:xfrm>
            <a:off x="4403406" y="90866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4" name="Овал 83"/>
          <p:cNvSpPr/>
          <p:nvPr/>
        </p:nvSpPr>
        <p:spPr>
          <a:xfrm>
            <a:off x="6388430" y="90866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85" name="Овал 84"/>
          <p:cNvSpPr/>
          <p:nvPr/>
        </p:nvSpPr>
        <p:spPr>
          <a:xfrm>
            <a:off x="7643834" y="100010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86" name="Овал 85"/>
          <p:cNvSpPr/>
          <p:nvPr/>
        </p:nvSpPr>
        <p:spPr>
          <a:xfrm>
            <a:off x="7633356" y="160209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7643834" y="221455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8" name="Овал 87"/>
          <p:cNvSpPr/>
          <p:nvPr/>
        </p:nvSpPr>
        <p:spPr>
          <a:xfrm>
            <a:off x="7643834" y="285749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</a:p>
        </p:txBody>
      </p:sp>
      <p:sp>
        <p:nvSpPr>
          <p:cNvPr id="89" name="Овал 88"/>
          <p:cNvSpPr/>
          <p:nvPr/>
        </p:nvSpPr>
        <p:spPr>
          <a:xfrm>
            <a:off x="2515538" y="285749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90" name="Овал 89"/>
          <p:cNvSpPr/>
          <p:nvPr/>
        </p:nvSpPr>
        <p:spPr>
          <a:xfrm>
            <a:off x="7648596" y="478632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91" name="Овал 90"/>
          <p:cNvSpPr/>
          <p:nvPr/>
        </p:nvSpPr>
        <p:spPr>
          <a:xfrm>
            <a:off x="7643834" y="542926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92" name="Овал 91"/>
          <p:cNvSpPr/>
          <p:nvPr/>
        </p:nvSpPr>
        <p:spPr>
          <a:xfrm>
            <a:off x="7648596" y="600076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pic>
        <p:nvPicPr>
          <p:cNvPr id="93" name="Picture 10" descr="C:\Documents and Settings\Администратор\Мои документы\1_Документы_МАМА\КАРТИНКИ\анимация\0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7175" y="0"/>
            <a:ext cx="1266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3281 -0.555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 nodeType="clickPar">
                      <p:stCondLst>
                        <p:cond delay="indefinite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 nodeType="clickPar">
                      <p:stCondLst>
                        <p:cond delay="indefinite"/>
                      </p:stCondLst>
                      <p:childTnLst>
                        <p:par>
                          <p:cTn id="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 nodeType="clickPar">
                      <p:stCondLst>
                        <p:cond delay="indefinite"/>
                      </p:stCondLst>
                      <p:childTnLst>
                        <p:par>
                          <p:cTn id="4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 nodeType="clickPar">
                      <p:stCondLst>
                        <p:cond delay="indefinite"/>
                      </p:stCondLst>
                      <p:childTnLst>
                        <p:par>
                          <p:cTn id="5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9" grpId="0" animBg="1"/>
      <p:bldP spid="9" grpId="1" animBg="1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37" grpId="0" animBg="1"/>
      <p:bldP spid="37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Documents and Settings\Администратор\Рабочий стол\Елена\0-2myshi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/>
          <a:stretch>
            <a:fillRect/>
          </a:stretch>
        </p:blipFill>
        <p:spPr bwMode="auto">
          <a:xfrm>
            <a:off x="4214813" y="2071688"/>
            <a:ext cx="4251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Администратор\Рабочий стол\Елена\005cd84612023aa09082fa98b1015fe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57188"/>
            <a:ext cx="3673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Documents and Settings\Администратор\Мои документы\1_Документы_МАМА\КАРТИНКИ\анимация\СМАЙЛИКИ\fa29ca72f0a11ac44d55a0e1c44b4de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928938"/>
            <a:ext cx="4730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3627438"/>
            <a:ext cx="401002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 bwMode="auto">
          <a:xfrm>
            <a:off x="3071813" y="0"/>
            <a:ext cx="3589337" cy="2786063"/>
          </a:xfrm>
          <a:prstGeom prst="cloudCallout">
            <a:avLst>
              <a:gd name="adj1" fmla="val 50664"/>
              <a:gd name="adj2" fmla="val 108763"/>
            </a:avLst>
          </a:prstGeom>
          <a:solidFill>
            <a:srgbClr val="81DEFF">
              <a:alpha val="47059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47" descr="C:\Documents and Settings\Администратор\Мои документы\1_Документы_МАМА\КАРТИНКИ\анимация\НАДПИСИ  ЗНАКИ ДЕНЬГИ\знаки\1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428604"/>
            <a:ext cx="2214578" cy="23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21993">
            <a:off x="2428875" y="2286000"/>
            <a:ext cx="16335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:\Картинки\4510_msg-big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714500"/>
            <a:ext cx="39433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0275" y="1719263"/>
            <a:ext cx="38322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Documents and Settings\Администратор\Мои документы\1_Документы_МАМА\КАРТИНКИ\анимация\СМАЙЛИКИ\fa29ca72f0a11ac44d55a0e1c44b4de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928938"/>
            <a:ext cx="4730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3627438"/>
            <a:ext cx="401002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143125" y="0"/>
            <a:ext cx="5929313" cy="2786063"/>
            <a:chOff x="3527468" y="0"/>
            <a:chExt cx="8594764" cy="2428868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873636" y="0"/>
              <a:ext cx="5202880" cy="2428868"/>
            </a:xfrm>
            <a:prstGeom prst="cloudCallout">
              <a:avLst>
                <a:gd name="adj1" fmla="val 50664"/>
                <a:gd name="adj2" fmla="val 10876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>
              <a:off x="3527468" y="186816"/>
              <a:ext cx="8594764" cy="1001994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Молодцы!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ВЫ ЗАСЛУЖИЛИ…</a:t>
              </a:r>
            </a:p>
          </p:txBody>
        </p:sp>
      </p:grpSp>
      <p:pic>
        <p:nvPicPr>
          <p:cNvPr id="25608" name="Picture 12" descr="H:\Картинки\Рисунок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1285875"/>
            <a:ext cx="12906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2143125" y="785813"/>
            <a:ext cx="4000500" cy="1000125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5124" name="Группа 85"/>
          <p:cNvGrpSpPr>
            <a:grpSpLocks/>
          </p:cNvGrpSpPr>
          <p:nvPr/>
        </p:nvGrpSpPr>
        <p:grpSpPr bwMode="auto">
          <a:xfrm>
            <a:off x="1544638" y="2428875"/>
            <a:ext cx="6748462" cy="1023938"/>
            <a:chOff x="1543987" y="2428868"/>
            <a:chExt cx="6749572" cy="1023937"/>
          </a:xfrm>
        </p:grpSpPr>
        <p:grpSp>
          <p:nvGrpSpPr>
            <p:cNvPr id="5220" name="Группа 32"/>
            <p:cNvGrpSpPr>
              <a:grpSpLocks/>
            </p:cNvGrpSpPr>
            <p:nvPr/>
          </p:nvGrpSpPr>
          <p:grpSpPr bwMode="auto">
            <a:xfrm>
              <a:off x="2714612" y="2428868"/>
              <a:ext cx="4417517" cy="1023937"/>
              <a:chOff x="3188210" y="2500306"/>
              <a:chExt cx="4417517" cy="1023937"/>
            </a:xfrm>
          </p:grpSpPr>
          <p:pic>
            <p:nvPicPr>
              <p:cNvPr id="5223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24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22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26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22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5228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22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5230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23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5232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233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34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  <p:sp>
          <p:nvSpPr>
            <p:cNvPr id="76" name="Полилиния 75"/>
            <p:cNvSpPr/>
            <p:nvPr/>
          </p:nvSpPr>
          <p:spPr>
            <a:xfrm>
              <a:off x="1543987" y="2892418"/>
              <a:ext cx="1446450" cy="228600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6913795" y="2786056"/>
              <a:ext cx="1379764" cy="255587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5" name="Группа 86"/>
          <p:cNvGrpSpPr>
            <a:grpSpLocks/>
          </p:cNvGrpSpPr>
          <p:nvPr/>
        </p:nvGrpSpPr>
        <p:grpSpPr bwMode="auto">
          <a:xfrm>
            <a:off x="1571625" y="3429000"/>
            <a:ext cx="6737350" cy="1023938"/>
            <a:chOff x="1571604" y="3429000"/>
            <a:chExt cx="6736945" cy="1023937"/>
          </a:xfrm>
        </p:grpSpPr>
        <p:grpSp>
          <p:nvGrpSpPr>
            <p:cNvPr id="5205" name="Группа 46"/>
            <p:cNvGrpSpPr>
              <a:grpSpLocks/>
            </p:cNvGrpSpPr>
            <p:nvPr/>
          </p:nvGrpSpPr>
          <p:grpSpPr bwMode="auto">
            <a:xfrm>
              <a:off x="2714612" y="3429000"/>
              <a:ext cx="4417517" cy="1023937"/>
              <a:chOff x="3188210" y="2500306"/>
              <a:chExt cx="4417517" cy="1023937"/>
            </a:xfrm>
          </p:grpSpPr>
          <p:pic>
            <p:nvPicPr>
              <p:cNvPr id="5208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209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21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11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21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5213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21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5215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21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5217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218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19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  <p:sp>
          <p:nvSpPr>
            <p:cNvPr id="80" name="Полилиния 79"/>
            <p:cNvSpPr/>
            <p:nvPr/>
          </p:nvSpPr>
          <p:spPr>
            <a:xfrm>
              <a:off x="1571604" y="3929063"/>
              <a:ext cx="1446126" cy="227012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6929095" y="3857625"/>
              <a:ext cx="1379454" cy="255588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6" name="Группа 87"/>
          <p:cNvGrpSpPr>
            <a:grpSpLocks/>
          </p:cNvGrpSpPr>
          <p:nvPr/>
        </p:nvGrpSpPr>
        <p:grpSpPr bwMode="auto">
          <a:xfrm>
            <a:off x="1571625" y="4357688"/>
            <a:ext cx="6737350" cy="1023937"/>
            <a:chOff x="1571604" y="4357694"/>
            <a:chExt cx="6736945" cy="1023937"/>
          </a:xfrm>
        </p:grpSpPr>
        <p:grpSp>
          <p:nvGrpSpPr>
            <p:cNvPr id="5190" name="Группа 33"/>
            <p:cNvGrpSpPr>
              <a:grpSpLocks/>
            </p:cNvGrpSpPr>
            <p:nvPr/>
          </p:nvGrpSpPr>
          <p:grpSpPr bwMode="auto">
            <a:xfrm>
              <a:off x="2718124" y="4357694"/>
              <a:ext cx="4417517" cy="1023937"/>
              <a:chOff x="3188210" y="2500306"/>
              <a:chExt cx="4417517" cy="1023937"/>
            </a:xfrm>
          </p:grpSpPr>
          <p:pic>
            <p:nvPicPr>
              <p:cNvPr id="5193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94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19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196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19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5198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19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5200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20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5202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203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204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  <p:sp>
          <p:nvSpPr>
            <p:cNvPr id="81" name="Полилиния 80"/>
            <p:cNvSpPr/>
            <p:nvPr/>
          </p:nvSpPr>
          <p:spPr>
            <a:xfrm>
              <a:off x="1571604" y="4857756"/>
              <a:ext cx="1446126" cy="227013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6929095" y="4786319"/>
              <a:ext cx="1379454" cy="255587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7" name="Группа 88"/>
          <p:cNvGrpSpPr>
            <a:grpSpLocks/>
          </p:cNvGrpSpPr>
          <p:nvPr/>
        </p:nvGrpSpPr>
        <p:grpSpPr bwMode="auto">
          <a:xfrm>
            <a:off x="1571625" y="5357813"/>
            <a:ext cx="6737350" cy="1023937"/>
            <a:chOff x="1571604" y="5357826"/>
            <a:chExt cx="6736945" cy="1023937"/>
          </a:xfrm>
        </p:grpSpPr>
        <p:grpSp>
          <p:nvGrpSpPr>
            <p:cNvPr id="5175" name="Группа 59"/>
            <p:cNvGrpSpPr>
              <a:grpSpLocks/>
            </p:cNvGrpSpPr>
            <p:nvPr/>
          </p:nvGrpSpPr>
          <p:grpSpPr bwMode="auto">
            <a:xfrm>
              <a:off x="2714612" y="5357826"/>
              <a:ext cx="4417517" cy="1023937"/>
              <a:chOff x="3188210" y="2500306"/>
              <a:chExt cx="4417517" cy="1023937"/>
            </a:xfrm>
          </p:grpSpPr>
          <p:pic>
            <p:nvPicPr>
              <p:cNvPr id="5178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79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18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181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18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5183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18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5185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18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5187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188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5189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  <p:sp>
          <p:nvSpPr>
            <p:cNvPr id="82" name="Полилиния 81"/>
            <p:cNvSpPr/>
            <p:nvPr/>
          </p:nvSpPr>
          <p:spPr>
            <a:xfrm>
              <a:off x="1571604" y="5929326"/>
              <a:ext cx="1446126" cy="227012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929095" y="5715013"/>
              <a:ext cx="1379454" cy="255588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0" name="Овал 89"/>
          <p:cNvSpPr/>
          <p:nvPr/>
        </p:nvSpPr>
        <p:spPr>
          <a:xfrm>
            <a:off x="2843213" y="2786063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54</a:t>
            </a:r>
          </a:p>
        </p:txBody>
      </p:sp>
      <p:sp>
        <p:nvSpPr>
          <p:cNvPr id="91" name="Овал 90"/>
          <p:cNvSpPr/>
          <p:nvPr/>
        </p:nvSpPr>
        <p:spPr>
          <a:xfrm>
            <a:off x="3929063" y="2786063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92" name="Овал 91"/>
          <p:cNvSpPr/>
          <p:nvPr/>
        </p:nvSpPr>
        <p:spPr>
          <a:xfrm>
            <a:off x="5143500" y="278606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93" name="Овал 92"/>
          <p:cNvSpPr/>
          <p:nvPr/>
        </p:nvSpPr>
        <p:spPr>
          <a:xfrm>
            <a:off x="5654675" y="278606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94" name="Овал 93"/>
          <p:cNvSpPr/>
          <p:nvPr/>
        </p:nvSpPr>
        <p:spPr>
          <a:xfrm>
            <a:off x="6248400" y="278606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56</a:t>
            </a:r>
          </a:p>
        </p:txBody>
      </p:sp>
      <p:sp>
        <p:nvSpPr>
          <p:cNvPr id="97" name="Овал 96"/>
          <p:cNvSpPr/>
          <p:nvPr/>
        </p:nvSpPr>
        <p:spPr>
          <a:xfrm>
            <a:off x="28575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72</a:t>
            </a:r>
          </a:p>
        </p:txBody>
      </p:sp>
      <p:sp>
        <p:nvSpPr>
          <p:cNvPr id="98" name="Овал 97"/>
          <p:cNvSpPr/>
          <p:nvPr/>
        </p:nvSpPr>
        <p:spPr>
          <a:xfrm>
            <a:off x="40005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99" name="Овал 98"/>
          <p:cNvSpPr/>
          <p:nvPr/>
        </p:nvSpPr>
        <p:spPr>
          <a:xfrm>
            <a:off x="51435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567055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62484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57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28575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55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40005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51435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5668963" y="471487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62484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51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2857500" y="57150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49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4000500" y="57150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5072063" y="57150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5681663" y="57150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6243638" y="57150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32</a:t>
            </a:r>
          </a:p>
        </p:txBody>
      </p:sp>
      <p:grpSp>
        <p:nvGrpSpPr>
          <p:cNvPr id="5154" name="Группа 112"/>
          <p:cNvGrpSpPr>
            <a:grpSpLocks/>
          </p:cNvGrpSpPr>
          <p:nvPr/>
        </p:nvGrpSpPr>
        <p:grpSpPr bwMode="auto">
          <a:xfrm>
            <a:off x="3286125" y="2424113"/>
            <a:ext cx="1033463" cy="1023937"/>
            <a:chOff x="3286116" y="1495412"/>
            <a:chExt cx="1033463" cy="1023937"/>
          </a:xfrm>
        </p:grpSpPr>
        <p:pic>
          <p:nvPicPr>
            <p:cNvPr id="5173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4954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Овал 111"/>
            <p:cNvSpPr/>
            <p:nvPr/>
          </p:nvSpPr>
          <p:spPr>
            <a:xfrm>
              <a:off x="3428991" y="1819262"/>
              <a:ext cx="785813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55" name="Группа 113"/>
          <p:cNvGrpSpPr>
            <a:grpSpLocks/>
          </p:cNvGrpSpPr>
          <p:nvPr/>
        </p:nvGrpSpPr>
        <p:grpSpPr bwMode="auto">
          <a:xfrm>
            <a:off x="4395788" y="2424113"/>
            <a:ext cx="1033462" cy="1023937"/>
            <a:chOff x="3286116" y="1571612"/>
            <a:chExt cx="1033463" cy="1023937"/>
          </a:xfrm>
        </p:grpSpPr>
        <p:pic>
          <p:nvPicPr>
            <p:cNvPr id="5171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Овал 115"/>
            <p:cNvSpPr/>
            <p:nvPr/>
          </p:nvSpPr>
          <p:spPr>
            <a:xfrm>
              <a:off x="3428991" y="1920862"/>
              <a:ext cx="785813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5156" name="Группа 116"/>
          <p:cNvGrpSpPr>
            <a:grpSpLocks/>
          </p:cNvGrpSpPr>
          <p:nvPr/>
        </p:nvGrpSpPr>
        <p:grpSpPr bwMode="auto">
          <a:xfrm>
            <a:off x="3286125" y="3429000"/>
            <a:ext cx="1033463" cy="1023938"/>
            <a:chOff x="3286116" y="1571612"/>
            <a:chExt cx="1033463" cy="1023937"/>
          </a:xfrm>
        </p:grpSpPr>
        <p:pic>
          <p:nvPicPr>
            <p:cNvPr id="5169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Овал 118"/>
            <p:cNvSpPr/>
            <p:nvPr/>
          </p:nvSpPr>
          <p:spPr>
            <a:xfrm>
              <a:off x="3428991" y="18954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57" name="Группа 119"/>
          <p:cNvGrpSpPr>
            <a:grpSpLocks/>
          </p:cNvGrpSpPr>
          <p:nvPr/>
        </p:nvGrpSpPr>
        <p:grpSpPr bwMode="auto">
          <a:xfrm>
            <a:off x="4395788" y="3424238"/>
            <a:ext cx="1033462" cy="1023937"/>
            <a:chOff x="3286116" y="1571612"/>
            <a:chExt cx="1033463" cy="1023937"/>
          </a:xfrm>
        </p:grpSpPr>
        <p:pic>
          <p:nvPicPr>
            <p:cNvPr id="5167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Овал 121"/>
            <p:cNvSpPr/>
            <p:nvPr/>
          </p:nvSpPr>
          <p:spPr>
            <a:xfrm>
              <a:off x="3428991" y="1933562"/>
              <a:ext cx="785813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5158" name="Группа 122"/>
          <p:cNvGrpSpPr>
            <a:grpSpLocks/>
          </p:cNvGrpSpPr>
          <p:nvPr/>
        </p:nvGrpSpPr>
        <p:grpSpPr bwMode="auto">
          <a:xfrm>
            <a:off x="3286125" y="4340225"/>
            <a:ext cx="1033463" cy="1023938"/>
            <a:chOff x="3286116" y="1571612"/>
            <a:chExt cx="1033463" cy="1023937"/>
          </a:xfrm>
        </p:grpSpPr>
        <p:pic>
          <p:nvPicPr>
            <p:cNvPr id="5165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Овал 124"/>
            <p:cNvSpPr/>
            <p:nvPr/>
          </p:nvSpPr>
          <p:spPr>
            <a:xfrm>
              <a:off x="3428991" y="19335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5159" name="Группа 128"/>
          <p:cNvGrpSpPr>
            <a:grpSpLocks/>
          </p:cNvGrpSpPr>
          <p:nvPr/>
        </p:nvGrpSpPr>
        <p:grpSpPr bwMode="auto">
          <a:xfrm>
            <a:off x="3286125" y="5340350"/>
            <a:ext cx="1033463" cy="1023938"/>
            <a:chOff x="3286116" y="1571612"/>
            <a:chExt cx="1033463" cy="1023937"/>
          </a:xfrm>
        </p:grpSpPr>
        <p:pic>
          <p:nvPicPr>
            <p:cNvPr id="5163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Овал 130"/>
            <p:cNvSpPr/>
            <p:nvPr/>
          </p:nvSpPr>
          <p:spPr>
            <a:xfrm>
              <a:off x="3428991" y="19081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60" name="Группа 131"/>
          <p:cNvGrpSpPr>
            <a:grpSpLocks/>
          </p:cNvGrpSpPr>
          <p:nvPr/>
        </p:nvGrpSpPr>
        <p:grpSpPr bwMode="auto">
          <a:xfrm>
            <a:off x="4403725" y="5353050"/>
            <a:ext cx="1033463" cy="1023938"/>
            <a:chOff x="3286116" y="1571612"/>
            <a:chExt cx="1033463" cy="1023937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Овал 133"/>
            <p:cNvSpPr/>
            <p:nvPr/>
          </p:nvSpPr>
          <p:spPr>
            <a:xfrm>
              <a:off x="3428991" y="18827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61" name="Группа 134"/>
          <p:cNvGrpSpPr>
            <a:grpSpLocks/>
          </p:cNvGrpSpPr>
          <p:nvPr/>
        </p:nvGrpSpPr>
        <p:grpSpPr bwMode="auto">
          <a:xfrm>
            <a:off x="4408488" y="4352925"/>
            <a:ext cx="1033462" cy="1023938"/>
            <a:chOff x="3286116" y="1571612"/>
            <a:chExt cx="1033463" cy="1023937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Овал 136"/>
            <p:cNvSpPr/>
            <p:nvPr/>
          </p:nvSpPr>
          <p:spPr>
            <a:xfrm>
              <a:off x="3428991" y="18954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pic>
        <p:nvPicPr>
          <p:cNvPr id="4" name="Picture 1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81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Облако 114"/>
          <p:cNvSpPr/>
          <p:nvPr/>
        </p:nvSpPr>
        <p:spPr bwMode="auto">
          <a:xfrm>
            <a:off x="3071813" y="857250"/>
            <a:ext cx="7643812" cy="854075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     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Посчитай устно!</a:t>
            </a:r>
          </a:p>
        </p:txBody>
      </p:sp>
      <p:sp>
        <p:nvSpPr>
          <p:cNvPr id="114" name="Выноска-облако 113"/>
          <p:cNvSpPr/>
          <p:nvPr/>
        </p:nvSpPr>
        <p:spPr bwMode="auto">
          <a:xfrm>
            <a:off x="4643438" y="285750"/>
            <a:ext cx="4500562" cy="2071688"/>
          </a:xfrm>
          <a:prstGeom prst="cloudCallout">
            <a:avLst>
              <a:gd name="adj1" fmla="val -103975"/>
              <a:gd name="adj2" fmla="val 3114"/>
            </a:avLst>
          </a:prstGeom>
          <a:solidFill>
            <a:srgbClr val="81DEFF">
              <a:alpha val="47059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8134" y="296703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976559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617" y="296703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89" y="296703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91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4624" y="298132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01010" y="298132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8042" y="1985952"/>
            <a:ext cx="2428892" cy="242889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</a:t>
            </a:r>
            <a:endParaRPr lang="ru-RU" sz="96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4.44444E-6 L 0.10712 -0.20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44444E-6 L 0.00035 -0.20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138 L 0.05643 -0.20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555 L -0.1085 0.214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481 L -0.05173 0.2129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556 L 0.16215 0.214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>
            <a:off x="571472" y="2500306"/>
            <a:ext cx="1060704" cy="914400"/>
          </a:xfrm>
          <a:prstGeom prst="triangl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1120" y="2500306"/>
            <a:ext cx="914400" cy="9144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92294" y="2500306"/>
            <a:ext cx="914400" cy="914400"/>
          </a:xfrm>
          <a:prstGeom prst="ellips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1142" y="2571744"/>
            <a:ext cx="1857388" cy="823918"/>
          </a:xfrm>
          <a:prstGeom prst="ellips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28978" y="2609844"/>
            <a:ext cx="1643074" cy="785818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572" y="3225168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0732" y="323088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21818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323596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323342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5274" y="235246"/>
            <a:ext cx="5357850" cy="2143140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54682" y="4449134"/>
            <a:ext cx="5357850" cy="2143140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5659 -0.2567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2546 L -0.10712 -0.216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35781 -0.246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4792 0.4152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7187 0.3590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214563"/>
            <a:ext cx="5295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75" y="357188"/>
            <a:ext cx="7786688" cy="2071687"/>
            <a:chOff x="214282" y="0"/>
            <a:chExt cx="11287125" cy="242886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499321" y="0"/>
              <a:ext cx="6645711" cy="2428868"/>
            </a:xfrm>
            <a:prstGeom prst="cloudCallout">
              <a:avLst>
                <a:gd name="adj1" fmla="val 31982"/>
                <a:gd name="adj2" fmla="val 8771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14282" y="785427"/>
              <a:ext cx="11287125" cy="1001327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МОЛОДЦЫ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7638" y="-92075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2866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77950" y="385286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84375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731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0250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13188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56125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9906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42000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84938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7875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7081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16413" y="2357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54663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11725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68788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27438" y="121761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78150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887663" y="12446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8" name="Овал 37"/>
          <p:cNvSpPr/>
          <p:nvPr/>
        </p:nvSpPr>
        <p:spPr>
          <a:xfrm>
            <a:off x="3530600" y="123031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9" name="Овал 38"/>
          <p:cNvSpPr/>
          <p:nvPr/>
        </p:nvSpPr>
        <p:spPr>
          <a:xfrm>
            <a:off x="4203700" y="121443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40" name="Овал 39"/>
          <p:cNvSpPr/>
          <p:nvPr/>
        </p:nvSpPr>
        <p:spPr>
          <a:xfrm>
            <a:off x="4786313" y="121443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41" name="Овал 40"/>
          <p:cNvSpPr/>
          <p:nvPr/>
        </p:nvSpPr>
        <p:spPr>
          <a:xfrm>
            <a:off x="5470525" y="121443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42" name="Овал 41"/>
          <p:cNvSpPr/>
          <p:nvPr/>
        </p:nvSpPr>
        <p:spPr>
          <a:xfrm>
            <a:off x="4214813" y="235743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43" name="Овал 42"/>
          <p:cNvSpPr/>
          <p:nvPr/>
        </p:nvSpPr>
        <p:spPr>
          <a:xfrm>
            <a:off x="642938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44" name="Овал 43"/>
          <p:cNvSpPr/>
          <p:nvPr/>
        </p:nvSpPr>
        <p:spPr>
          <a:xfrm>
            <a:off x="128587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25</a:t>
            </a:r>
          </a:p>
        </p:txBody>
      </p:sp>
      <p:sp>
        <p:nvSpPr>
          <p:cNvPr id="45" name="Овал 44"/>
          <p:cNvSpPr/>
          <p:nvPr/>
        </p:nvSpPr>
        <p:spPr>
          <a:xfrm>
            <a:off x="7669213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46" name="Овал 45"/>
          <p:cNvSpPr/>
          <p:nvPr/>
        </p:nvSpPr>
        <p:spPr>
          <a:xfrm>
            <a:off x="185737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37</a:t>
            </a:r>
          </a:p>
        </p:txBody>
      </p:sp>
      <p:sp>
        <p:nvSpPr>
          <p:cNvPr id="47" name="Овал 46"/>
          <p:cNvSpPr/>
          <p:nvPr/>
        </p:nvSpPr>
        <p:spPr>
          <a:xfrm>
            <a:off x="2500313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48" name="Овал 47"/>
          <p:cNvSpPr/>
          <p:nvPr/>
        </p:nvSpPr>
        <p:spPr>
          <a:xfrm>
            <a:off x="3143250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58</a:t>
            </a:r>
          </a:p>
        </p:txBody>
      </p:sp>
      <p:sp>
        <p:nvSpPr>
          <p:cNvPr id="49" name="Овал 48"/>
          <p:cNvSpPr/>
          <p:nvPr/>
        </p:nvSpPr>
        <p:spPr>
          <a:xfrm>
            <a:off x="385762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50" name="Овал 49"/>
          <p:cNvSpPr/>
          <p:nvPr/>
        </p:nvSpPr>
        <p:spPr>
          <a:xfrm>
            <a:off x="442912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5143500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2" name="Овал 51"/>
          <p:cNvSpPr/>
          <p:nvPr/>
        </p:nvSpPr>
        <p:spPr>
          <a:xfrm>
            <a:off x="5715000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3" name="Овал 52"/>
          <p:cNvSpPr/>
          <p:nvPr/>
        </p:nvSpPr>
        <p:spPr>
          <a:xfrm>
            <a:off x="6357938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54" name="Овал 53"/>
          <p:cNvSpPr/>
          <p:nvPr/>
        </p:nvSpPr>
        <p:spPr>
          <a:xfrm>
            <a:off x="7046913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6" name="Овал 55"/>
          <p:cNvSpPr/>
          <p:nvPr/>
        </p:nvSpPr>
        <p:spPr>
          <a:xfrm>
            <a:off x="2857488" y="121442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57" name="Овал 56"/>
          <p:cNvSpPr/>
          <p:nvPr/>
        </p:nvSpPr>
        <p:spPr>
          <a:xfrm>
            <a:off x="3561080" y="121507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58" name="Овал 57"/>
          <p:cNvSpPr/>
          <p:nvPr/>
        </p:nvSpPr>
        <p:spPr>
          <a:xfrm>
            <a:off x="4218940" y="122967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59" name="Овал 58"/>
          <p:cNvSpPr/>
          <p:nvPr/>
        </p:nvSpPr>
        <p:spPr>
          <a:xfrm>
            <a:off x="4832034" y="1229662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60" name="Овал 59"/>
          <p:cNvSpPr/>
          <p:nvPr/>
        </p:nvSpPr>
        <p:spPr>
          <a:xfrm>
            <a:off x="5459736" y="1214422"/>
            <a:ext cx="785818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61" name="Овал 60"/>
          <p:cNvSpPr/>
          <p:nvPr/>
        </p:nvSpPr>
        <p:spPr>
          <a:xfrm>
            <a:off x="4229735" y="234219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3" name="Овал 62"/>
          <p:cNvSpPr/>
          <p:nvPr/>
        </p:nvSpPr>
        <p:spPr>
          <a:xfrm>
            <a:off x="673418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285852" y="3837626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857375" y="384238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66" name="Овал 65"/>
          <p:cNvSpPr/>
          <p:nvPr/>
        </p:nvSpPr>
        <p:spPr>
          <a:xfrm>
            <a:off x="2515553" y="384238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7" name="Овал 66"/>
          <p:cNvSpPr/>
          <p:nvPr/>
        </p:nvSpPr>
        <p:spPr>
          <a:xfrm>
            <a:off x="3158490" y="384238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87286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69" name="Овал 68"/>
          <p:cNvSpPr/>
          <p:nvPr/>
        </p:nvSpPr>
        <p:spPr>
          <a:xfrm>
            <a:off x="4474845" y="384238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70" name="Овал 69"/>
          <p:cNvSpPr/>
          <p:nvPr/>
        </p:nvSpPr>
        <p:spPr>
          <a:xfrm>
            <a:off x="5173980" y="382714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760720" y="382714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74" name="Овал 73"/>
          <p:cNvSpPr/>
          <p:nvPr/>
        </p:nvSpPr>
        <p:spPr>
          <a:xfrm>
            <a:off x="6373178" y="384238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062153" y="384238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76" name="Овал 75"/>
          <p:cNvSpPr/>
          <p:nvPr/>
        </p:nvSpPr>
        <p:spPr>
          <a:xfrm>
            <a:off x="7699693" y="379666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5" grpId="0" animBg="1"/>
      <p:bldP spid="34" grpId="0" animBg="1"/>
      <p:bldP spid="33" grpId="0" animBg="1"/>
      <p:bldP spid="32" grpId="0" animBg="1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2" grpId="1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/>
      <p:bldP spid="52" grpId="1"/>
      <p:bldP spid="53" grpId="0"/>
      <p:bldP spid="53" grpId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57290" y="1279512"/>
            <a:ext cx="584839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 + 5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255962"/>
            <a:ext cx="835824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 + 5 + 5 +5 +5 +5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360</Words>
  <Application>Microsoft Office PowerPoint</Application>
  <PresentationFormat>Экран (4:3)</PresentationFormat>
  <Paragraphs>215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revaz</cp:lastModifiedBy>
  <cp:revision>241</cp:revision>
  <cp:lastPrinted>2012-04-12T02:43:44Z</cp:lastPrinted>
  <dcterms:created xsi:type="dcterms:W3CDTF">2009-10-17T16:06:57Z</dcterms:created>
  <dcterms:modified xsi:type="dcterms:W3CDTF">2013-04-20T16:01:12Z</dcterms:modified>
</cp:coreProperties>
</file>