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8" r:id="rId2"/>
    <p:sldId id="256" r:id="rId3"/>
    <p:sldId id="260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000108"/>
            <a:ext cx="8365910" cy="1214446"/>
          </a:xfrm>
        </p:spPr>
        <p:txBody>
          <a:bodyPr/>
          <a:lstStyle/>
          <a:p>
            <a:r>
              <a:rPr lang="ru-RU" dirty="0" smtClean="0"/>
              <a:t>Урок пресс-конференция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500306"/>
            <a:ext cx="7572428" cy="1571636"/>
          </a:xfrm>
        </p:spPr>
        <p:txBody>
          <a:bodyPr>
            <a:noAutofit/>
          </a:bodyPr>
          <a:lstStyle/>
          <a:p>
            <a:r>
              <a:rPr lang="ru-RU" sz="7200" b="1" i="1" dirty="0" smtClean="0"/>
              <a:t>«Маяковский                          сегодня»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1142976" y="1142984"/>
            <a:ext cx="7790712" cy="304816"/>
          </a:xfrm>
        </p:spPr>
        <p:txBody>
          <a:bodyPr>
            <a:normAutofit fontScale="70000" lnSpcReduction="20000"/>
          </a:bodyPr>
          <a:lstStyle/>
          <a:p>
            <a:pPr lvl="8"/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214422"/>
            <a:ext cx="8229600" cy="357190"/>
          </a:xfrm>
        </p:spPr>
        <p:txBody>
          <a:bodyPr>
            <a:noAutofit/>
          </a:bodyPr>
          <a:lstStyle/>
          <a:p>
            <a:r>
              <a:rPr lang="ru-RU" sz="4800" b="1" i="1" dirty="0" smtClean="0"/>
              <a:t/>
            </a:r>
            <a:br>
              <a:rPr lang="ru-RU" sz="4800" b="1" i="1" dirty="0" smtClean="0"/>
            </a:br>
            <a:r>
              <a:rPr lang="ru-RU" sz="4800" b="1" i="1" dirty="0" smtClean="0"/>
              <a:t/>
            </a:r>
            <a:br>
              <a:rPr lang="ru-RU" sz="4800" b="1" i="1" dirty="0" smtClean="0"/>
            </a:br>
            <a:r>
              <a:rPr lang="ru-RU" sz="4800" b="1" i="1" dirty="0" smtClean="0"/>
              <a:t/>
            </a:r>
            <a:br>
              <a:rPr lang="ru-RU" sz="4800" b="1" i="1" dirty="0" smtClean="0"/>
            </a:br>
            <a:r>
              <a:rPr lang="ru-RU" sz="4800" b="1" i="1" dirty="0" smtClean="0"/>
              <a:t>Цель урока: </a:t>
            </a:r>
            <a:br>
              <a:rPr lang="ru-RU" sz="4800" b="1" i="1" dirty="0" smtClean="0"/>
            </a:br>
            <a:r>
              <a:rPr lang="ru-RU" sz="4800" b="1" i="1" dirty="0" smtClean="0"/>
              <a:t> </a:t>
            </a:r>
            <a:r>
              <a:rPr lang="ru-RU" sz="4800" i="1" dirty="0" smtClean="0"/>
              <a:t> </a:t>
            </a:r>
            <a:r>
              <a:rPr lang="ru-RU" sz="3600" dirty="0" smtClean="0"/>
              <a:t>подвести </a:t>
            </a:r>
            <a:r>
              <a:rPr lang="ru-RU" sz="3600" dirty="0" smtClean="0"/>
              <a:t>итоги по творчеству поэта;</a:t>
            </a:r>
            <a:br>
              <a:rPr lang="ru-RU" sz="3600" dirty="0" smtClean="0"/>
            </a:br>
            <a:r>
              <a:rPr lang="ru-RU" sz="3600" dirty="0" smtClean="0"/>
              <a:t>уметь </a:t>
            </a:r>
            <a:r>
              <a:rPr lang="ru-RU" sz="3600" dirty="0" smtClean="0"/>
              <a:t>чётко формулировать вопросы к заданной теме;</a:t>
            </a:r>
            <a:br>
              <a:rPr lang="ru-RU" sz="3600" dirty="0" smtClean="0"/>
            </a:br>
            <a:r>
              <a:rPr lang="ru-RU" sz="3600" dirty="0" smtClean="0"/>
              <a:t> уметь </a:t>
            </a:r>
            <a:r>
              <a:rPr lang="ru-RU" sz="3600" dirty="0" smtClean="0"/>
              <a:t>вести диалог в коллективе.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9644098" cy="64293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Тот,</a:t>
            </a:r>
          </a:p>
          <a:p>
            <a:pPr>
              <a:buNone/>
            </a:pPr>
            <a:r>
              <a:rPr lang="ru-RU" b="1" dirty="0" smtClean="0"/>
              <a:t>       кто постоянно ясен, -</a:t>
            </a:r>
          </a:p>
          <a:p>
            <a:pPr>
              <a:buNone/>
            </a:pPr>
            <a:r>
              <a:rPr lang="ru-RU" b="1" dirty="0" smtClean="0"/>
              <a:t>  Тот,</a:t>
            </a:r>
          </a:p>
          <a:p>
            <a:pPr>
              <a:buNone/>
            </a:pPr>
            <a:r>
              <a:rPr lang="ru-RU" b="1" dirty="0" smtClean="0"/>
              <a:t>            по-моему, просто глуп.</a:t>
            </a:r>
          </a:p>
          <a:p>
            <a:pPr>
              <a:buNone/>
            </a:pPr>
            <a:r>
              <a:rPr lang="ru-RU" b="1" dirty="0" smtClean="0"/>
              <a:t>Это время -  </a:t>
            </a:r>
          </a:p>
          <a:p>
            <a:pPr>
              <a:buNone/>
            </a:pPr>
            <a:r>
              <a:rPr lang="ru-RU" b="1" dirty="0" smtClean="0"/>
              <a:t>                  трудновато для пера,</a:t>
            </a:r>
          </a:p>
          <a:p>
            <a:pPr>
              <a:buNone/>
            </a:pPr>
            <a:r>
              <a:rPr lang="ru-RU" b="1" dirty="0" smtClean="0"/>
              <a:t>Но скажите вы, </a:t>
            </a:r>
          </a:p>
          <a:p>
            <a:pPr>
              <a:buNone/>
            </a:pPr>
            <a:r>
              <a:rPr lang="ru-RU" b="1" dirty="0" smtClean="0"/>
              <a:t>                     калеки и </a:t>
            </a:r>
            <a:r>
              <a:rPr lang="ru-RU" b="1" dirty="0" err="1" smtClean="0"/>
              <a:t>калекши</a:t>
            </a:r>
            <a:r>
              <a:rPr lang="ru-RU" b="1" dirty="0" smtClean="0"/>
              <a:t>,</a:t>
            </a:r>
          </a:p>
          <a:p>
            <a:pPr>
              <a:buNone/>
            </a:pPr>
            <a:r>
              <a:rPr lang="ru-RU" b="1" dirty="0" smtClean="0"/>
              <a:t>Где, </a:t>
            </a:r>
          </a:p>
          <a:p>
            <a:pPr>
              <a:buNone/>
            </a:pPr>
            <a:r>
              <a:rPr lang="ru-RU" b="1" dirty="0" smtClean="0"/>
              <a:t>       когда, какой великий выбирал</a:t>
            </a:r>
          </a:p>
          <a:p>
            <a:pPr>
              <a:buNone/>
            </a:pPr>
            <a:r>
              <a:rPr lang="ru-RU" b="1" dirty="0" smtClean="0"/>
              <a:t>Путь, чтобы </a:t>
            </a:r>
            <a:r>
              <a:rPr lang="ru-RU" b="1" dirty="0" err="1" smtClean="0"/>
              <a:t>протоптанней</a:t>
            </a:r>
            <a:r>
              <a:rPr lang="ru-RU" b="1" dirty="0" smtClean="0"/>
              <a:t> </a:t>
            </a:r>
          </a:p>
          <a:p>
            <a:pPr>
              <a:buNone/>
            </a:pPr>
            <a:r>
              <a:rPr lang="ru-RU" b="1" dirty="0" smtClean="0"/>
              <a:t>                                            и легче?</a:t>
            </a:r>
          </a:p>
          <a:p>
            <a:pPr>
              <a:buNone/>
            </a:pPr>
            <a:r>
              <a:rPr lang="ru-RU" b="1" dirty="0" smtClean="0"/>
              <a:t>     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imon\Desktop\187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4214842" cy="442915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71538" y="5072074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Лиля Брик</a:t>
            </a:r>
            <a:endParaRPr lang="ru-RU" sz="2400" b="1" dirty="0"/>
          </a:p>
        </p:txBody>
      </p:sp>
      <p:pic>
        <p:nvPicPr>
          <p:cNvPr id="4" name="Picture 2" descr="C:\Users\Dimon\Desktop\yandsearc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142984"/>
            <a:ext cx="4071966" cy="552619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357950" y="0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4" action="ppaction://hlinksldjump"/>
              </a:rPr>
              <a:t>Владимир                              Маяковский</a:t>
            </a:r>
            <a:endParaRPr lang="ru-RU" sz="2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191000" cy="4724400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5400" b="1" dirty="0" smtClean="0">
                <a:solidFill>
                  <a:schemeClr val="tx1"/>
                </a:solidFill>
              </a:rPr>
              <a:t>Труд</a:t>
            </a:r>
          </a:p>
          <a:p>
            <a:pPr>
              <a:buNone/>
            </a:pPr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</a:rPr>
              <a:t>24 часа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Комсомольская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    Правда </a:t>
            </a:r>
          </a:p>
          <a:p>
            <a:pPr>
              <a:buNone/>
            </a:pPr>
            <a:r>
              <a:rPr lang="ru-RU" sz="5400" dirty="0" smtClean="0">
                <a:solidFill>
                  <a:schemeClr val="tx1"/>
                </a:solidFill>
              </a:rPr>
              <a:t>и другие …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/>
              <a:t>Наши </a:t>
            </a:r>
            <a:r>
              <a:rPr lang="ru-RU" sz="4400" b="1" i="1" dirty="0" smtClean="0"/>
              <a:t>гости:</a:t>
            </a:r>
            <a:endParaRPr lang="ru-RU" sz="4400" b="1" i="1" dirty="0"/>
          </a:p>
        </p:txBody>
      </p:sp>
      <p:pic>
        <p:nvPicPr>
          <p:cNvPr id="3074" name="Picture 2" descr="C:\Users\Dimon\Desktop\www.ai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2952750" cy="642942"/>
          </a:xfrm>
          <a:prstGeom prst="rect">
            <a:avLst/>
          </a:prstGeom>
          <a:noFill/>
        </p:spPr>
      </p:pic>
      <p:pic>
        <p:nvPicPr>
          <p:cNvPr id="3075" name="Picture 3" descr="C:\Users\Dimon\Desktop\Советская Росс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6829" y="1571612"/>
            <a:ext cx="5227171" cy="714380"/>
          </a:xfrm>
          <a:prstGeom prst="rect">
            <a:avLst/>
          </a:prstGeom>
          <a:noFill/>
        </p:spPr>
      </p:pic>
      <p:pic>
        <p:nvPicPr>
          <p:cNvPr id="3076" name="Picture 4" descr="C:\Users\Dimon\Desktop\www.n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928934"/>
            <a:ext cx="4071966" cy="714380"/>
          </a:xfrm>
          <a:prstGeom prst="rect">
            <a:avLst/>
          </a:prstGeom>
          <a:noFill/>
        </p:spPr>
      </p:pic>
      <p:pic>
        <p:nvPicPr>
          <p:cNvPr id="3077" name="Picture 5" descr="C:\Users\Dimon\Desktop\Новости, деловые новости - Известия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071942"/>
            <a:ext cx="4214842" cy="1274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</a:t>
            </a:r>
            <a:r>
              <a:rPr lang="ru-RU" dirty="0" smtClean="0"/>
              <a:t>азговор-доклад</a:t>
            </a:r>
            <a:r>
              <a:rPr lang="ru-RU" dirty="0" smtClean="0"/>
              <a:t>: </a:t>
            </a:r>
            <a:r>
              <a:rPr lang="ru-RU" dirty="0" smtClean="0">
                <a:hlinkClick r:id="rId2" action="ppaction://hlinksldjump"/>
              </a:rPr>
              <a:t>«Всем-всё»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dirty="0" smtClean="0"/>
              <a:t>ладимир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r>
              <a:rPr lang="ru-RU" dirty="0" smtClean="0"/>
              <a:t>аяковский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О </a:t>
            </a:r>
            <a:r>
              <a:rPr lang="ru-RU" sz="5400" dirty="0" smtClean="0"/>
              <a:t>партии</a:t>
            </a:r>
          </a:p>
          <a:p>
            <a:pPr>
              <a:buNone/>
            </a:pPr>
            <a:endParaRPr lang="ru-RU" sz="5400" dirty="0" smtClean="0"/>
          </a:p>
          <a:p>
            <a:r>
              <a:rPr lang="ru-RU" sz="5400" dirty="0" smtClean="0"/>
              <a:t>О Ленине</a:t>
            </a:r>
            <a:endParaRPr lang="ru-RU" sz="5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 О </a:t>
            </a:r>
            <a:r>
              <a:rPr lang="ru-RU" sz="4800" b="1" dirty="0" smtClean="0"/>
              <a:t>времени</a:t>
            </a:r>
          </a:p>
          <a:p>
            <a:pPr>
              <a:buNone/>
            </a:pPr>
            <a:endParaRPr lang="ru-RU" sz="4800" b="1" dirty="0" smtClean="0"/>
          </a:p>
          <a:p>
            <a:r>
              <a:rPr lang="ru-RU" sz="4800" b="1" dirty="0" smtClean="0"/>
              <a:t>   О </a:t>
            </a:r>
            <a:r>
              <a:rPr lang="ru-RU" sz="4800" b="1" dirty="0" smtClean="0"/>
              <a:t>себе</a:t>
            </a:r>
          </a:p>
          <a:p>
            <a:pPr>
              <a:buNone/>
            </a:pPr>
            <a:endParaRPr lang="ru-RU" sz="4800" b="1" dirty="0" smtClean="0"/>
          </a:p>
          <a:p>
            <a:pPr lvl="1"/>
            <a:r>
              <a:rPr lang="ru-RU" sz="4800" b="1" dirty="0" smtClean="0"/>
              <a:t>  О любви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10429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Спасибо участникам за </a:t>
            </a:r>
            <a:br>
              <a:rPr lang="ru-RU" dirty="0" smtClean="0"/>
            </a:br>
            <a:r>
              <a:rPr lang="ru-RU" dirty="0" smtClean="0"/>
              <a:t>                 пресс-конференцию</a:t>
            </a:r>
            <a:endParaRPr lang="ru-RU" dirty="0"/>
          </a:p>
        </p:txBody>
      </p:sp>
      <p:pic>
        <p:nvPicPr>
          <p:cNvPr id="2050" name="Picture 2" descr="C:\Users\Dimon\Desktop\гифт\аплодисменты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000240"/>
            <a:ext cx="4056080" cy="3901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96</Words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Урок пресс-конференция</vt:lpstr>
      <vt:lpstr>   Цель урока:    подвести итоги по творчеству поэта; уметь чётко формулировать вопросы к заданной теме;  уметь вести диалог в коллективе.</vt:lpstr>
      <vt:lpstr>Слайд 3</vt:lpstr>
      <vt:lpstr>Слайд 4</vt:lpstr>
      <vt:lpstr>Наши гости:</vt:lpstr>
      <vt:lpstr>Разговор-доклад: «Всем-всё»</vt:lpstr>
      <vt:lpstr>Спасибо участникам за                   пресс-конференцию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Маяковский сегодня…</dc:title>
  <dc:creator>Dimon</dc:creator>
  <cp:lastModifiedBy>Dimon</cp:lastModifiedBy>
  <cp:revision>11</cp:revision>
  <dcterms:created xsi:type="dcterms:W3CDTF">2013-01-23T08:27:04Z</dcterms:created>
  <dcterms:modified xsi:type="dcterms:W3CDTF">2013-01-23T12:02:25Z</dcterms:modified>
</cp:coreProperties>
</file>