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8" r:id="rId4"/>
    <p:sldId id="265" r:id="rId5"/>
    <p:sldId id="270" r:id="rId6"/>
    <p:sldId id="268" r:id="rId7"/>
    <p:sldId id="269" r:id="rId8"/>
    <p:sldId id="267" r:id="rId9"/>
    <p:sldId id="266" r:id="rId10"/>
    <p:sldId id="273" r:id="rId11"/>
    <p:sldId id="260" r:id="rId12"/>
    <p:sldId id="261" r:id="rId13"/>
    <p:sldId id="277" r:id="rId14"/>
    <p:sldId id="278" r:id="rId15"/>
    <p:sldId id="275" r:id="rId16"/>
    <p:sldId id="274" r:id="rId17"/>
    <p:sldId id="262" r:id="rId18"/>
    <p:sldId id="279" r:id="rId19"/>
    <p:sldId id="280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0"/>
    <p:penClr>
      <a:srgbClr val="FF0000"/>
    </p:penClr>
  </p:showPr>
  <p:clrMru>
    <a:srgbClr val="4FE372"/>
    <a:srgbClr val="F8A662"/>
    <a:srgbClr val="71FFB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96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diamond/>
    <p:sndAc>
      <p:stSnd loop="1">
        <p:snd r:embed="rId1" name="faa34e70a232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4000">
              <a:srgbClr val="FF6633"/>
            </a:gs>
            <a:gs pos="50000">
              <a:srgbClr val="FFFF00"/>
            </a:gs>
            <a:gs pos="87000">
              <a:schemeClr val="accent3">
                <a:lumMod val="75000"/>
              </a:schemeClr>
            </a:gs>
            <a:gs pos="100000">
              <a:srgbClr val="3366FF"/>
            </a:gs>
          </a:gsLst>
          <a:lin ang="7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735BF-3C60-4D8A-97A0-7AF662A6C904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E560-A651-458F-883A-DD21DEF2C7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diamond/>
    <p:sndAc>
      <p:stSnd loop="1">
        <p:snd r:embed="rId13" name="faa34e70a232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tpes-42n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Галина\Desktop\картинки животные\9.jpg"/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/>
          <a:stretch>
            <a:fillRect/>
          </a:stretch>
        </p:blipFill>
        <p:spPr bwMode="auto">
          <a:xfrm>
            <a:off x="2357422" y="2692638"/>
            <a:ext cx="4300568" cy="3308129"/>
          </a:xfrm>
          <a:prstGeom prst="heart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142852"/>
            <a:ext cx="835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85728"/>
            <a:ext cx="8643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Подари счастливую жизнь</a:t>
            </a:r>
            <a:endParaRPr lang="ru-RU" sz="5400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 advClick="0" advTm="10000">
    <p:diamond/>
    <p:sndAc>
      <p:stSnd>
        <p:snd r:embed="rId2" name="faa34e70a232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785926"/>
            <a:ext cx="81439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Давайте дружно и вместе поможем тем, кто неспособен выжить в джунглях города, оказавшимся на улице лишь потому, что стали ненужными человеку.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166706"/>
            <a:ext cx="3357586" cy="222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r="2857" b="13637"/>
          <a:stretch>
            <a:fillRect/>
          </a:stretch>
        </p:blipFill>
        <p:spPr bwMode="auto">
          <a:xfrm>
            <a:off x="1071538" y="4193634"/>
            <a:ext cx="3214710" cy="226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142853"/>
            <a:ext cx="8072494" cy="1661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Животные – они как дети, и пусть это не человеческие детеныши, но они нуждаются в помощи – ЛЮДЕЙ…  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785794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00562" y="2143116"/>
            <a:ext cx="44291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Говорят, у кошки девять жизней.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Когда она  находит новых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хозяев,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попадает  в    ваш дом, вы дарите  ей десятую.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642918"/>
            <a:ext cx="8072494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Брошенные и преданные людьми животные снова могут стать друзьями 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14554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1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142984"/>
            <a:ext cx="80724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Приятно осознавать, что   каждый член нашей   команды дает бездомным  животным второй шанс на счастливую жизнь, и это замечательно - быть частью истории с «хэппи-эндом», которая    имела  грустное начало.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H:\фотографии семьи\наши питомцы\Изображение 086.jpg"/>
          <p:cNvPicPr/>
          <p:nvPr/>
        </p:nvPicPr>
        <p:blipFill>
          <a:blip r:embed="rId3" cstate="print"/>
          <a:srcRect t="6667" r="4762"/>
          <a:stretch>
            <a:fillRect/>
          </a:stretch>
        </p:blipFill>
        <p:spPr bwMode="auto">
          <a:xfrm>
            <a:off x="4714876" y="4286256"/>
            <a:ext cx="350046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00100" y="3714752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76" y="3714752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Ноябрь  1995 г.   </a:t>
            </a:r>
            <a:r>
              <a:rPr lang="ru-RU" sz="2000" b="1" u="sng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Кот </a:t>
            </a:r>
            <a:r>
              <a:rPr lang="ru-RU" sz="2000" b="1" u="sng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Тоша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    Ноябрь 2010 г.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5" y="285728"/>
            <a:ext cx="8429685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Наши  животные нашли  новый  дом,  дом навсегда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357694"/>
            <a:ext cx="3214710" cy="216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фотографии семьи\наши питомцы\P1010056.JPG"/>
          <p:cNvPicPr/>
          <p:nvPr/>
        </p:nvPicPr>
        <p:blipFill>
          <a:blip r:embed="rId3" cstate="print"/>
          <a:srcRect l="15625" b="4000"/>
          <a:stretch>
            <a:fillRect/>
          </a:stretch>
        </p:blipFill>
        <p:spPr bwMode="auto">
          <a:xfrm>
            <a:off x="785786" y="3571876"/>
            <a:ext cx="371477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:\фотографии семьи\наши питомцы\P1010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378621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428604"/>
            <a:ext cx="807249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Кот  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Тоша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 стал  любимчиком   семьи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071546"/>
            <a:ext cx="7929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Нашли мы его на улице. У него был в нескольких местах сломан хвост, и грыжа на животе. Прошло 16 лет.  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5 февраля 2011 года 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Тоши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не стало. 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Прошел год, а боль утраты не утихает.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фотографии семьи\семья и женя\PA230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35756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:\фотографии семьи\семья и женя\PA230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286124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14348" y="500042"/>
            <a:ext cx="807249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 Это наш новый друг а, зовут его 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Лёлик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1214422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Нам его отдали на воспитание когда он уже был взрослым котом. </a:t>
            </a:r>
          </a:p>
          <a:p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Лёлик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любит играть, но больше всего   лежать на диване и дремать.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Силя\DSCN2397.JPG"/>
          <p:cNvPicPr/>
          <p:nvPr/>
        </p:nvPicPr>
        <p:blipFill>
          <a:blip r:embed="rId3" cstate="print"/>
          <a:srcRect t="4545" r="19872"/>
          <a:stretch>
            <a:fillRect/>
          </a:stretch>
        </p:blipFill>
        <p:spPr bwMode="auto">
          <a:xfrm>
            <a:off x="571472" y="1500174"/>
            <a:ext cx="3357586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71934" y="1571612"/>
            <a:ext cx="47863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 15 июня 2010 года    живет Борис в семье Кузнецовой Елены. Ей его подарили подруги, а нашли они его  на территории лицея во время субботника.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Когда Борис на даче мышей рядом нет.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4000504"/>
            <a:ext cx="4572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71480"/>
            <a:ext cx="828680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Знакомьтесь - это кот Борис, ему  3 года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мамина папка 1\Мамина папка\Дипломы учит конкурс\Грамоты 2\Стожилова Ольг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1857388" cy="2500330"/>
          </a:xfrm>
          <a:prstGeom prst="rect">
            <a:avLst/>
          </a:prstGeom>
          <a:noFill/>
        </p:spPr>
      </p:pic>
      <p:pic>
        <p:nvPicPr>
          <p:cNvPr id="7" name="Рисунок 6" descr="D:\мамина папка 1\Мамина папка\Дипломы учит конкурс\Грамоты 2\Шураева Екатери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мина папка 1\Мамина папка\рисунки, фильмы, анимация\Изображение4 001.jpg"/>
          <p:cNvPicPr/>
          <p:nvPr/>
        </p:nvPicPr>
        <p:blipFill>
          <a:blip r:embed="rId5" cstate="print"/>
          <a:srcRect l="7261" t="2878" r="2310" b="3836"/>
          <a:stretch>
            <a:fillRect/>
          </a:stretch>
        </p:blipFill>
        <p:spPr bwMode="auto">
          <a:xfrm>
            <a:off x="2643174" y="1571612"/>
            <a:ext cx="20002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ина папка 1\Мамина папка\рисунки, фильмы, анимация\Изображение4 002.jpg"/>
          <p:cNvPicPr/>
          <p:nvPr/>
        </p:nvPicPr>
        <p:blipFill>
          <a:blip r:embed="rId6" cstate="print"/>
          <a:srcRect l="6566" t="4387" b="3477"/>
          <a:stretch>
            <a:fillRect/>
          </a:stretch>
        </p:blipFill>
        <p:spPr bwMode="auto">
          <a:xfrm>
            <a:off x="6500826" y="1571612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2910" y="4214818"/>
            <a:ext cx="7929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 2011 году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Стожилова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Оля и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Шураева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Катя  при помощи  рисунка рассказали о своих любимцах, и  стали победителями заочного конкурса.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357166"/>
            <a:ext cx="8501122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Всероссийский  конкурс  «Мои домашние питомцы»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736"/>
            <a:ext cx="8429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Люди отдающие   тепло души своей,  заботящиеся 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животных,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которых выбросили нерадивые люди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571877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6" name="Рисунок 5" descr="H:\фотографии семьи\семья и женя\PA230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4686"/>
            <a:ext cx="37862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атина папка  и фото\фотографии семьи\бабин день р 2008\Изображение 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14686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1472" y="428604"/>
            <a:ext cx="821537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Достойны не только уважения, но и благодарности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857232"/>
            <a:ext cx="82153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Ценим их  искреннею и  бескорыстную любовью  к  братьям  нашим  меньшим. Они  спасают  самых  умных   и преданных   человеку   животных, которых  он  когда-то  приручил. </a:t>
            </a:r>
            <a:endParaRPr lang="ru-RU" sz="2800" dirty="0"/>
          </a:p>
        </p:txBody>
      </p:sp>
      <p:pic>
        <p:nvPicPr>
          <p:cNvPr id="4" name="Рисунок 3" descr="H:\фотографии семьи\наши питомцы\PA250001.JPG"/>
          <p:cNvPicPr/>
          <p:nvPr/>
        </p:nvPicPr>
        <p:blipFill>
          <a:blip r:embed="rId3" cstate="print"/>
          <a:srcRect l="32389" b="32212"/>
          <a:stretch>
            <a:fillRect/>
          </a:stretch>
        </p:blipFill>
        <p:spPr bwMode="auto">
          <a:xfrm>
            <a:off x="4929190" y="3643314"/>
            <a:ext cx="371477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:\фотографии семьи\наши питомцы\PA250002.JPG"/>
          <p:cNvPicPr/>
          <p:nvPr/>
        </p:nvPicPr>
        <p:blipFill>
          <a:blip r:embed="rId4" cstate="print"/>
          <a:srcRect l="22500" t="3448"/>
          <a:stretch>
            <a:fillRect/>
          </a:stretch>
        </p:blipFill>
        <p:spPr bwMode="auto">
          <a:xfrm>
            <a:off x="1000100" y="3643314"/>
            <a:ext cx="364333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0298" y="3071810"/>
            <a:ext cx="407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Хомячка Машка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285728"/>
            <a:ext cx="778674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Мы восхищаемся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такими 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людьми!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142984"/>
            <a:ext cx="835824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Сохраните жизнь тем, кто так нуждается в любви и ласке.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 Новокузнецке нет приюта,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но есть общество защиты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бездомных животных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«Кот и пес»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Животные ждут вас!</a:t>
            </a:r>
          </a:p>
          <a:p>
            <a:pPr algn="ctr"/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5852" y="571480"/>
            <a:ext cx="685804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Ищите друзей - они вас ждут!</a:t>
            </a:r>
            <a:endParaRPr lang="ru-RU" sz="28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5" y="5715016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hlinkClick r:id="rId3"/>
              </a:rPr>
              <a:t>www.cotpes-42n.ru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1142984"/>
            <a:ext cx="750099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Мы в ответе за тех,  кого мы приручили</a:t>
            </a:r>
            <a:endParaRPr lang="ru-RU" sz="32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3000372"/>
            <a:ext cx="7643866" cy="23182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Величие нации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ее моральный прогресс можно оценить по тому, как она относится к своим животным»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(М. Ганди)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42852"/>
            <a:ext cx="528641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Спасибо за внимание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785794"/>
            <a:ext cx="404948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472" y="4000504"/>
            <a:ext cx="4071966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Муниципальное бюджетное общеобразовательное учреждение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 Лицей № 47»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г. Новокузнецк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1214422"/>
            <a:ext cx="3857652" cy="48936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Презентацию создали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обучающиеся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8 класса,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Кузнецова Елена,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Саратовкина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Ольга,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Стожилова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Ольга,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Шураева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Катя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Руководитель: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Колягина Галина Борисовна,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учитель биологии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картинки животные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482314"/>
            <a:ext cx="2428892" cy="1821669"/>
          </a:xfrm>
          <a:prstGeom prst="flowChartAlternateProcess">
            <a:avLst/>
          </a:prstGeom>
          <a:noFill/>
        </p:spPr>
      </p:pic>
      <p:pic>
        <p:nvPicPr>
          <p:cNvPr id="2052" name="Picture 4" descr="C:\Users\Галина\Desktop\картинки животные\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481756"/>
            <a:ext cx="2286016" cy="1696652"/>
          </a:xfrm>
          <a:prstGeom prst="flowChartAlternateProcess">
            <a:avLst/>
          </a:prstGeom>
          <a:noFill/>
        </p:spPr>
      </p:pic>
      <p:pic>
        <p:nvPicPr>
          <p:cNvPr id="2054" name="Picture 6" descr="C:\Users\Галина\Desktop\картинки животные\www.yeniresim.com_-_Kedi_Resimleri_-_ok_Seviml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1" y="4500570"/>
            <a:ext cx="2452704" cy="1839527"/>
          </a:xfrm>
          <a:prstGeom prst="flowChartAlternateProcess">
            <a:avLst/>
          </a:prstGeom>
          <a:noFill/>
        </p:spPr>
      </p:pic>
      <p:pic>
        <p:nvPicPr>
          <p:cNvPr id="2055" name="Picture 7" descr="C:\Users\Галина\Desktop\картинки животные\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5" y="4500570"/>
            <a:ext cx="2367918" cy="1872339"/>
          </a:xfrm>
          <a:prstGeom prst="flowChartAlternateProcess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4348" y="285728"/>
            <a:ext cx="785818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Милые,  добрые, славные наши друзья!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3357562"/>
            <a:ext cx="821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Они верят нам, любят нас, преданы нам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D:\мамина папка 1\Мамина папка\рисунки, фильмы, анимация\анимации\1270473133_705-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1571612"/>
            <a:ext cx="1905013" cy="1428760"/>
          </a:xfrm>
          <a:prstGeom prst="rect">
            <a:avLst/>
          </a:prstGeom>
          <a:noFill/>
        </p:spPr>
      </p:pic>
      <p:pic>
        <p:nvPicPr>
          <p:cNvPr id="12" name="Рисунок 11" descr="D:\Катина папка  и фото\фотографии семьи\бабин день р 2008\Изображение 03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4500570"/>
            <a:ext cx="2214578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285992"/>
            <a:ext cx="8001056" cy="206210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Если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ты именно такой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человек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, который может и хочет помочь им, то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 не проходи мимо...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Batang" pitchFamily="18" charset="-127"/>
              </a:rPr>
              <a:t/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ea typeface="Batang" pitchFamily="18" charset="-127"/>
              </a:rPr>
            </a:br>
            <a:endParaRPr lang="ru-RU" sz="44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428604"/>
            <a:ext cx="7786742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В любом городе всегда есть несчастные брошенные животные, которым необходима помощь человека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857628"/>
            <a:ext cx="3714776" cy="239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857232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Они также испытывают и боль, и радость. И жить   хотят не меньше.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071678"/>
            <a:ext cx="6643734" cy="3955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928662" y="214290"/>
            <a:ext cx="721523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Животные – живые, как и человек!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14356"/>
            <a:ext cx="80724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Всем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жителям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города Новокузнецка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эти бедолаги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попадаются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на пути каждый день.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Оголодавшие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 облезлые, часто хромые и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больные, робко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жмутся бездомные животные друг к другу, заглядывают в глаза прохожим: может, кто-то сжалится, бросит кусочек чего-нибудь съедобного. </a:t>
            </a:r>
          </a:p>
          <a:p>
            <a:r>
              <a:rPr lang="ru-RU" sz="2800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42852"/>
            <a:ext cx="764386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Делай  добро, и оно к тебе вернется!</a:t>
            </a:r>
            <a:endParaRPr lang="ru-RU" sz="2800" b="1" dirty="0">
              <a:latin typeface="Bookman Old Style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643446"/>
            <a:ext cx="2328879" cy="194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572008"/>
            <a:ext cx="2602272" cy="202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 l="8701" t="11607" r="9998" b="26488"/>
          <a:stretch>
            <a:fillRect/>
          </a:stretch>
        </p:blipFill>
        <p:spPr bwMode="auto">
          <a:xfrm>
            <a:off x="5786446" y="4643446"/>
            <a:ext cx="2786082" cy="197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214554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Они гибнут под колесами машин, их отстреливают, травят, они мрут от болезней, от которых их никто не лечит.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143380"/>
            <a:ext cx="282312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C:\Users\Галина\Desktop\бездомные животные\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071942"/>
            <a:ext cx="2786082" cy="211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 descr="C:\Users\Галина\Desktop\бездомные животные\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071942"/>
            <a:ext cx="242889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428604"/>
            <a:ext cx="7858180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Особенно тяжело приходится  животным  зимой, а сколько их гибнет в морозы – никто никогда не считал</a:t>
            </a: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00364" y="1500174"/>
            <a:ext cx="5429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Коты, которых предают, очень переживают, становятся слабыми, беспомощными,  болеют, часто погибают.  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Picture 3" descr="D:\мамина папка 1\Мамина папка\рисунки, фильмы, анимация\веселые картинки\3664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357298"/>
            <a:ext cx="2214578" cy="262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196958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Галина\Desktop\картинки животные\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193220"/>
            <a:ext cx="3000396" cy="20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85852" y="357166"/>
            <a:ext cx="721523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Брошенные животные умирают от разрыва сердца</a:t>
            </a: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14357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071546"/>
            <a:ext cx="78581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Мы обращаемся к неравнодушным людям, стремящимся сделать мир немножечко лучше: чище, краше и справедливей. К человеку способному подарить кусочек счастья тем бессловесным, кто нуждается  в его помощи!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000504"/>
            <a:ext cx="4214842" cy="2456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85786" y="214290"/>
            <a:ext cx="7643866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Э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тот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мир создан не только для   людей! </a:t>
            </a:r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 advClick="0" advTm="1000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Constantia"/>
        <a:ea typeface=""/>
        <a:cs typeface=""/>
      </a:majorFont>
      <a:minorFont>
        <a:latin typeface="Castellar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1022</TotalTime>
  <Words>703</Words>
  <Application>Microsoft Office PowerPoint</Application>
  <PresentationFormat>Экран (4:3)</PresentationFormat>
  <Paragraphs>74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 ответе за тех,  кого приручили</dc:title>
  <dc:creator>Галина</dc:creator>
  <cp:lastModifiedBy>Галина</cp:lastModifiedBy>
  <cp:revision>107</cp:revision>
  <dcterms:created xsi:type="dcterms:W3CDTF">2012-09-23T14:50:46Z</dcterms:created>
  <dcterms:modified xsi:type="dcterms:W3CDTF">2013-01-22T03:07:46Z</dcterms:modified>
</cp:coreProperties>
</file>