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57" r:id="rId6"/>
    <p:sldId id="265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5E76C-98F7-43BA-966B-CD5EEC067B25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E51E7-EA86-4C8F-9A53-8CE75E1D0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5" name="Picture 1" descr="C:\Users\user\Documents\Объемы\картинки\pryam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072074"/>
            <a:ext cx="7772400" cy="1470025"/>
          </a:xfrm>
        </p:spPr>
        <p:txBody>
          <a:bodyPr>
            <a:noAutofit/>
          </a:bodyPr>
          <a:lstStyle/>
          <a:p>
            <a:r>
              <a:rPr lang="ru-RU" sz="6000" b="1" dirty="0" smtClean="0"/>
              <a:t>Объем параллелепипеда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Объем куба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971792" cy="4525963"/>
          </a:xfrm>
        </p:spPr>
        <p:txBody>
          <a:bodyPr/>
          <a:lstStyle/>
          <a:p>
            <a:r>
              <a:rPr lang="ru-RU" dirty="0" smtClean="0"/>
              <a:t>Объем куба с ребром </a:t>
            </a:r>
            <a:r>
              <a:rPr lang="ru-RU" sz="4400" i="1" dirty="0" smtClean="0"/>
              <a:t>а</a:t>
            </a:r>
            <a:r>
              <a:rPr lang="ru-RU" dirty="0" smtClean="0"/>
              <a:t> вычисляется по формуле </a:t>
            </a:r>
            <a:endParaRPr lang="ru-RU" dirty="0"/>
          </a:p>
        </p:txBody>
      </p:sp>
      <p:pic>
        <p:nvPicPr>
          <p:cNvPr id="17410" name="Picture 2" descr="http://www.gearfuse.com/wp-content/uploads/2010/01/rubiks_cube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2" y="2143116"/>
            <a:ext cx="4143404" cy="4143404"/>
          </a:xfrm>
          <a:prstGeom prst="rect">
            <a:avLst/>
          </a:prstGeom>
          <a:noFill/>
        </p:spPr>
      </p:pic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71538" y="3929066"/>
          <a:ext cx="1669863" cy="785818"/>
        </p:xfrm>
        <a:graphic>
          <a:graphicData uri="http://schemas.openxmlformats.org/presentationml/2006/ole">
            <p:oleObj spid="_x0000_s17411" name="Формула" r:id="rId4" imgW="431640" imgH="2030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00562" y="3786190"/>
            <a:ext cx="4299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а</a:t>
            </a:r>
            <a:endParaRPr lang="ru-RU" sz="40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16200000" flipH="1">
            <a:off x="3893339" y="4036223"/>
            <a:ext cx="2000264" cy="714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Объем параллелепипеда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971924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Объем прямоугольного параллелепипеда вычисляется по формуле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14348" y="4500570"/>
          <a:ext cx="3245326" cy="857256"/>
        </p:xfrm>
        <a:graphic>
          <a:graphicData uri="http://schemas.openxmlformats.org/presentationml/2006/ole">
            <p:oleObj spid="_x0000_s1026" name="Формула" r:id="rId3" imgW="672840" imgH="177480" progId="Equation.3">
              <p:embed/>
            </p:oleObj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00562" y="2214554"/>
            <a:ext cx="4457729" cy="3429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7"/>
            <a:ext cx="8229600" cy="164307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Объем любого параллелепипеда равен произведению площади основания на высоту.</a:t>
            </a:r>
            <a:endParaRPr lang="ru-RU" dirty="0"/>
          </a:p>
        </p:txBody>
      </p:sp>
      <p:pic>
        <p:nvPicPr>
          <p:cNvPr id="5122" name="Picture 2" descr="C:\Users\user\Documents\Объемы\картинки\Parallelepipedon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43372" y="2571744"/>
            <a:ext cx="4473921" cy="3128638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 rot="5400000">
            <a:off x="4037009" y="4821247"/>
            <a:ext cx="1785156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57188" y="2663825"/>
          <a:ext cx="3733800" cy="1103313"/>
        </p:xfrm>
        <a:graphic>
          <a:graphicData uri="http://schemas.openxmlformats.org/presentationml/2006/ole">
            <p:oleObj spid="_x0000_s2050" name="Формула" r:id="rId4" imgW="774360" imgH="2286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46075" y="4714875"/>
          <a:ext cx="3611563" cy="1103313"/>
        </p:xfrm>
        <a:graphic>
          <a:graphicData uri="http://schemas.openxmlformats.org/presentationml/2006/ole">
            <p:oleObj spid="_x0000_s2051" name="Формула" r:id="rId5" imgW="749160" imgH="2286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215206" y="4929198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14942" y="5715016"/>
            <a:ext cx="3818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a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000628" y="4500570"/>
            <a:ext cx="401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h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43306" y="3286124"/>
            <a:ext cx="1184047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488" y="3286124"/>
            <a:ext cx="3214710" cy="140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Ребро куба равно 1 см. Найдите объемы тел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08" y="2786058"/>
            <a:ext cx="394337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14546" y="2000240"/>
            <a:ext cx="387296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 descr="C:\Users\user\Documents\Объемы\картинки\i (3)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357290" y="1928802"/>
            <a:ext cx="5992203" cy="38576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Задачи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972056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Найдите объем 20 кирпичей, если измерения одного кирпича 250х120х65мм.</a:t>
            </a:r>
            <a:endParaRPr lang="ru-RU" dirty="0"/>
          </a:p>
        </p:txBody>
      </p:sp>
      <p:pic>
        <p:nvPicPr>
          <p:cNvPr id="4" name="Picture 2" descr="C:\Users\user\Documents\Объемы\картинки\i (5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4942" y="2500306"/>
            <a:ext cx="3262336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 txBox="1">
            <a:spLocks/>
          </p:cNvSpPr>
          <p:nvPr/>
        </p:nvSpPr>
        <p:spPr>
          <a:xfrm>
            <a:off x="571472" y="4286256"/>
            <a:ext cx="8358246" cy="2071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Сколько понадобиться кирпичей, чтоб </a:t>
            </a:r>
            <a:r>
              <a:rPr lang="ru-RU" sz="3200" dirty="0" smtClean="0"/>
              <a:t>построить перегородку между комнатами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размером толщиной в один кирпич, длиной - 2,5м, высотой – 2,6м? </a:t>
            </a:r>
          </a:p>
        </p:txBody>
      </p:sp>
      <p:pic>
        <p:nvPicPr>
          <p:cNvPr id="8195" name="Picture 3" descr="C:\Users\user\Documents\Объемы\картинки\big_81415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214290"/>
            <a:ext cx="4939862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500034" y="571480"/>
            <a:ext cx="8215370" cy="1928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3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Три латунных куба с ребрами 3 см, 4 см и 5 см переплавлены в один куб. Какую длину имеет ребро этого куба?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AutoShape 2" descr="http://dc479.4shared.com/img/DF1e535M/s3/3D-Rubik-3d-rubik-cube-2560x1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0" name="AutoShape 4" descr="http://dc479.4shared.com/img/DF1e535M/s3/3D-Rubik-3d-rubik-cube-2560x1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9462" name="Picture 6" descr="http://pics.livejournal.com/aneech/pic/00008a5b/s320x24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48" y="3000372"/>
            <a:ext cx="4357718" cy="3445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428736"/>
            <a:ext cx="78581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Посчитайте комфортность вашей комнаты по формуле: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graphicFrame>
        <p:nvGraphicFramePr>
          <p:cNvPr id="18433" name="Содержимое 4"/>
          <p:cNvGraphicFramePr>
            <a:graphicFrameLocks noChangeAspect="1"/>
          </p:cNvGraphicFramePr>
          <p:nvPr/>
        </p:nvGraphicFramePr>
        <p:xfrm>
          <a:off x="2071670" y="2643182"/>
          <a:ext cx="5405739" cy="3000396"/>
        </p:xfrm>
        <a:graphic>
          <a:graphicData uri="http://schemas.openxmlformats.org/presentationml/2006/ole">
            <p:oleObj spid="_x0000_s18433" name="Формула" r:id="rId3" imgW="1968480" imgH="1091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119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Формула</vt:lpstr>
      <vt:lpstr>Объем параллелепипеда</vt:lpstr>
      <vt:lpstr>Объем куба</vt:lpstr>
      <vt:lpstr>Объем параллелепипеда</vt:lpstr>
      <vt:lpstr>Слайд 4</vt:lpstr>
      <vt:lpstr>Ребро куба равно 1 см. Найдите объемы тел</vt:lpstr>
      <vt:lpstr>Задачи </vt:lpstr>
      <vt:lpstr>Слайд 7</vt:lpstr>
      <vt:lpstr>Слайд 8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Объем параллелепипеда</dc:title>
  <dc:creator>user</dc:creator>
  <cp:lastModifiedBy>Roman</cp:lastModifiedBy>
  <cp:revision>16</cp:revision>
  <dcterms:created xsi:type="dcterms:W3CDTF">2012-12-06T13:37:29Z</dcterms:created>
  <dcterms:modified xsi:type="dcterms:W3CDTF">2013-04-15T19:50:18Z</dcterms:modified>
</cp:coreProperties>
</file>