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84" r:id="rId4"/>
    <p:sldId id="258" r:id="rId5"/>
    <p:sldId id="259" r:id="rId6"/>
    <p:sldId id="260" r:id="rId7"/>
    <p:sldId id="285" r:id="rId8"/>
    <p:sldId id="268" r:id="rId9"/>
    <p:sldId id="269" r:id="rId10"/>
    <p:sldId id="271" r:id="rId11"/>
    <p:sldId id="270" r:id="rId12"/>
    <p:sldId id="276" r:id="rId13"/>
    <p:sldId id="277" r:id="rId14"/>
    <p:sldId id="280" r:id="rId15"/>
    <p:sldId id="281" r:id="rId16"/>
    <p:sldId id="28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7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07.01.2013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1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png"/><Relationship Id="rId9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roeradio.ru/audio/23126" TargetMode="External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hyperlink" Target="23_dorogoiu_dobra.mp3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wmf"/><Relationship Id="rId7" Type="http://schemas.openxmlformats.org/officeDocument/2006/relationships/image" Target="../media/image13.jpeg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wmf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7" Type="http://schemas.openxmlformats.org/officeDocument/2006/relationships/image" Target="../media/image22.w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emf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71800" y="1772816"/>
            <a:ext cx="5722976" cy="94008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/>
              <a:t>Открытый урок</a:t>
            </a:r>
            <a:br>
              <a:rPr lang="ru-RU" sz="4900" dirty="0" smtClean="0"/>
            </a:br>
            <a:r>
              <a:rPr lang="ru-RU" sz="2200" dirty="0" smtClean="0"/>
              <a:t>Фестиваль педагогических идей</a:t>
            </a:r>
            <a:endParaRPr lang="ru-RU" sz="2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03848" y="4293096"/>
            <a:ext cx="5328592" cy="1872208"/>
          </a:xfrm>
        </p:spPr>
        <p:txBody>
          <a:bodyPr>
            <a:noAutofit/>
          </a:bodyPr>
          <a:lstStyle/>
          <a:p>
            <a:pPr algn="ctr"/>
            <a:r>
              <a:rPr lang="ru-RU" b="1" i="1" dirty="0" smtClean="0"/>
              <a:t>Кирилловой Анны Олеговны,</a:t>
            </a:r>
          </a:p>
          <a:p>
            <a:pPr algn="ctr"/>
            <a:r>
              <a:rPr lang="ru-RU" b="1" i="1" dirty="0"/>
              <a:t>у</a:t>
            </a:r>
            <a:r>
              <a:rPr lang="ru-RU" b="1" i="1" dirty="0" smtClean="0"/>
              <a:t>чителя начальных классов, ГБОУ гимназия №1582</a:t>
            </a:r>
          </a:p>
          <a:p>
            <a:pPr algn="ctr"/>
            <a:r>
              <a:rPr lang="ru-RU" b="1" i="1" dirty="0" smtClean="0"/>
              <a:t> ЮАО г. Москвы</a:t>
            </a:r>
            <a:endParaRPr lang="ru-RU" b="1" i="1" dirty="0"/>
          </a:p>
        </p:txBody>
      </p:sp>
      <p:pic>
        <p:nvPicPr>
          <p:cNvPr id="3075" name="Picture 3" descr="C:\Users\Анна\AppData\Local\Microsoft\Windows\Temporary Internet Files\Content.IE5\FM8QVSFB\MP90043869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023" y="4005064"/>
            <a:ext cx="3024336" cy="208823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775826"/>
            <a:ext cx="1906647" cy="252028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857721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48264" y="4437112"/>
            <a:ext cx="1244101" cy="1244101"/>
          </a:xfrm>
          <a:prstGeom prst="rect">
            <a:avLst/>
          </a:prstGeom>
        </p:spPr>
      </p:pic>
      <p:pic>
        <p:nvPicPr>
          <p:cNvPr id="1026" name="Picture 2" descr="C:\Users\Анна\AppData\Local\Microsoft\Windows\Temporary Internet Files\Content.IE5\Y189IELG\MC900149607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88" y="548680"/>
            <a:ext cx="2835276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Анна\AppData\Local\Microsoft\Windows\Temporary Internet Files\Content.IE5\Y189IELG\MC900231353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50043"/>
            <a:ext cx="3443081" cy="2627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на\AppData\Local\Microsoft\Windows\Temporary Internet Files\Content.IE5\1VV4R107\MP900289877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0905" y="692696"/>
            <a:ext cx="2338250" cy="299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Анна\AppData\Local\Microsoft\Windows\Temporary Internet Files\Content.IE5\1VV4R107\MC900240679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88" y="3301426"/>
            <a:ext cx="3340912" cy="286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Анна\AppData\Local\Microsoft\Windows\Temporary Internet Files\Content.IE5\Y189IELG\MC900292820[1].wm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3949788"/>
            <a:ext cx="2798408" cy="221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331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47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Анна\AppData\Local\Microsoft\Windows\Temporary Internet Files\Content.IE5\CBPHR4KV\MC90034703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16" y="376627"/>
            <a:ext cx="2635224" cy="26567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92651"/>
            <a:ext cx="2206625" cy="318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1047" y="620688"/>
            <a:ext cx="3121025" cy="468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40" y="3298845"/>
            <a:ext cx="2822575" cy="3097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115" y="3930637"/>
            <a:ext cx="2433333" cy="223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84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4752528" cy="37988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068960"/>
            <a:ext cx="2988960" cy="10515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ТЕСТ с.45</a:t>
            </a:r>
            <a:endParaRPr lang="ru-RU" sz="2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03848" y="4653136"/>
            <a:ext cx="5563454" cy="1688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282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7"/>
            <a:ext cx="7272808" cy="5572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КЛАСТЕР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26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6792"/>
            <a:ext cx="3384376" cy="33260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646507" y="1412776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hlinkClick r:id="rId3"/>
              </a:rPr>
              <a:t>КЕМ БЫТЬ?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065" y="2204864"/>
            <a:ext cx="2448272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268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45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7758" y="260648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9" t="3479" r="8024" b="5248"/>
          <a:stretch/>
        </p:blipFill>
        <p:spPr bwMode="auto">
          <a:xfrm>
            <a:off x="6012160" y="1556792"/>
            <a:ext cx="2360557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5" name="Picture 5" descr="C:\Users\Анна\AppData\Local\Microsoft\Windows\Temporary Internet Files\Content.IE5\KK7X3WYQ\MC900238267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7503"/>
            <a:ext cx="2427838" cy="143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3429000"/>
            <a:ext cx="53285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Подготовить выразительное чтение стихотворений </a:t>
            </a:r>
            <a:r>
              <a:rPr lang="ru-RU" dirty="0" err="1" smtClean="0"/>
              <a:t>Джанни</a:t>
            </a:r>
            <a:r>
              <a:rPr lang="ru-RU" dirty="0" smtClean="0"/>
              <a:t> </a:t>
            </a:r>
            <a:r>
              <a:rPr lang="ru-RU" dirty="0" err="1" smtClean="0"/>
              <a:t>Родари</a:t>
            </a:r>
            <a:endParaRPr lang="ru-RU" dirty="0" smtClean="0"/>
          </a:p>
          <a:p>
            <a:pPr marL="342900" indent="-342900">
              <a:buAutoNum type="arabicPeriod"/>
            </a:pPr>
            <a:r>
              <a:rPr lang="ru-RU" dirty="0" smtClean="0"/>
              <a:t>Выполнить задания в рабочей тетради</a:t>
            </a:r>
          </a:p>
          <a:p>
            <a:pPr marL="342900" indent="-342900">
              <a:buAutoNum type="arabicPeriod"/>
            </a:pPr>
            <a:r>
              <a:rPr lang="ru-RU" dirty="0"/>
              <a:t>с</a:t>
            </a:r>
            <a:r>
              <a:rPr lang="ru-RU" dirty="0" smtClean="0"/>
              <a:t>. 129-129 (уч.)- выписать названия профессий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8879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 </a:t>
            </a:r>
            <a:r>
              <a:rPr lang="ru-RU" sz="4000" dirty="0" smtClean="0">
                <a:hlinkClick r:id="rId2" action="ppaction://hlinkfile"/>
              </a:rPr>
              <a:t>СПАСИБО ЗА ВНИМАНИЕ!</a:t>
            </a:r>
            <a:endParaRPr lang="ru-RU" sz="4000" dirty="0"/>
          </a:p>
        </p:txBody>
      </p:sp>
      <p:pic>
        <p:nvPicPr>
          <p:cNvPr id="1027" name="Picture 3" descr="C:\Users\Анна\AppData\Local\Microsoft\Windows\Temporary Internet Files\Content.IE5\1VV4R107\MC900424488[1].wm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992082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67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76672"/>
            <a:ext cx="82809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-</a:t>
            </a:r>
            <a:r>
              <a:rPr lang="ru-RU" sz="3200" dirty="0"/>
              <a:t>Здравствуйте, те, кто весел сегодня,</a:t>
            </a:r>
          </a:p>
          <a:p>
            <a:r>
              <a:rPr lang="ru-RU" sz="3200" dirty="0"/>
              <a:t>-Здравствуйте, те, кто грустит,</a:t>
            </a:r>
          </a:p>
          <a:p>
            <a:r>
              <a:rPr lang="ru-RU" sz="3200" dirty="0"/>
              <a:t>-Здравствуйте, те, кто общается с радостью,</a:t>
            </a:r>
          </a:p>
          <a:p>
            <a:r>
              <a:rPr lang="ru-RU" sz="3200" dirty="0"/>
              <a:t>-Здравствуйте, те, кто молчит.</a:t>
            </a:r>
          </a:p>
          <a:p>
            <a:r>
              <a:rPr lang="ru-RU" sz="3200" dirty="0"/>
              <a:t>-Улыбнитесь, пожалуйста, те, кто готов  сегодня трудиться и получать знания!       </a:t>
            </a:r>
          </a:p>
          <a:p>
            <a:r>
              <a:rPr lang="ru-RU" sz="3200" dirty="0"/>
              <a:t>-Здравствуйте!</a:t>
            </a:r>
          </a:p>
        </p:txBody>
      </p:sp>
      <p:pic>
        <p:nvPicPr>
          <p:cNvPr id="1027" name="Picture 3" descr="C:\Users\Анна\AppData\Local\Microsoft\Windows\Temporary Internet Files\Content.IE5\KK7X3WYQ\MC90024034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120032"/>
            <a:ext cx="3523806" cy="211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44780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нна\AppData\Local\Microsoft\Windows\Temporary Internet Files\Content.IE5\KK7X3WYQ\MP90044286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6672"/>
            <a:ext cx="8280920" cy="551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743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80060" y="908720"/>
            <a:ext cx="8183880" cy="105156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«Все профессии важны,</a:t>
            </a:r>
            <a:br>
              <a:rPr lang="ru-RU" sz="4000" dirty="0" smtClean="0"/>
            </a:br>
            <a:r>
              <a:rPr lang="ru-RU" sz="4000" dirty="0" smtClean="0"/>
              <a:t>    Все профессии нужны»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276872"/>
            <a:ext cx="80648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u="sng" dirty="0" smtClean="0"/>
              <a:t>  Профессия  </a:t>
            </a:r>
            <a:r>
              <a:rPr lang="ru-RU" sz="4000" dirty="0" smtClean="0"/>
              <a:t> – </a:t>
            </a:r>
          </a:p>
          <a:p>
            <a:pPr algn="ctr"/>
            <a:r>
              <a:rPr lang="ru-RU" sz="4000" dirty="0" smtClean="0"/>
              <a:t>вид труда, </a:t>
            </a:r>
          </a:p>
          <a:p>
            <a:pPr algn="ctr"/>
            <a:r>
              <a:rPr lang="ru-RU" sz="4000" dirty="0" smtClean="0"/>
              <a:t>который требует от человека определённой подготовки, знаний, умений.</a:t>
            </a:r>
          </a:p>
          <a:p>
            <a:pPr algn="r"/>
            <a:r>
              <a:rPr lang="ru-RU" sz="2400" dirty="0" smtClean="0"/>
              <a:t>Толковый словарь</a:t>
            </a:r>
          </a:p>
        </p:txBody>
      </p:sp>
    </p:spTree>
    <p:extLst>
      <p:ext uri="{BB962C8B-B14F-4D97-AF65-F5344CB8AC3E}">
        <p14:creationId xmlns:p14="http://schemas.microsoft.com/office/powerpoint/2010/main" val="705558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352928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529501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59" y="4437112"/>
            <a:ext cx="8111872" cy="14836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Экономика – </a:t>
            </a:r>
            <a:br>
              <a:rPr lang="ru-RU" dirty="0" smtClean="0"/>
            </a:br>
            <a:r>
              <a:rPr lang="ru-RU" dirty="0" smtClean="0"/>
              <a:t>хозяйственная деятельность людей.</a:t>
            </a:r>
            <a:endParaRPr lang="ru-RU" dirty="0"/>
          </a:p>
        </p:txBody>
      </p:sp>
      <p:pic>
        <p:nvPicPr>
          <p:cNvPr id="3074" name="Picture 2" descr="C:\Users\Анна\Desktop\все папки\фото 1 в\чтение\DSC043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560841" cy="364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45892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Program Files\Microsoft Office\MEDIA\CAGCAT10\j028536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3463"/>
            <a:ext cx="3240360" cy="3996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\Microsoft Office\MEDIA\CAGCAT10\j0233312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938" y="480817"/>
            <a:ext cx="3317166" cy="338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Анна\AppData\Local\Microsoft\Windows\Temporary Internet Files\Content.IE5\CBPHR4KV\MP900400372[1]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727" y="1988840"/>
            <a:ext cx="4333657" cy="2887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нна\AppData\Local\Microsoft\Windows\Temporary Internet Files\Content.IE5\KK7X3WYQ\MP900390181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31549"/>
            <a:ext cx="260908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Анна\AppData\Local\Microsoft\Windows\Temporary Internet Files\Content.IE5\FM8QVSFB\MC900231104[1].wm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71888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Анна\AppData\Local\Microsoft\Windows\Temporary Internet Files\Content.IE5\FM8QVSFB\MP900438690[2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828" y="4058076"/>
            <a:ext cx="3565647" cy="2461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Анна\AppData\Local\Microsoft\Windows\Temporary Internet Files\Content.IE5\KK7X3WYQ\MP900424316[1]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30245"/>
            <a:ext cx="3101069" cy="4760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Анна\AppData\Local\Microsoft\Windows\Temporary Internet Files\Content.IE5\Y189IELG\MP900448643[1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640673"/>
            <a:ext cx="4135671" cy="3101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877720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67944" y="5395015"/>
            <a:ext cx="4918273" cy="1051560"/>
          </a:xfrm>
        </p:spPr>
        <p:txBody>
          <a:bodyPr>
            <a:normAutofit/>
          </a:bodyPr>
          <a:lstStyle/>
          <a:p>
            <a:r>
              <a:rPr lang="ru-RU" dirty="0" smtClean="0"/>
              <a:t>Учебник с. 126</a:t>
            </a:r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900893"/>
            <a:ext cx="278705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3494" y="1625096"/>
            <a:ext cx="33813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665815"/>
            <a:ext cx="2664296" cy="22279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431367"/>
            <a:ext cx="2249926" cy="2804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714" y="3573016"/>
            <a:ext cx="2838058" cy="2124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3" y="3959148"/>
            <a:ext cx="2376264" cy="195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20" name="Picture 8" descr="C:\Users\Анна\AppData\Local\Microsoft\Windows\Temporary Internet Files\Content.IE5\KK7X3WYQ\MC900238267[1].wm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62" y="139569"/>
            <a:ext cx="2241858" cy="1323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523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48680"/>
            <a:ext cx="2705100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61" y="4005064"/>
            <a:ext cx="31813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246890"/>
            <a:ext cx="346710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658586"/>
            <a:ext cx="287655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7687" y="4123049"/>
            <a:ext cx="3000375" cy="218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68588" y="548680"/>
            <a:ext cx="576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1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724128" y="689681"/>
            <a:ext cx="4933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339752" y="395764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3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6861" y="400506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4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27687" y="4725144"/>
            <a:ext cx="5431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5</a:t>
            </a:r>
            <a:endParaRPr lang="ru-RU" sz="3600" b="1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628211" y="5423241"/>
            <a:ext cx="1799477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С. 127</a:t>
            </a:r>
            <a:endParaRPr lang="ru-RU" dirty="0"/>
          </a:p>
        </p:txBody>
      </p:sp>
      <p:pic>
        <p:nvPicPr>
          <p:cNvPr id="14344" name="Picture 8" descr="C:\Users\Анна\AppData\Local\Microsoft\Windows\Temporary Internet Files\Content.IE5\KK7X3WYQ\MC900238267[1].wm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663" y="841068"/>
            <a:ext cx="2070215" cy="122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184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304</TotalTime>
  <Words>143</Words>
  <Application>Microsoft Office PowerPoint</Application>
  <PresentationFormat>Экран (4:3)</PresentationFormat>
  <Paragraphs>31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Аспект</vt:lpstr>
      <vt:lpstr>Открытый урок Фестиваль педагогических идей</vt:lpstr>
      <vt:lpstr>Презентация PowerPoint</vt:lpstr>
      <vt:lpstr>Презентация PowerPoint</vt:lpstr>
      <vt:lpstr>«Все профессии важны,     Все профессии нужны»</vt:lpstr>
      <vt:lpstr>Презентация PowerPoint</vt:lpstr>
      <vt:lpstr>Экономика –  хозяйственная деятельность людей.</vt:lpstr>
      <vt:lpstr>Презентация PowerPoint</vt:lpstr>
      <vt:lpstr>Учебник с. 126</vt:lpstr>
      <vt:lpstr>С. 127</vt:lpstr>
      <vt:lpstr>Презентация PowerPoint</vt:lpstr>
      <vt:lpstr>Презентация PowerPoint</vt:lpstr>
      <vt:lpstr>ТЕСТ с.45</vt:lpstr>
      <vt:lpstr>КЛАСТЕР</vt:lpstr>
      <vt:lpstr>Презентация PowerPoint</vt:lpstr>
      <vt:lpstr>Домашнее задание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</dc:title>
  <dc:creator>Анна</dc:creator>
  <cp:lastModifiedBy>Анна</cp:lastModifiedBy>
  <cp:revision>51</cp:revision>
  <dcterms:created xsi:type="dcterms:W3CDTF">2013-01-06T07:00:34Z</dcterms:created>
  <dcterms:modified xsi:type="dcterms:W3CDTF">2013-01-07T09:12:13Z</dcterms:modified>
</cp:coreProperties>
</file>