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3" r:id="rId6"/>
    <p:sldId id="262" r:id="rId7"/>
    <p:sldId id="259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6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140592626019791E-2"/>
          <c:y val="9.0616743067195457E-2"/>
          <c:w val="0.80541967272823067"/>
          <c:h val="0.90938325693280453"/>
        </c:manualLayout>
      </c:layout>
      <c:pie3DChart>
        <c:varyColors val="1"/>
        <c:ser>
          <c:idx val="0"/>
          <c:order val="0"/>
          <c:explosion val="22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Лист1!$A$1:$A$3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другие газы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5060388479172413"/>
          <c:y val="4.6919504918133077E-2"/>
          <c:w val="0.23485019419377229"/>
          <c:h val="0.23135654009457887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79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1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42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51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92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96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5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01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46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75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AEF6-FF66-44B4-A31A-A69A98BF712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A66D-C60D-4264-82BA-861A87CDE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20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img_url=http://my-shop.ru/_files/product/2/63/622449.jpg&amp;iorient=&amp;nojs=1&amp;icolor=&amp;site=&amp;text=%20%D0%BF%D0%B8%D1%81%D1%82%D0%BE%D0%BB%D0%B5%D1%82%D0%B0%20%D1%81%20%D0%BF%D1%80%D0%B8%D1%81%D0%BE%D1%81%D0%BA%D0%BE%D0%B9&amp;wp=&amp;pos=8&amp;isize=&amp;type=&amp;recent=&amp;rpt=simage&amp;itype=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img_url=http://www.1deva.ru/published/publicdata/MONASTYRSKOE1/attachments/SC/products_pictures/mylnitca%20na%20prisoskehu_thm.jpg&amp;iorient=&amp;nojs=1&amp;icolor=&amp;site=&amp;text=%D0%BC%D1%8B%D0%BB%D1%8C%D0%BD%D0%B8%D1%86%D0%B0%20%D0%BD%D0%B0%20%D0%BF%D1%80%D0%B8%D1%81%D0%BE%D1%81%D0%BA%D0%B5&amp;wp=&amp;pos=8&amp;isize=&amp;type=&amp;recent=&amp;rpt=simage&amp;itype=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img_url=http://cdn6.fotosearch.com/bthumb/CSP/CSP506/k5061594.jpg&amp;iorient=&amp;nojs=1&amp;icolor=&amp;p=1&amp;site=&amp;text=%D0%BC%D0%B5%D0%B4%D0%B8%D1%86%D0%B8%D0%BD%D1%81%D0%BA%D0%B0%D1%8F%20%D0%B1%D0%B0%D0%BD%D0%BA%D0%B0&amp;wp=&amp;pos=43&amp;recent=&amp;type=&amp;isize=&amp;rpt=simage&amp;itype=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878856"/>
            <a:ext cx="6372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Есть ли, дети, одеяло,</a:t>
            </a:r>
            <a:br>
              <a:rPr lang="ru-RU" sz="3200" b="1" dirty="0"/>
            </a:br>
            <a:r>
              <a:rPr lang="ru-RU" sz="3200" b="1" dirty="0"/>
              <a:t>Чтоб всю Землю укрывало?</a:t>
            </a:r>
            <a:br>
              <a:rPr lang="ru-RU" sz="3200" b="1" dirty="0"/>
            </a:br>
            <a:r>
              <a:rPr lang="ru-RU" sz="3200" b="1" dirty="0"/>
              <a:t>Чтоб его на всех хватило,</a:t>
            </a:r>
            <a:br>
              <a:rPr lang="ru-RU" sz="3200" b="1" dirty="0"/>
            </a:br>
            <a:r>
              <a:rPr lang="ru-RU" sz="3200" b="1" dirty="0"/>
              <a:t>Да притом не видно было?</a:t>
            </a:r>
            <a:br>
              <a:rPr lang="ru-RU" sz="3200" b="1" dirty="0"/>
            </a:br>
            <a:r>
              <a:rPr lang="ru-RU" sz="3200" b="1" dirty="0"/>
              <a:t>Ни сложить, ни развернуть,</a:t>
            </a:r>
            <a:br>
              <a:rPr lang="ru-RU" sz="3200" b="1" dirty="0"/>
            </a:br>
            <a:r>
              <a:rPr lang="ru-RU" sz="3200" b="1" dirty="0"/>
              <a:t>Ни пощупать, ни взглянуть?</a:t>
            </a:r>
            <a:br>
              <a:rPr lang="ru-RU" sz="3200" b="1" dirty="0"/>
            </a:br>
            <a:r>
              <a:rPr lang="ru-RU" sz="3200" b="1" dirty="0"/>
              <a:t>Пропускало б дождь и свет,</a:t>
            </a:r>
            <a:br>
              <a:rPr lang="ru-RU" sz="3200" b="1" dirty="0"/>
            </a:br>
            <a:r>
              <a:rPr lang="ru-RU" sz="3200" b="1" dirty="0"/>
              <a:t>Есть, а вроде бы и нет?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/>
              <a:t>                                                                                (</a:t>
            </a:r>
            <a:r>
              <a:rPr lang="ru-RU" sz="1600" i="1" dirty="0"/>
              <a:t>По А. </a:t>
            </a:r>
            <a:r>
              <a:rPr lang="ru-RU" sz="1600" i="1" dirty="0" err="1"/>
              <a:t>Матутиа</a:t>
            </a:r>
            <a:r>
              <a:rPr lang="ru-RU" sz="16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1318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268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Где работает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атмосферное давление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untitled2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2214554"/>
            <a:ext cx="6643734" cy="3290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5786454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так мы дышим</a:t>
            </a: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3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416" y="285728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на дом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500306"/>
            <a:ext cx="6502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§ 40,</a:t>
            </a:r>
            <a:r>
              <a:rPr lang="ru-RU" sz="5400" b="1" dirty="0" smtClean="0"/>
              <a:t> </a:t>
            </a:r>
            <a:r>
              <a:rPr lang="ru-RU" sz="5400" dirty="0" smtClean="0"/>
              <a:t>задание10 (1-2) 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9783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irgif.com/priroda/peyzazh2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98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928802"/>
            <a:ext cx="8643998" cy="2800767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cap="none" spc="300" dirty="0" smtClean="0">
                <a:ln w="1143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sx="1000" sy="1000" algn="ctr" rotWithShape="0">
                    <a:srgbClr val="000000"/>
                  </a:outerShdw>
                </a:effectLst>
                <a:latin typeface="Monotype Corsiva" pitchFamily="66" charset="0"/>
              </a:rPr>
              <a:t>Спасибо за урок! </a:t>
            </a:r>
          </a:p>
          <a:p>
            <a:pPr algn="ctr"/>
            <a:r>
              <a:rPr lang="ru-RU" sz="8800" b="1" i="1" cap="none" spc="300" dirty="0" smtClean="0">
                <a:ln w="1143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sx="1000" sy="1000" algn="ctr" rotWithShape="0">
                    <a:srgbClr val="000000"/>
                  </a:outerShdw>
                </a:effectLst>
                <a:latin typeface="Monotype Corsiva" pitchFamily="66" charset="0"/>
              </a:rPr>
              <a:t>Все молодцы!</a:t>
            </a:r>
            <a:endParaRPr lang="ru-RU" sz="8800" b="1" i="1" cap="none" spc="300" dirty="0">
              <a:ln w="1143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sx="1000" sy="1000" algn="ctr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894" y="2060848"/>
            <a:ext cx="83202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 воздуха.</a:t>
            </a:r>
          </a:p>
          <a:p>
            <a:pPr algn="ct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Атмосферное давление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142984"/>
            <a:ext cx="4464496" cy="4734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190" y="521495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Здесь находится 4/5 всей массы атмосферы, почти весь водяной пар. Тропосфера – родина облаков. Большинство явлений погоды образуется в этом слое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421481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Здесь находится 1/5 часть атмосферы. Это царство стужи. Небо черное или темно-фиолетовое.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357187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Воздух сильно разряжен. Здесь находится озоновый слой.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207167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Воздух еще сильнее разряжен. Молекулы </a:t>
            </a:r>
            <a:r>
              <a:rPr lang="ru-RU" sz="1600" dirty="0"/>
              <a:t>д</a:t>
            </a:r>
            <a:r>
              <a:rPr lang="ru-RU" sz="1600" dirty="0" smtClean="0"/>
              <a:t>вижутся с большими скоростями , как при температурах 1000-2000°С.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99161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Внешняя оболочка атмосферы. Молекулы иногда улетают в межпланетное пространство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8393" y="68288"/>
            <a:ext cx="7315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Строение атмосферы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9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2177" y="68288"/>
            <a:ext cx="638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Состав атмосферы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7883083"/>
              </p:ext>
            </p:extLst>
          </p:nvPr>
        </p:nvGraphicFramePr>
        <p:xfrm>
          <a:off x="1115616" y="1124744"/>
          <a:ext cx="6984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016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следствие действия силы тяжести верхние слои воздуха, подобно воде океана, сжимают нижние слои. Воздушный слой, прилегающий к Земле, сжат больше всего и, согласно закону Паскаля, передает производимое на него давление по всем направлениям.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Рисунок 3" descr="тропосфер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4714884"/>
            <a:ext cx="5048285" cy="1428760"/>
          </a:xfrm>
          <a:prstGeom prst="rect">
            <a:avLst/>
          </a:prstGeom>
        </p:spPr>
      </p:pic>
      <p:pic>
        <p:nvPicPr>
          <p:cNvPr id="5" name="Рисунок 4" descr="тропосфер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3643314"/>
            <a:ext cx="5048285" cy="1071570"/>
          </a:xfrm>
          <a:prstGeom prst="rect">
            <a:avLst/>
          </a:prstGeom>
        </p:spPr>
      </p:pic>
      <p:pic>
        <p:nvPicPr>
          <p:cNvPr id="6" name="Рисунок 5" descr="тропосфер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14546" y="2357430"/>
            <a:ext cx="5048285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2088232" cy="443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 действия атмосферного давления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41277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Приборы и материалы: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735941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solidFill>
                  <a:srgbClr val="0070C0"/>
                </a:solidFill>
              </a:rPr>
              <a:t>т</a:t>
            </a:r>
            <a:r>
              <a:rPr lang="ru-RU" b="1" i="1" dirty="0" smtClean="0">
                <a:solidFill>
                  <a:srgbClr val="0070C0"/>
                </a:solidFill>
              </a:rPr>
              <a:t>рубка стеклянная,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</a:rPr>
              <a:t>стакан с подкрашенной водой,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solidFill>
                  <a:srgbClr val="0070C0"/>
                </a:solidFill>
              </a:rPr>
              <a:t>п</a:t>
            </a:r>
            <a:r>
              <a:rPr lang="ru-RU" b="1" i="1" dirty="0" smtClean="0">
                <a:solidFill>
                  <a:srgbClr val="0070C0"/>
                </a:solidFill>
              </a:rPr>
              <a:t>ипетка.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996" y="271861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313" y="3338591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Опустите стеклянную трубку в стакан с водой. Верхний конец трубки плотно закройте пальцем и выньте ее из воды.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Почему вода не выливается из трубки?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458090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dirty="0" smtClean="0">
                <a:solidFill>
                  <a:srgbClr val="002060"/>
                </a:solidFill>
              </a:rPr>
              <a:t>Откройте верхний конец трубки.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Почему теперь вода выливается из трубки?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0842" y="5318401"/>
            <a:ext cx="4927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 smtClean="0">
                <a:solidFill>
                  <a:srgbClr val="002060"/>
                </a:solidFill>
              </a:rPr>
              <a:t>Наберите воды в пипетку. Вылейте воду из пипетки в стакан.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Последовательно анализируя свои действия, объясните явления, которые их сопровождали.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8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140468807-34-72&amp;n=21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071678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268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Где работает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атмосферное давление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http://im6-tub-ru.yandex.net/i?id=171830832-21-72&amp;n=21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143248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83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268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Где работает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атмосферное давление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http://im8-tub-ru.yandex.net/i?id=403416816-13-72&amp;n=21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285992"/>
            <a:ext cx="45720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data:image/jpeg;base64,/9j/4AAQSkZJRgABAQAAAQABAAD/2wCEAAkGBhQQERQUEBQWFBMVGRgXFxgXFRcXGRgVFxcVGhUaFxYYHSYeGBokHBcXHzMgIycpLi0sFR4xNTAqNScrLCkBCQoKDgwOGQ8PGioiHyUvKSwsKSw1KSopMCwsLywsKSwpLCwpLCwsLCwpMCkpKSwsLCwsLC4sLCwsLCwsKSksKf/AABEIAKoBKAMBIgACEQEDEQH/xAAcAAEAAwEBAQEBAAAAAAAAAAAABAUGAwcCAQj/xABIEAACAQMDAQQGBwUHAgMJAAABAgMABBEFEiExBhNBUQciMmFxgRRCUmKCkaEVI3KSsRYkMzRDU6Jzg7LC8BclY3SzwdHS4f/EABoBAQADAQEBAAAAAAAAAAAAAAABAwQCBQb/xAArEQACAgEEAgIBAwQDAAAAAAAAAQIDEQQSITFBUQUTwWFxkRRCgeEiUrH/2gAMAwEAAhEDEQA/APYqUpVJIpSlAKUpQClKUApSlAKUpQClKUApSlAKUpQCvwnHJ4FCcViLvWZNYd7awJSyGUuLwD2/BorX7RPQydADx4bgLzsnqz3kTXJyIpXPcJjpChKq58dzkMx8hsA6Em8qovNYs9OijSaWK3jVQsaswB2KMAKvtMAB1ANS9J1iG7iEttIssZyAy9MjqDnkEeRoCZSqDUO1RSR0gt5LjuyFldZIYo0kOMRmSZ1DP6y5AzjcAeTiuM3ayZFbdp14rAHbtWGZSwHAJilJxnHhTAKTt32ukt721W1YyGLvGuYg5RCroBEJHwcNnLBcE9DjBFRl9KNyDlrWEjyW4cNj3FosZ+NYy0kPIkyJz68wcFZO8fl2ZWAPLE84xV7pGoRqGS4UPGQSPVG4N91uoz8a9KOmhsy+T5u35O37nBYiv1X/AL+56V2b7SRX8Rkh3AqdskbjDxvjOGAz4HIIyCOlWpFeI6Zp8U99bxzBzBMzRvGJHQOVjkeDvChG7awYfjrd6JYpaao1tZlxB9G7yaLe7pFL3iiErvJKM6b/AFc8hQcVitr2SaPb0uo/qKlYbOlKVUaRVZ2j1X6NbSSLjfgLGG6GWRgkQI8RvZc+7NWdZbtgO9utMt/qvcNMw8xaxM4H8zL+VAanFKUoBSlKAUpSgFKUoBSlKAUpSgFKUoBSlKAUpSgFKUoBSlKAUpSgMX2zd726h0yNikciNPduvtfR1basYP1e8bgnyx4ZB1ltZLDEsUCrGqLtRQPVXA9XjPIz7+eeec1l9EhEus6hNnmGK3tgPD1l71/mCAPzrYVIKHSuxVtCxkdBPcPzJPMBJI7HrjdkRr4BVwAMCu1rqlnD9I7loV7nMtwIgMKQPWL7RtD4Tp145qr1m9lvrlrK0kaKKLBvJ0OHXdysELeEjDlm+qPfxWY7aaOP2beLbjurS3ZIUjjyqnZLELuaTHMjA7k9bPEbnknIAtOxlvO2kRyS26TyNKbqOMvsL7pzIHdmO3vPWLKDx6qZ91rL6SrKJxHdtJaSn6lxE6Ee/eoaMj7wYiri81BbaKMxQyyw4AHcIJNkYA2Ns3BmXGPYDH3VQtqsN/dGORrSeyMQwkjJ3q3AY7g0MgDoSpUdARtPiaAh6vc2V4073s6G2AjFtMjApH6mXZJkyFmLkjYx9YIgAbJFYjToXeMM+EwBvZvVAOP6+O0ZP5Ve9pPRVFZk3FisYQEExStghiQqmGZ84JJA2ucZPDCs5bN35JukmWyh3RO2zIiuXUtG08QyzQrwxPIJ2g5HFbKJquLef8Hj67Ty1NsYbeF/d+CFqerQ8dzcgSoQ6PGSSrrnBGASOCRnH1q9h7AG0a1EljkiQ5lZ2Z5jNgbhO7esXGfhg5HBrC6uLZHvn9TvZpbYw93uACfR4WMiBfbSQswUYIJHQkGtr6PtCktoJHnGySdw+w9URVCoG++RknyyB9WuLpb4qT7LdHV/TzdMeY959P11+WaqlKVlPTFYvtq/d6jo8v1e/lhP/eiCr/Q/lW0rKeky23WSyD2oLi2mX4iZF/o5qUDlq3amSCeUlv3cU9tAIgq+v3/cFiSRvLkTOVC4H92bOc1sDUS70WCSVJZIY2ljOUcoCykZxhuvGTjyzUuoApSlAKUpQClKUApSlAKUpQClKUApSlAKUpQClKUApSlAK53M4jRnb2UVmPwUEn9BXSviaEOrKwyrAqw81YEEfkTQGT9GFsxszdS/419I9y/uDsRGo9wUD+atFrd8YLaeVeWiikkHxRGYfqKz/YXUBEH02X1Z7P1Vzx3ttn9zKvn6pVWx0I99aa+tRLFJGekiMh+DqVP9aMGf7B2AtNMhY5Z3j+kysfaeWVe8csfE8hfgorh2UQXuiRrkZuIJVYkZHeSmUSMR/GzGtBpliy20UMpDMIkicjOCQgRiM84PPWvJfQ729itFk0+9cQ927GJ3O1c5xJGzHhTuBIzjqw8sz2De9le0ax20kN3iGfT0RLgdV2Kg2SoR7SOq5HGQcjHTMuaKx1LaVFnd8jdkRyt3eD7JGWUg7Tz4AjjqMp2k7Q29jqaXsM0dx38a209vDIjynkGKSNATuIwFK8e7rU/+2+jXg/f92PfPbshHPhIV4OfJqnALqDsKkH+UmubRc52RyB4hznIjuFkVfw4rNwu87YiuX/aLOYXkRQY4o1LbvpAQrDM3dhynAfpgAKcfum22nSsBa2bXj5PRppLZcE7S0tw3dDjBwAxGSADirfSrBk1FVYp+7t5JDHGD3UJmlURiMHB3HbNlyBkAABQMGeiDOR6O2kTwA5n7hHaByi75LY83kCgdJYiTPGB1UyJ516bbzrIivGwZHAZWByGVgCpB8iCDUPXdJ+kwlA2yRSHikxkxzIcxuB44PBHirMPGs12M1bun+jOvdo7Sd2nhBcJ611a5+yMmaM+Mbn7IrnsG1pSlQSKoO3C7rTYOss1rGPxXUOf0BPyq/qLeWXeNET0jfvMebBHVfyL5/CKAlE0pSgFKUoBSlKAUpSgFKUoBSlVHaTtEtmi4UyzytsghU4aWQ+A8lHUt0A+VAW9Zq99I1jFIYu+Mki8MsMck2D5ExqRn51Gk7JS3IEmqXEjADc1tCSluAMnaQo7yXA6knn4cVY6fqSQoFtrK4SIdNkCRLjzEbujn+XNSCuHpV08PskleJv8A4sE0Y+ZZOPnWptrpJUV42V0YZVlYMpHmGHBqln1p5H227ws3jb3CSwSkY5Csx+ee7I9/jXFOycJUzRC4sZHG90t5e79fHO6FN0TP7wpz76A0tKxX9pprILJNILywLbHuBHsnt2zj+8RqACoPBIVWGeR0zs0cMAVIIIBBByCD0II6j31APqlKUApSlAKUpQFB2p7Ji77uWJzBdwcwzqMlc5yjj68ZycqfM+ZBh2vbpYMR6qv0OccFmDG3lP2oZgNuD12sQR05rV18ugYEMAQeoIyD8QeDQGX1ft1bd1utb+y7wEECSZdjr9ZGKncmR0YA4IHBGRXkmvPpeo3TOwube6c+ulqIruOV/Fo2Qj1j49OeSM5r3E9lbMnJtLbP/wAvF/8ArUy106KIkxRRxk8EpGqEj3lQM10mkDyDs12PlXKaZaXFoz+rJfX2FmSM+0LaFfZYjjcOfeOo9d0vT1toI4I87IkVFyfBQBk+84yfealUqG8g5Xd2sUbSSHCRqzMT4KoJY/kKzHo8R5opb6YYlvn7wA/Ut0ylunyXLe/fmvr0gHvYoLMEg3syQtjqIV/eTkfgXH4608MQRQqAKqgKoHQKBgAe4AYoD7rHdtNHVT9IDd2jmNZnA5hkQ/3W7HvjYhH843OeErY1le3h3C2ikl7i1mkZLiTKgbRGWjiZm4VJGBUnx4X61EBD6Q7WOL++zRwXCExyw5LMJUOG2IuWZG4ZTjkMPHNcX7fvKHNlYXUwUbu8lVbWIgdTvlOSMc8LmoPZ7WbGwluUa6sxEvdGF1a1RuVbvV2wAE4YDwyd3jU8+lSwcExNNOAdp7q2mcEnPiVCnofGpwD5t9X1iQBxZ2aqQCA10xYg8jDIpXp/Wup7W3kX+Y0qfHi1vLFcj+UFWrlD6S4n4is9QfH2bNsY+bCpen+kC3lYK0d1AT4zWsqLn3sAVHzIp/gH1b+kOzZgssjW0h42XMUkBz5ZcbP+VaNWBAIOQeQRyCPAg+Iqs1VVuradERZTtcKkseUMgUlPVcAMpO31hwQcg+NZ+DQZ9LVZLANLb8GayLbtmRlzaOxyGBz+7JIbwOcVGAbSlZi89JenworSXABY7dmyQyqwxkPCF3oRke0B86jwekuKZ9tpbXlz5mO3KqPi0rKB88Uwwa+lKVAFKVV6lps8z4W5MMOBkRIvesfH985O0fwrn30B+a12otrPAnkAdvZjUF5G/hjUFj8elQbbte8vKWF8U8GaOKPPwWSVW/SrXTNEhtge5QKx9pzlpHPm8jZZj8TU6pBGsrsyJueN4evqybM4HidjsAPifCsr2Xg+n3M+oOTsO63s/ArCpIklX7LO2efDBrr6TtSeOzEUXEl3Ilsp8hJnd+g2/iq601YrWCKKLmKMiDd5MpKZb4yDBPm/lzUEEqys47aEImVjjB6kscDJYsxyWJOSSeSSa+NP1qC4JEEqSMBkqrAsB5leoHvxUuRiASASQCQAQCT4AE4A+dVzRQX6fvE3FGKkOCssUgAyMg7o2wQcqeQQQSCCRJGup5o8/S0intupeNGDR4+tJA5fKjrvRiR124yRbTzEIWjXvDjKqrAbx19Vj6uSOmSAeOR1qrNtPandCz3MPjFI+6ZPfDK3Mn8Ehz5OPZM3TLyJ12w4AX/T2lGT3NEwDJ8CBQghNrNu1ubkJuglGJm2DKqoZG79PaIQgow52jORgEikI/ZdzCYT/wC7bthGUBylvO/MTxHosUnQgcAnI6itXeXCW8UkjLhF3O+1R0JzIxHj1LHx4PU153qenGGDU7FcG3Nu19ZbTnYqsGdF8lWQKVx4P76kHp1KzvYvtN9MgUTepdIiGVDwTuAKyr5xuOQR0JK9RWiqCRSlKAUqu1ftHbWgzdTxQ+OHcBj8E9o/IVn4vS1pztthlkmb7MVvO5PwGygNPqWpR20TSzMEjQZJOT1IAAA5JJIAA5JIArGXPpVGf3VnIy+BeWOIn8I3kfP9KrvSJrPftaKqyKm2SYo4CvvDJGhdd3G1Wc4zn1x48Vkpb3acFJCPMIWH6ZP6VtoojOO6R4uv19tNn11JZ85PU9B9IMFy6xyK1vK3CrIVKufJJFJUt907SfAGtRXjWpiCa3iZCC5UJIuCrZUDDYIBVhjr8DV63pGkWzt0TD3jo2+RhlUVJZIhIy/WdzGSF6Z3E8DB4sow1s8l+n1ykpfbhOOG2usP8+MHpAFK8OuZ5JW3TTTSN5tM4HyRCEX4KBV7ovaifT5Alyzvb5AdZGLtEp6SI5yxUZyVJI25IwRgpaWcVk5q+VpsntSa8ZfRfvm47QKOsdjalvhNcnH/ANPH5Vtay3Y+Dfc6lcnpLc9yh80tUEWR7t+8fhNamszPVFcri2SVSkiq6MMMrKGVh5FTwRXWlQDyW902PTIRb3tttt4p45Y72G3WXfGkyyd3cAesjkDZnkHjjjm7m9J+mytEDLLCIZVkBa3lVMhWG04HAIc9R5VtNV0yO6hkhmG6OVSjDpwfI+BHBB8CBWRGuXGlBlvbaS5g4Zru3AcsqoqBriAnKMERQWB2nbmuuwaDT+2llcnEN3A58u9UN/KxB/SrmOTIypyPMHI/MVg9B13RZEEayWrNljieJI3JdmfnvUGT63hWlTsvaZDxwxoT0aHMOfxQld361AOmva0La0nuV2ydzHI4G7gsmcqWGcesCPjU62l3ojEbSyqxB8CQDj5ZxVXb2EFlbyqSXh3u7q573HfPuKYYnjMgOD9rPjzckVAMv287KLd28kkSKL2Jd8EwAEiyRHeih+uCRjB49ap/Y7tGNQsoLjxdfXHlIvqyAeQ3Ake4irpeorzv0MKVgvY/9OO8lVPyXd/QfnU+Aeh0pSoApSlAK+JplRSzsFVeSzEAAeZJ4FVXaPtNHZINwMk0nqwwp7creAA8F82PA/Ss5Boj3DCbUWEsnVYesEHkEj6Ow8XbJz0rmUlHssrrc3wcPSJqcTrp1zG6yQxXkZZlORg/Wz5DaeenNWVpqrWl1cwugNubjez55iF0kbI7DoYTKJlLfVOM8dKn0kw95ptyoI3BVfBIzhHVjgH7oNUXZ3tm2oASNGGlhBjCL1uLfu0NxayISQ7FO9kjPUmFuBzmYPcsi2vZLB6tc6j3UqLIMJJhUfn/ABf9t/IsPZPiQV67d3O809JJN0b91cKo9ZCN2zJ2iSM8SR5DAbhxztKnmsvb61ujWzcR3UdzFIbOdmJjnVAWENwcbklVQPWGc7c8MCKi2WuEcTd8/wBH+uF3Xtln2kuohzPAQB+9UMGABIJAcdYKjWnVZITi7QBP96PcY/8AuIctD8SWXzYdKtVcEAg5BHBByMe4+VUU/ajEiGBUuYZE7wdxIpmCgkFliJHfJ/AdwIxtORUF+3tvEGKBZIEG5jA6GSIdX761bZLHgkk7Qx8SBTBJa69FOg7+2JdkHr27HKTxjJZVz7EuCdrDg8KwIxtx2kS2xubeKzkMkA0+UKS25tkl0mY26Y24K7SOBxWd1D04y2jNEnc3oBVorgFk3RE52yxgDEoHGRjkZwc1+9ie09qe+uEtn+kTSykpbxSTMsTuHCu4VU9rJGfDFRPKiWVJOayby40hGVApaNohtikjOJIxgD1WOcjAGVbIOOQajx6xqVvw8cF8g6MjfRpsfeVgYifgVqMvaeU9NPvMeZECn+Vpc1cWlz3iqSjRsRnY+3eOfEKSPfwT1rMpSibpVwsIFz6ThEpL6fqAYdVFurD5OrlSKy+r9utVv/UsbOa0iPDSsoM2Pu94UVfkc/eFazXdbW0j3sCzMdqICAWfBOMnoAAST4AePAOQftfeE5DQJ93uncfAuZAT8cD4VqqjZasxiebqr9NpWlbPDfjtkvst6PbdAZLm3d5yclrl0lZjwd21CUXnwOT762UMCoMIqqPJVCj8hVHoPagzP3NwndT4JGCSkgAydueVYDnafDkEjONBistimpYkelROucFKt5Rje39th7aUdMyQt+JRIv6xN+dZ2tp2z0+WeGPuEEhSUORuCkqEkU7C3BbLjgkfGsdNrndvm5Xa+MYuI2T8icA/EE16+htSr2tnyHzuknLUfZFPDS5SyvP+jjMRtO4ZAGSPcOa421h3LMuSSyQSEk55lgR2xnoveNJgVbWt9Jdgx2luhDDazrGVjCnrumfPHuTJ91cNTtO5u47dpAzraQBmPq5KPMuccnG3A8fDNXO5O6KT9mOGinDR2yaf9uM8eeeyFHE4bl9ynwKjI+DLj9Qam9pdXWWIZTaI4SpPXOF8fLxwPfSO2yxXcgx4lgFPwJ6183VsEktgzJIGuIAyqSw298ntcYOTjjnpV9jUYt+jDpozsmodJtJ9ez1vsvbJHZ26xFWURr6ysHVmIzIwcE7suWJOeSTVpXn0miTWchn0sqpY5ltWOIJvMr/sy/eXg+PjnUdm+1UN+hMWUkQ4lhfiWJuhDr5Z6N0P6Dw1JS5R93OtwfJc0pSpKxXO5t1kRkcbkdWVh5qwIYfME10pQHm2qXz6bGsWqWQvrOMBI7pI0kZYxwonicYVgMDcCAceJqX2XsdMuiZNJuJLdz6zRwTNHj+K2lDLj8OK0PZaTvTdT5ys1w4Tnju4AsC49xaJ2/HVdrvotsbpu8WM203US257pg3ntHqk+/GffXWQX9ppe0OJX77eVYlo4lJKY2lu7VQxG1cEjjaKn1hB2N1WIYh1hmXw762SRvm5JJqRa9hblyGvtUu5fuwEWqfPu+T+lRgGykk2KXbhVBYnyA5P6CsL6GBu00y4wZrieT82A/8ALj5V496UdLa11KWCJpTG3dsimSSQkOinGWJLevu65r+g+x2h/QrG3tz7UcY3/wDUbLSf82apawgXNKUrkCs3201+W3WGK1ANzcuY4ywysYUbpJGHjtXnH/4wdJWb7caTJLFHPbc3FqxmRf8AcXaVlj/Emce8DzoFjPJV6R2ZS3ZpWZp7lxh55SWc+4DOEX7o8OM19XmiyzjEt1Iq/ZgCw/m53v8AkwqZpWppcwpNEcpIoYeY8wfeDkH4VLrI5PPJ6yjHHHRjpPRNYMcsspY/WM7ls+eap7v0NKjCSxupYZFIZd/rYZTlSHTaRg+ODXpNKlWSXk5dUH4PDe1Fjq1q5kdWAEizGS2H7oyoCO+ZFHqSHJy2Fzk5BqtHby5ui6Sr3sztugljDCeCRmBIgZDnY3P7voN2Riv6CZsAkAkgHgdT7hmqbQezSQO9w6J9KmO6RlUALn/Tj44UDAJ6sQSeuBcr+OUZ5aZZ4Z5hpfop1C4G65m7gFjJhnZ33tjc+1TgMcDJLA8c1orj0OGdg13fzzkDALLkgeQZ3Y4r0ilVu6TLlp4LwYjS/Q/YQkF1knI/3H9X+VAufgc1s4IFjUKihVHAVQAAB5AcCulKrcm+y2MVHpGX7X6+8REEB2yMNzvwSkZJACg8b2IOCegUnqRWLOnRsfWUMxPLt6zE+Zkb1s+/NXXamMrey5+ukTr/AA7dhHyZG/mqtr3tHVBVJ+WfAfM6u6WqlBtpR6X5PjU45opUE8jssYMYV23d3vKkMH6spwoyScAjnFfZFctVuWunEb+yqKHI4LLzsXPyJJHgB51zXS4undp81BP5nmtMFtWEjztRNWSUpybf8vHjPPZP1nWtskc6IcxNDtXIy20qhGfNlLD51xvZXuTuuW7xvs892vuROmPecsfE1Wanprw3MCsWCB2BQnIDhGKkHrjg4GceVWdcxrjKW5rrgut1N0KlWpPDbk/H6Yf8H3ZWkkQaW1Jh243GPG3np3kfssvxHwINb3s3rRuoAzDbIpKSKCcB1wTt+6QVYZ8GHiKxdlqJiWVQoPeLtOc8DnoB48/pV56PozsuX+q020f9uNFY/wA2R+CsOvrio7sYeT2/gNTOVn1bm1ht58PPj90awmq7Wuz8N4oWdMleUYEq6HzR15H9D4irGleOm1yj7BpNYZjz6PiPYupNv3443b+Ybc/MVYaZ2KghZXcvPIpyrSEYVh0KRqAoPvIJHnVpFqsbSGIkpJzhHG0sB9aM9HXx9UnHjiplXSvtksOTMlei01ct8IJP3gVR612WWeQTwO1tdoMJPH1x9mRekieGD/TirylVJtco1SipLDKrRO3LxyLbasqwTHiOYHFvcfwsf8N/uNj3YyBW0rLanpcVzG0U6CSNuqt+hBHII8xzWe03tBJo0qW967S2Eh2wXD8tAfCKY+KY6N4AHwBC6YTUv3MFtLhyuj0qqjtbqrWtlcTJ7aRnZ/1Gwsf/ACZatgaoO29v31skGcGee3j+QmWR/wAkjc/KuzOfN7L+ydLJRd5tYAFHPryABRnHPrSHJ8eTUvs1qck6SmXGY5TGCF2EqEjb1kydrguUIB6pVld2qTIySqHR+GUjII6/+vhXzZWSQoEjXaoJPUklmYsxLMSWYsSSSSSTQHelKUBle13o2tNTdZJxIsqrtDxvtO0EkAggg4JPhnmumg9kp7IKkd/NLEpHqTpHL6ueVV+HXjgc4HlWmpU5ApSlQBSlKA87isTpV40R/wAneSFoD4RXDctCfIN9X4Y860tWWsaRFdwvDOu6NxyOhBHKsp+qwPINYK4u7vSW23ge6s/q3SrmSMeU6jrj7Xj5noKpwzyjXTcorbI1dKrtM7RW1z/l545D5Bhu/kOG/SrGs7WOzamn0KUpUEilKUApSlAY7ttDvuLVU5kKTDHGSuYdv/LOPnVAIG+y3XHQ9R1FbjXOzMd1hiTHKo2rIvJ25ztZTw65OcHkeBFUP9k7xOI5Ysee+WP/AIBW/wDEa9jSaquFe2TPkflvi777/thHKeOmvyZpIyk0qsCrYjbBBBwVKjg/wGu9L/SpLe6YSursYoydgYAZebAyxJY8E54+FSfoPnJGPx5x/KDXo1zUo7kfN6rTzrtcGuUln+EV2v3zSyQu5yzTIOgHRXHQe7irCOwdgCuGz5Oufmucj8q5ppEM91bRyMXRi4ypaMrJ3TshU8HI2dSPHpVxN2BnX/CuEceHfRENj3tGcH+UVRPUwqntlwehV8ZdqqVbD/l3nnnOffRWwabI+/C/4Yy2cDA+fj7q2HYuELYW2Od0YcnzaTLv/wAmNUtr2NuipSS4jjjJyRErsT0+2QoPA5Kt8K1WmaclvEkUWdiDAyST1JOSepJJPzrz9bqI2pKLPofhvj7NLulYsZx5z79EqlKV5p9CRdQ02O4TZKu5cgjkgqw6MjDlWHgRzVbY38lvKtvdtvD8QT4A7wgf4cuOBNgZBGA46YORV5UXU9NS4jaOUZU45BwysOVZT9VgeQa6T8M5a8olUqk0XU3WQ2t0czoNyPjAuIv9wDwcdGUdDz0PF3UNYJTyKi6ppkdzE8My7o3GGH9CD4EHBB8CKlUoHyZjsXrkmnSrpt++UPFlOekiZ4hY9A65AA+X2c72az3SxuTxGH2jH13Cruz7l3r/ANw1mNf0GK9haGYcHlWHtI49l0Pgw/8A541w7F9rZBKdP1E/3uMfupTwt1EOjqT/AKgHUeOD4g1qhPd+5511Wx5XRt6UpXZQKUpQClKUApSlAKUpQClKUBndX9HthdHdJbor9d8WYnz55TGT8Qap7vsvqFoM2VwLuMdIbrAkx5JcLjJ/jxW6pR89nUZOPR51o/buKWXuLhHtLocGKbjJ+4/AbPhnBPhmtNXftH2TttQTZdRB8eyw9V0/hccj4dD4g1lP7Najp/8AlZBqFsOkMzBJ0Hkkx9V/xfIVTKr/AKmqvU+JGkpVFp/bKCRu7l32s/8AtXKmJs9PVLeq/wAj8qtb65aNCyRvKRj1EKBiPEjeyg/DNUuLXDNakmsokUrPL25t1YLcCW1Y8D6RE0YPwk5T57qvbe4WRQ0bK6noysGB+BHFGmuwpJ9HSlKVydFXrPZuG6wZARIBhZEbY4HluHDLnnawI91Uv/s/5/zUm3/pxbv5sY/41rqVdC6yCxFtGW3R0XPdZBN/qio0nstBbNvRS0mMd5Ixd8HqATwgPkoFW9KVW5OTyy+EIwW2KwhSlK5OxSlKAUpSgK7W9HFygwxjljO+KUDLRuPEDxBHBXoQa+dH1RpN0U6hLiP21HssvQSRE+1G35qcqeetnULUtLWYKclJEOY5FxuRj1xngqehU8EdfDHSfhnLXlE2lV9hqDbhFcAJN4EZ2SgdWjJ/MofWX3jk2FQ1glPIql7VdmUvogpYxyxnfDKvtRyDoQRzjgZHuB6gVdUonh5QaTWGZ3sZ6RG736DquIr1fVVzgJP9kg8AMfDwbwwfVr0GsH2s7JQahFtn9VkyUlGA0fnyeCvmDx8DzWb7NeloWDPaanMLgR/4dzCe93L4LJjkt7+vgc+1WuEt6PNtq2P9D2Cleaj05QSHFtZ3k/8ACi/+UtUyL0lXTjKaLfHyz6v9Urvayk31KwK9ttVkOItFdR5y3Cp+eVWrDTJtYlmjNxHZ20AYGRVZ5ZWXxCnlAT0zTANdSlKgClKUApSlAKUpQClKi3+pxW6lp5Y4lHjI6p/4iKA/dQ06K4Tu540lQ/VdQ6/kw4PvrKXXoxgQE2lxc2XjiKZjEPjHISMfMV0/t014THpEX0gjhriQNHbR/ixulb7qj51+QejhJmEmpzy30nXa52W6n7kCHGPiTnyqf3CeOinFpqUSsFa11aAeqwVlil6DIYcxMcHock1S2kmnvMRG0uk3g9qM/wB3yfDdG37mQe7AJr1+3tljUJGqoijAVVCqB5BRwKha32et71O7uoUlXw3Dlf4WHrKfgRXDii1XSXfJlLe9uYCFulE8ZxieBCCPLvYASQPvx5HmB1q9rJL2Fm0mXvLN557POXgV8yRjxKoQVmXxIXa/AwTzWksNRjnTfC6yLnGVOcEdQfFWHkcEVROODbVYpok0pSqi8UpSgFKUoBSlKAUpSgFKUoDnPArja4DDyPmOhHkR5jkV+xptAGSceJOT8z4190qSBWe7SdtIrNhEitPdPxHBHy5J6bsZ2j9fIeNfms67K8v0PTlEl2fbY/4dsh+vKfteSdT5dAbjsZ6PodN3OGae5k/xJ5PaOeWCjnapPXkk+JPGLoV55Zmtv28RMtB6Or3UiH1e47qE8i1gPTyDtyoPv9c+8Vs9F7B2NmB3FrED9pl7x/53yfyxV/Wd7T9qGgIgs4vpN64ykYOFjU/6k7dEj+JBboPOtC9IwttvLLTVdbgs499zKkMfgWbAJ8lXqx9wBqBo/a1LyQLbw3DRYJM7wtFF04CmTDOT7lqu7PdggkgutQf6XfEe23McX3YI8YUD7WM+IxmtcTQgUpSoApSlAKUpQClKUApSlAfhFUz9irEtvNnbFvMwof8A7c1dUoD5jjCgKoCqOAAAAB7gOBX1SlAKUpQCq2Ts/CZ+/A2yEbXK8CUeHeD6xU9G6jJGcEirKlCU2uURjp6eR/Ovn9mr7/zqXSudkfR39s/ZE/Zi++n7MX3/AJ1LpUbI+h9s/ZD/AGYvmafsxfM1MpTZH0T9s/ZCOlr5mvz9ljzNTqU2R9D7p+yD+yx9o/lX5+yh9r9Kn0p9cSfvn7K86V979KHSvvfpVhSo+uI++fsrf2WftCod/oEsvqLN3MZ9p4xmU+5Cw2x/x+sfIDrV9SpVcUHfNrGSv0TQYLKPu7ZAiklm5JZ2PVnc5LMfMmrClK7KT5kUkEAlSRwQASPeAwIz8QRXCw05IFIQck5djy8jYwWkbqze8/AYAAqTSgFKUoBSlKAUpSgP/9k="/>
          <p:cNvSpPr>
            <a:spLocks noChangeAspect="1" noChangeArrowheads="1"/>
          </p:cNvSpPr>
          <p:nvPr/>
        </p:nvSpPr>
        <p:spPr bwMode="auto">
          <a:xfrm>
            <a:off x="0" y="-733425"/>
            <a:ext cx="2819400" cy="1619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QQERQUEBQWFBMVGRgXFxgXFRcXGRgVFxcVGhUaFxYYHSYeGBokHBcXHzMgIycpLi0sFR4xNTAqNScrLCkBCQoKDgwOGQ8PGioiHyUvKSwsKSw1KSopMCwsLywsKSwpLCwpLCwsLCwpMCkpKSwsLCwsLC4sLCwsLCwsKSksKf/AABEIAKoBKAMBIgACEQEDEQH/xAAcAAEAAwEBAQEBAAAAAAAAAAAABAUGAwcCAQj/xABIEAACAQMDAQQGBwUHAgMJAAABAgMABBEFEiExBhNBUQciMmFxgRRCUmKCkaEVI3KSsRYkMzRDU6Jzg7LC8BclY3SzwdHS4f/EABoBAQADAQEBAAAAAAAAAAAAAAABAwQCBQb/xAArEQACAgEEAgIBAwQDAAAAAAAAAQIDEQQSITFBUQUTwWFxkRRCgeEiUrH/2gAMAwEAAhEDEQA/APYqUpVJIpSlAKUpQClKUApSlAKUpQClKUApSlAKUpQCvwnHJ4FCcViLvWZNYd7awJSyGUuLwD2/BorX7RPQydADx4bgLzsnqz3kTXJyIpXPcJjpChKq58dzkMx8hsA6Em8qovNYs9OijSaWK3jVQsaswB2KMAKvtMAB1ANS9J1iG7iEttIssZyAy9MjqDnkEeRoCZSqDUO1RSR0gt5LjuyFldZIYo0kOMRmSZ1DP6y5AzjcAeTiuM3ayZFbdp14rAHbtWGZSwHAJilJxnHhTAKTt32ukt721W1YyGLvGuYg5RCroBEJHwcNnLBcE9DjBFRl9KNyDlrWEjyW4cNj3FosZ+NYy0kPIkyJz68wcFZO8fl2ZWAPLE84xV7pGoRqGS4UPGQSPVG4N91uoz8a9KOmhsy+T5u35O37nBYiv1X/AL+56V2b7SRX8Rkh3AqdskbjDxvjOGAz4HIIyCOlWpFeI6Zp8U99bxzBzBMzRvGJHQOVjkeDvChG7awYfjrd6JYpaao1tZlxB9G7yaLe7pFL3iiErvJKM6b/AFc8hQcVitr2SaPb0uo/qKlYbOlKVUaRVZ2j1X6NbSSLjfgLGG6GWRgkQI8RvZc+7NWdZbtgO9utMt/qvcNMw8xaxM4H8zL+VAanFKUoBSlKAUpSgFKUoBSlKAUpSgFKUoBSlKAUpSgFKUoBSlKAUpSgMX2zd726h0yNikciNPduvtfR1basYP1e8bgnyx4ZB1ltZLDEsUCrGqLtRQPVXA9XjPIz7+eeec1l9EhEus6hNnmGK3tgPD1l71/mCAPzrYVIKHSuxVtCxkdBPcPzJPMBJI7HrjdkRr4BVwAMCu1rqlnD9I7loV7nMtwIgMKQPWL7RtD4Tp145qr1m9lvrlrK0kaKKLBvJ0OHXdysELeEjDlm+qPfxWY7aaOP2beLbjurS3ZIUjjyqnZLELuaTHMjA7k9bPEbnknIAtOxlvO2kRyS26TyNKbqOMvsL7pzIHdmO3vPWLKDx6qZ91rL6SrKJxHdtJaSn6lxE6Ee/eoaMj7wYiri81BbaKMxQyyw4AHcIJNkYA2Ns3BmXGPYDH3VQtqsN/dGORrSeyMQwkjJ3q3AY7g0MgDoSpUdARtPiaAh6vc2V4073s6G2AjFtMjApH6mXZJkyFmLkjYx9YIgAbJFYjToXeMM+EwBvZvVAOP6+O0ZP5Ve9pPRVFZk3FisYQEExStghiQqmGZ84JJA2ucZPDCs5bN35JukmWyh3RO2zIiuXUtG08QyzQrwxPIJ2g5HFbKJquLef8Hj67Ty1NsYbeF/d+CFqerQ8dzcgSoQ6PGSSrrnBGASOCRnH1q9h7AG0a1EljkiQ5lZ2Z5jNgbhO7esXGfhg5HBrC6uLZHvn9TvZpbYw93uACfR4WMiBfbSQswUYIJHQkGtr6PtCktoJHnGySdw+w9URVCoG++RknyyB9WuLpb4qT7LdHV/TzdMeY959P11+WaqlKVlPTFYvtq/d6jo8v1e/lhP/eiCr/Q/lW0rKeky23WSyD2oLi2mX4iZF/o5qUDlq3amSCeUlv3cU9tAIgq+v3/cFiSRvLkTOVC4H92bOc1sDUS70WCSVJZIY2ljOUcoCykZxhuvGTjyzUuoApSlAKUpQClKUApSlAKUpQClKUApSlAKUpQClKUApSlAK53M4jRnb2UVmPwUEn9BXSviaEOrKwyrAqw81YEEfkTQGT9GFsxszdS/419I9y/uDsRGo9wUD+atFrd8YLaeVeWiikkHxRGYfqKz/YXUBEH02X1Z7P1Vzx3ttn9zKvn6pVWx0I99aa+tRLFJGekiMh+DqVP9aMGf7B2AtNMhY5Z3j+kysfaeWVe8csfE8hfgorh2UQXuiRrkZuIJVYkZHeSmUSMR/GzGtBpliy20UMpDMIkicjOCQgRiM84PPWvJfQ729itFk0+9cQ927GJ3O1c5xJGzHhTuBIzjqw8sz2De9le0ax20kN3iGfT0RLgdV2Kg2SoR7SOq5HGQcjHTMuaKx1LaVFnd8jdkRyt3eD7JGWUg7Tz4AjjqMp2k7Q29jqaXsM0dx38a209vDIjynkGKSNATuIwFK8e7rU/+2+jXg/f92PfPbshHPhIV4OfJqnALqDsKkH+UmubRc52RyB4hznIjuFkVfw4rNwu87YiuX/aLOYXkRQY4o1LbvpAQrDM3dhynAfpgAKcfum22nSsBa2bXj5PRppLZcE7S0tw3dDjBwAxGSADirfSrBk1FVYp+7t5JDHGD3UJmlURiMHB3HbNlyBkAABQMGeiDOR6O2kTwA5n7hHaByi75LY83kCgdJYiTPGB1UyJ516bbzrIivGwZHAZWByGVgCpB8iCDUPXdJ+kwlA2yRSHikxkxzIcxuB44PBHirMPGs12M1bun+jOvdo7Sd2nhBcJ611a5+yMmaM+Mbn7IrnsG1pSlQSKoO3C7rTYOss1rGPxXUOf0BPyq/qLeWXeNET0jfvMebBHVfyL5/CKAlE0pSgFKUoBSlKAUpSgFKUoBSlVHaTtEtmi4UyzytsghU4aWQ+A8lHUt0A+VAW9Zq99I1jFIYu+Mki8MsMck2D5ExqRn51Gk7JS3IEmqXEjADc1tCSluAMnaQo7yXA6knn4cVY6fqSQoFtrK4SIdNkCRLjzEbujn+XNSCuHpV08PskleJv8A4sE0Y+ZZOPnWptrpJUV42V0YZVlYMpHmGHBqln1p5H227ws3jb3CSwSkY5Csx+ee7I9/jXFOycJUzRC4sZHG90t5e79fHO6FN0TP7wpz76A0tKxX9pprILJNILywLbHuBHsnt2zj+8RqACoPBIVWGeR0zs0cMAVIIIBBByCD0II6j31APqlKUApSlAKUpQFB2p7Ji77uWJzBdwcwzqMlc5yjj68ZycqfM+ZBh2vbpYMR6qv0OccFmDG3lP2oZgNuD12sQR05rV18ugYEMAQeoIyD8QeDQGX1ft1bd1utb+y7wEECSZdjr9ZGKncmR0YA4IHBGRXkmvPpeo3TOwube6c+ulqIruOV/Fo2Qj1j49OeSM5r3E9lbMnJtLbP/wAvF/8ArUy106KIkxRRxk8EpGqEj3lQM10mkDyDs12PlXKaZaXFoz+rJfX2FmSM+0LaFfZYjjcOfeOo9d0vT1toI4I87IkVFyfBQBk+84yfealUqG8g5Xd2sUbSSHCRqzMT4KoJY/kKzHo8R5opb6YYlvn7wA/Ut0ylunyXLe/fmvr0gHvYoLMEg3syQtjqIV/eTkfgXH4608MQRQqAKqgKoHQKBgAe4AYoD7rHdtNHVT9IDd2jmNZnA5hkQ/3W7HvjYhH843OeErY1le3h3C2ikl7i1mkZLiTKgbRGWjiZm4VJGBUnx4X61EBD6Q7WOL++zRwXCExyw5LMJUOG2IuWZG4ZTjkMPHNcX7fvKHNlYXUwUbu8lVbWIgdTvlOSMc8LmoPZ7WbGwluUa6sxEvdGF1a1RuVbvV2wAE4YDwyd3jU8+lSwcExNNOAdp7q2mcEnPiVCnofGpwD5t9X1iQBxZ2aqQCA10xYg8jDIpXp/Wup7W3kX+Y0qfHi1vLFcj+UFWrlD6S4n4is9QfH2bNsY+bCpen+kC3lYK0d1AT4zWsqLn3sAVHzIp/gH1b+kOzZgssjW0h42XMUkBz5ZcbP+VaNWBAIOQeQRyCPAg+Iqs1VVuradERZTtcKkseUMgUlPVcAMpO31hwQcg+NZ+DQZ9LVZLANLb8GayLbtmRlzaOxyGBz+7JIbwOcVGAbSlZi89JenworSXABY7dmyQyqwxkPCF3oRke0B86jwekuKZ9tpbXlz5mO3KqPi0rKB88Uwwa+lKVAFKVV6lps8z4W5MMOBkRIvesfH985O0fwrn30B+a12otrPAnkAdvZjUF5G/hjUFj8elQbbte8vKWF8U8GaOKPPwWSVW/SrXTNEhtge5QKx9pzlpHPm8jZZj8TU6pBGsrsyJueN4evqybM4HidjsAPifCsr2Xg+n3M+oOTsO63s/ArCpIklX7LO2efDBrr6TtSeOzEUXEl3Ilsp8hJnd+g2/iq601YrWCKKLmKMiDd5MpKZb4yDBPm/lzUEEqys47aEImVjjB6kscDJYsxyWJOSSeSSa+NP1qC4JEEqSMBkqrAsB5leoHvxUuRiASASQCQAQCT4AE4A+dVzRQX6fvE3FGKkOCssUgAyMg7o2wQcqeQQQSCCRJGup5o8/S0intupeNGDR4+tJA5fKjrvRiR124yRbTzEIWjXvDjKqrAbx19Vj6uSOmSAeOR1qrNtPandCz3MPjFI+6ZPfDK3Mn8Ehz5OPZM3TLyJ12w4AX/T2lGT3NEwDJ8CBQghNrNu1ubkJuglGJm2DKqoZG79PaIQgow52jORgEikI/ZdzCYT/wC7bthGUBylvO/MTxHosUnQgcAnI6itXeXCW8UkjLhF3O+1R0JzIxHj1LHx4PU153qenGGDU7FcG3Nu19ZbTnYqsGdF8lWQKVx4P76kHp1KzvYvtN9MgUTepdIiGVDwTuAKyr5xuOQR0JK9RWiqCRSlKAUqu1ftHbWgzdTxQ+OHcBj8E9o/IVn4vS1pztthlkmb7MVvO5PwGygNPqWpR20TSzMEjQZJOT1IAAA5JJIAA5JIArGXPpVGf3VnIy+BeWOIn8I3kfP9KrvSJrPftaKqyKm2SYo4CvvDJGhdd3G1Wc4zn1x48Vkpb3acFJCPMIWH6ZP6VtoojOO6R4uv19tNn11JZ85PU9B9IMFy6xyK1vK3CrIVKufJJFJUt907SfAGtRXjWpiCa3iZCC5UJIuCrZUDDYIBVhjr8DV63pGkWzt0TD3jo2+RhlUVJZIhIy/WdzGSF6Z3E8DB4sow1s8l+n1ykpfbhOOG2usP8+MHpAFK8OuZ5JW3TTTSN5tM4HyRCEX4KBV7ovaifT5Alyzvb5AdZGLtEp6SI5yxUZyVJI25IwRgpaWcVk5q+VpsntSa8ZfRfvm47QKOsdjalvhNcnH/ANPH5Vtay3Y+Dfc6lcnpLc9yh80tUEWR7t+8fhNamszPVFcri2SVSkiq6MMMrKGVh5FTwRXWlQDyW902PTIRb3tttt4p45Y72G3WXfGkyyd3cAesjkDZnkHjjjm7m9J+mytEDLLCIZVkBa3lVMhWG04HAIc9R5VtNV0yO6hkhmG6OVSjDpwfI+BHBB8CBWRGuXGlBlvbaS5g4Zru3AcsqoqBriAnKMERQWB2nbmuuwaDT+2llcnEN3A58u9UN/KxB/SrmOTIypyPMHI/MVg9B13RZEEayWrNljieJI3JdmfnvUGT63hWlTsvaZDxwxoT0aHMOfxQld361AOmva0La0nuV2ydzHI4G7gsmcqWGcesCPjU62l3ojEbSyqxB8CQDj5ZxVXb2EFlbyqSXh3u7q573HfPuKYYnjMgOD9rPjzckVAMv287KLd28kkSKL2Jd8EwAEiyRHeih+uCRjB49ap/Y7tGNQsoLjxdfXHlIvqyAeQ3Ake4irpeorzv0MKVgvY/9OO8lVPyXd/QfnU+Aeh0pSoApSlAK+JplRSzsFVeSzEAAeZJ4FVXaPtNHZINwMk0nqwwp7creAA8F82PA/Ss5Boj3DCbUWEsnVYesEHkEj6Ow8XbJz0rmUlHssrrc3wcPSJqcTrp1zG6yQxXkZZlORg/Wz5DaeenNWVpqrWl1cwugNubjez55iF0kbI7DoYTKJlLfVOM8dKn0kw95ptyoI3BVfBIzhHVjgH7oNUXZ3tm2oASNGGlhBjCL1uLfu0NxayISQ7FO9kjPUmFuBzmYPcsi2vZLB6tc6j3UqLIMJJhUfn/ABf9t/IsPZPiQV67d3O809JJN0b91cKo9ZCN2zJ2iSM8SR5DAbhxztKnmsvb61ujWzcR3UdzFIbOdmJjnVAWENwcbklVQPWGc7c8MCKi2WuEcTd8/wBH+uF3Xtln2kuohzPAQB+9UMGABIJAcdYKjWnVZITi7QBP96PcY/8AuIctD8SWXzYdKtVcEAg5BHBByMe4+VUU/ajEiGBUuYZE7wdxIpmCgkFliJHfJ/AdwIxtORUF+3tvEGKBZIEG5jA6GSIdX761bZLHgkk7Qx8SBTBJa69FOg7+2JdkHr27HKTxjJZVz7EuCdrDg8KwIxtx2kS2xubeKzkMkA0+UKS25tkl0mY26Y24K7SOBxWd1D04y2jNEnc3oBVorgFk3RE52yxgDEoHGRjkZwc1+9ie09qe+uEtn+kTSykpbxSTMsTuHCu4VU9rJGfDFRPKiWVJOayby40hGVApaNohtikjOJIxgD1WOcjAGVbIOOQajx6xqVvw8cF8g6MjfRpsfeVgYifgVqMvaeU9NPvMeZECn+Vpc1cWlz3iqSjRsRnY+3eOfEKSPfwT1rMpSibpVwsIFz6ThEpL6fqAYdVFurD5OrlSKy+r9utVv/UsbOa0iPDSsoM2Pu94UVfkc/eFazXdbW0j3sCzMdqICAWfBOMnoAAST4AePAOQftfeE5DQJ93uncfAuZAT8cD4VqqjZasxiebqr9NpWlbPDfjtkvst6PbdAZLm3d5yclrl0lZjwd21CUXnwOT762UMCoMIqqPJVCj8hVHoPagzP3NwndT4JGCSkgAydueVYDnafDkEjONBistimpYkelROucFKt5Rje39th7aUdMyQt+JRIv6xN+dZ2tp2z0+WeGPuEEhSUORuCkqEkU7C3BbLjgkfGsdNrndvm5Xa+MYuI2T8icA/EE16+htSr2tnyHzuknLUfZFPDS5SyvP+jjMRtO4ZAGSPcOa421h3LMuSSyQSEk55lgR2xnoveNJgVbWt9Jdgx2luhDDazrGVjCnrumfPHuTJ91cNTtO5u47dpAzraQBmPq5KPMuccnG3A8fDNXO5O6KT9mOGinDR2yaf9uM8eeeyFHE4bl9ynwKjI+DLj9Qam9pdXWWIZTaI4SpPXOF8fLxwPfSO2yxXcgx4lgFPwJ6183VsEktgzJIGuIAyqSw298ntcYOTjjnpV9jUYt+jDpozsmodJtJ9ez1vsvbJHZ26xFWURr6ysHVmIzIwcE7suWJOeSTVpXn0miTWchn0sqpY5ltWOIJvMr/sy/eXg+PjnUdm+1UN+hMWUkQ4lhfiWJuhDr5Z6N0P6Dw1JS5R93OtwfJc0pSpKxXO5t1kRkcbkdWVh5qwIYfME10pQHm2qXz6bGsWqWQvrOMBI7pI0kZYxwonicYVgMDcCAceJqX2XsdMuiZNJuJLdz6zRwTNHj+K2lDLj8OK0PZaTvTdT5ys1w4Tnju4AsC49xaJ2/HVdrvotsbpu8WM203US257pg3ntHqk+/GffXWQX9ppe0OJX77eVYlo4lJKY2lu7VQxG1cEjjaKn1hB2N1WIYh1hmXw762SRvm5JJqRa9hblyGvtUu5fuwEWqfPu+T+lRgGykk2KXbhVBYnyA5P6CsL6GBu00y4wZrieT82A/8ALj5V496UdLa11KWCJpTG3dsimSSQkOinGWJLevu65r+g+x2h/QrG3tz7UcY3/wDUbLSf82apawgXNKUrkCs3201+W3WGK1ANzcuY4ywysYUbpJGHjtXnH/4wdJWb7caTJLFHPbc3FqxmRf8AcXaVlj/Emce8DzoFjPJV6R2ZS3ZpWZp7lxh55SWc+4DOEX7o8OM19XmiyzjEt1Iq/ZgCw/m53v8AkwqZpWppcwpNEcpIoYeY8wfeDkH4VLrI5PPJ6yjHHHRjpPRNYMcsspY/WM7ls+eap7v0NKjCSxupYZFIZd/rYZTlSHTaRg+ODXpNKlWSXk5dUH4PDe1Fjq1q5kdWAEizGS2H7oyoCO+ZFHqSHJy2Fzk5BqtHby5ui6Sr3sztugljDCeCRmBIgZDnY3P7voN2Riv6CZsAkAkgHgdT7hmqbQezSQO9w6J9KmO6RlUALn/Tj44UDAJ6sQSeuBcr+OUZ5aZZ4Z5hpfop1C4G65m7gFjJhnZ33tjc+1TgMcDJLA8c1orj0OGdg13fzzkDALLkgeQZ3Y4r0ilVu6TLlp4LwYjS/Q/YQkF1knI/3H9X+VAufgc1s4IFjUKihVHAVQAAB5AcCulKrcm+y2MVHpGX7X6+8REEB2yMNzvwSkZJACg8b2IOCegUnqRWLOnRsfWUMxPLt6zE+Zkb1s+/NXXamMrey5+ukTr/AA7dhHyZG/mqtr3tHVBVJ+WfAfM6u6WqlBtpR6X5PjU45opUE8jssYMYV23d3vKkMH6spwoyScAjnFfZFctVuWunEb+yqKHI4LLzsXPyJJHgB51zXS4undp81BP5nmtMFtWEjztRNWSUpybf8vHjPPZP1nWtskc6IcxNDtXIy20qhGfNlLD51xvZXuTuuW7xvs892vuROmPecsfE1Wanprw3MCsWCB2BQnIDhGKkHrjg4GceVWdcxrjKW5rrgut1N0KlWpPDbk/H6Yf8H3ZWkkQaW1Jh243GPG3np3kfssvxHwINb3s3rRuoAzDbIpKSKCcB1wTt+6QVYZ8GHiKxdlqJiWVQoPeLtOc8DnoB48/pV56PozsuX+q020f9uNFY/wA2R+CsOvrio7sYeT2/gNTOVn1bm1ht58PPj90awmq7Wuz8N4oWdMleUYEq6HzR15H9D4irGleOm1yj7BpNYZjz6PiPYupNv3443b+Ybc/MVYaZ2KghZXcvPIpyrSEYVh0KRqAoPvIJHnVpFqsbSGIkpJzhHG0sB9aM9HXx9UnHjiplXSvtksOTMlei01ct8IJP3gVR612WWeQTwO1tdoMJPH1x9mRekieGD/TirylVJtco1SipLDKrRO3LxyLbasqwTHiOYHFvcfwsf8N/uNj3YyBW0rLanpcVzG0U6CSNuqt+hBHII8xzWe03tBJo0qW967S2Eh2wXD8tAfCKY+KY6N4AHwBC6YTUv3MFtLhyuj0qqjtbqrWtlcTJ7aRnZ/1Gwsf/ACZatgaoO29v31skGcGee3j+QmWR/wAkjc/KuzOfN7L+ydLJRd5tYAFHPryABRnHPrSHJ8eTUvs1qck6SmXGY5TGCF2EqEjb1kydrguUIB6pVld2qTIySqHR+GUjII6/+vhXzZWSQoEjXaoJPUklmYsxLMSWYsSSSSSTQHelKUBle13o2tNTdZJxIsqrtDxvtO0EkAggg4JPhnmumg9kp7IKkd/NLEpHqTpHL6ueVV+HXjgc4HlWmpU5ApSlQBSlKA87isTpV40R/wAneSFoD4RXDctCfIN9X4Y860tWWsaRFdwvDOu6NxyOhBHKsp+qwPINYK4u7vSW23ge6s/q3SrmSMeU6jrj7Xj5noKpwzyjXTcorbI1dKrtM7RW1z/l545D5Bhu/kOG/SrGs7WOzamn0KUpUEilKUApSlAY7ttDvuLVU5kKTDHGSuYdv/LOPnVAIG+y3XHQ9R1FbjXOzMd1hiTHKo2rIvJ25ztZTw65OcHkeBFUP9k7xOI5Ysee+WP/AIBW/wDEa9jSaquFe2TPkflvi777/thHKeOmvyZpIyk0qsCrYjbBBBwVKjg/wGu9L/SpLe6YSursYoydgYAZebAyxJY8E54+FSfoPnJGPx5x/KDXo1zUo7kfN6rTzrtcGuUln+EV2v3zSyQu5yzTIOgHRXHQe7irCOwdgCuGz5Oufmucj8q5ppEM91bRyMXRi4ypaMrJ3TshU8HI2dSPHpVxN2BnX/CuEceHfRENj3tGcH+UVRPUwqntlwehV8ZdqqVbD/l3nnnOffRWwabI+/C/4Yy2cDA+fj7q2HYuELYW2Od0YcnzaTLv/wAmNUtr2NuipSS4jjjJyRErsT0+2QoPA5Kt8K1WmaclvEkUWdiDAyST1JOSepJJPzrz9bqI2pKLPofhvj7NLulYsZx5z79EqlKV5p9CRdQ02O4TZKu5cgjkgqw6MjDlWHgRzVbY38lvKtvdtvD8QT4A7wgf4cuOBNgZBGA46YORV5UXU9NS4jaOUZU45BwysOVZT9VgeQa6T8M5a8olUqk0XU3WQ2t0czoNyPjAuIv9wDwcdGUdDz0PF3UNYJTyKi6ppkdzE8My7o3GGH9CD4EHBB8CKlUoHyZjsXrkmnSrpt++UPFlOekiZ4hY9A65AA+X2c72az3SxuTxGH2jH13Cruz7l3r/ANw1mNf0GK9haGYcHlWHtI49l0Pgw/8A541w7F9rZBKdP1E/3uMfupTwt1EOjqT/AKgHUeOD4g1qhPd+5511Wx5XRt6UpXZQKUpQClKUApSlAKUpQClKUBndX9HthdHdJbor9d8WYnz55TGT8Qap7vsvqFoM2VwLuMdIbrAkx5JcLjJ/jxW6pR89nUZOPR51o/buKWXuLhHtLocGKbjJ+4/AbPhnBPhmtNXftH2TttQTZdRB8eyw9V0/hccj4dD4g1lP7Najp/8AlZBqFsOkMzBJ0Hkkx9V/xfIVTKr/AKmqvU+JGkpVFp/bKCRu7l32s/8AtXKmJs9PVLeq/wAj8qtb65aNCyRvKRj1EKBiPEjeyg/DNUuLXDNakmsokUrPL25t1YLcCW1Y8D6RE0YPwk5T57qvbe4WRQ0bK6noysGB+BHFGmuwpJ9HSlKVydFXrPZuG6wZARIBhZEbY4HluHDLnnawI91Uv/s/5/zUm3/pxbv5sY/41rqVdC6yCxFtGW3R0XPdZBN/qio0nstBbNvRS0mMd5Ixd8HqATwgPkoFW9KVW5OTyy+EIwW2KwhSlK5OxSlKAUpSgK7W9HFygwxjljO+KUDLRuPEDxBHBXoQa+dH1RpN0U6hLiP21HssvQSRE+1G35qcqeetnULUtLWYKclJEOY5FxuRj1xngqehU8EdfDHSfhnLXlE2lV9hqDbhFcAJN4EZ2SgdWjJ/MofWX3jk2FQ1glPIql7VdmUvogpYxyxnfDKvtRyDoQRzjgZHuB6gVdUonh5QaTWGZ3sZ6RG736DquIr1fVVzgJP9kg8AMfDwbwwfVr0GsH2s7JQahFtn9VkyUlGA0fnyeCvmDx8DzWb7NeloWDPaanMLgR/4dzCe93L4LJjkt7+vgc+1WuEt6PNtq2P9D2Cleaj05QSHFtZ3k/8ACi/+UtUyL0lXTjKaLfHyz6v9Urvayk31KwK9ttVkOItFdR5y3Cp+eVWrDTJtYlmjNxHZ20AYGRVZ5ZWXxCnlAT0zTANdSlKgClKUApSlAKUpQClKi3+pxW6lp5Y4lHjI6p/4iKA/dQ06K4Tu540lQ/VdQ6/kw4PvrKXXoxgQE2lxc2XjiKZjEPjHISMfMV0/t014THpEX0gjhriQNHbR/ixulb7qj51+QejhJmEmpzy30nXa52W6n7kCHGPiTnyqf3CeOinFpqUSsFa11aAeqwVlil6DIYcxMcHock1S2kmnvMRG0uk3g9qM/wB3yfDdG37mQe7AJr1+3tljUJGqoijAVVCqB5BRwKha32et71O7uoUlXw3Dlf4WHrKfgRXDii1XSXfJlLe9uYCFulE8ZxieBCCPLvYASQPvx5HmB1q9rJL2Fm0mXvLN557POXgV8yRjxKoQVmXxIXa/AwTzWksNRjnTfC6yLnGVOcEdQfFWHkcEVROODbVYpok0pSqi8UpSgFKUoBSlKAUpSgFKUoDnPArja4DDyPmOhHkR5jkV+xptAGSceJOT8z4190qSBWe7SdtIrNhEitPdPxHBHy5J6bsZ2j9fIeNfms67K8v0PTlEl2fbY/4dsh+vKfteSdT5dAbjsZ6PodN3OGae5k/xJ5PaOeWCjnapPXkk+JPGLoV55Zmtv28RMtB6Or3UiH1e47qE8i1gPTyDtyoPv9c+8Vs9F7B2NmB3FrED9pl7x/53yfyxV/Wd7T9qGgIgs4vpN64ykYOFjU/6k7dEj+JBboPOtC9IwttvLLTVdbgs499zKkMfgWbAJ8lXqx9wBqBo/a1LyQLbw3DRYJM7wtFF04CmTDOT7lqu7PdggkgutQf6XfEe23McX3YI8YUD7WM+IxmtcTQgUpSoApSlAKUpQClKUApSlAfhFUz9irEtvNnbFvMwof8A7c1dUoD5jjCgKoCqOAAAAB7gOBX1SlAKUpQCq2Ts/CZ+/A2yEbXK8CUeHeD6xU9G6jJGcEirKlCU2uURjp6eR/Ovn9mr7/zqXSudkfR39s/ZE/Zi++n7MX3/AJ1LpUbI+h9s/ZD/AGYvmafsxfM1MpTZH0T9s/ZCOlr5mvz9ljzNTqU2R9D7p+yD+yx9o/lX5+yh9r9Kn0p9cSfvn7K86V979KHSvvfpVhSo+uI++fsrf2WftCod/oEsvqLN3MZ9p4xmU+5Cw2x/x+sfIDrV9SpVcUHfNrGSv0TQYLKPu7ZAiklm5JZ2PVnc5LMfMmrClK7KT5kUkEAlSRwQASPeAwIz8QRXCw05IFIQck5djy8jYwWkbqze8/AYAAqTSgFKUoBSlKAUpSgP/9k="/>
          <p:cNvSpPr>
            <a:spLocks noChangeAspect="1" noChangeArrowheads="1"/>
          </p:cNvSpPr>
          <p:nvPr/>
        </p:nvSpPr>
        <p:spPr bwMode="auto">
          <a:xfrm>
            <a:off x="0" y="-733425"/>
            <a:ext cx="2819400" cy="1619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hQQERQUEBQWFBMVGRgXFxgXFRcXGRgVFxcVGhUaFxYYHSYeGBokHBcXHzMgIycpLi0sFR4xNTAqNScrLCkBCQoKDgwOGQ8PGioiHyUvKSwsKSw1KSopMCwsLywsKSwpLCwpLCwsLCwpMCkpKSwsLCwsLC4sLCwsLCwsKSksKf/AABEIAKoBKAMBIgACEQEDEQH/xAAcAAEAAwEBAQEBAAAAAAAAAAAABAUGAwcCAQj/xABIEAACAQMDAQQGBwUHAgMJAAABAgMABBEFEiExBhNBUQciMmFxgRRCUmKCkaEVI3KSsRYkMzRDU6Jzg7LC8BclY3SzwdHS4f/EABoBAQADAQEBAAAAAAAAAAAAAAABAwQCBQb/xAArEQACAgEEAgIBAwQDAAAAAAAAAQIDEQQSITFBUQUTwWFxkRRCgeEiUrH/2gAMAwEAAhEDEQA/APYqUpVJIpSlAKUpQClKUApSlAKUpQClKUApSlAKUpQCvwnHJ4FCcViLvWZNYd7awJSyGUuLwD2/BorX7RPQydADx4bgLzsnqz3kTXJyIpXPcJjpChKq58dzkMx8hsA6Em8qovNYs9OijSaWK3jVQsaswB2KMAKvtMAB1ANS9J1iG7iEttIssZyAy9MjqDnkEeRoCZSqDUO1RSR0gt5LjuyFldZIYo0kOMRmSZ1DP6y5AzjcAeTiuM3ayZFbdp14rAHbtWGZSwHAJilJxnHhTAKTt32ukt721W1YyGLvGuYg5RCroBEJHwcNnLBcE9DjBFRl9KNyDlrWEjyW4cNj3FosZ+NYy0kPIkyJz68wcFZO8fl2ZWAPLE84xV7pGoRqGS4UPGQSPVG4N91uoz8a9KOmhsy+T5u35O37nBYiv1X/AL+56V2b7SRX8Rkh3AqdskbjDxvjOGAz4HIIyCOlWpFeI6Zp8U99bxzBzBMzRvGJHQOVjkeDvChG7awYfjrd6JYpaao1tZlxB9G7yaLe7pFL3iiErvJKM6b/AFc8hQcVitr2SaPb0uo/qKlYbOlKVUaRVZ2j1X6NbSSLjfgLGG6GWRgkQI8RvZc+7NWdZbtgO9utMt/qvcNMw8xaxM4H8zL+VAanFKUoBSlKAUpSgFKUoBSlKAUpSgFKUoBSlKAUpSgFKUoBSlKAUpSgMX2zd726h0yNikciNPduvtfR1basYP1e8bgnyx4ZB1ltZLDEsUCrGqLtRQPVXA9XjPIz7+eeec1l9EhEus6hNnmGK3tgPD1l71/mCAPzrYVIKHSuxVtCxkdBPcPzJPMBJI7HrjdkRr4BVwAMCu1rqlnD9I7loV7nMtwIgMKQPWL7RtD4Tp145qr1m9lvrlrK0kaKKLBvJ0OHXdysELeEjDlm+qPfxWY7aaOP2beLbjurS3ZIUjjyqnZLELuaTHMjA7k9bPEbnknIAtOxlvO2kRyS26TyNKbqOMvsL7pzIHdmO3vPWLKDx6qZ91rL6SrKJxHdtJaSn6lxE6Ee/eoaMj7wYiri81BbaKMxQyyw4AHcIJNkYA2Ns3BmXGPYDH3VQtqsN/dGORrSeyMQwkjJ3q3AY7g0MgDoSpUdARtPiaAh6vc2V4073s6G2AjFtMjApH6mXZJkyFmLkjYx9YIgAbJFYjToXeMM+EwBvZvVAOP6+O0ZP5Ve9pPRVFZk3FisYQEExStghiQqmGZ84JJA2ucZPDCs5bN35JukmWyh3RO2zIiuXUtG08QyzQrwxPIJ2g5HFbKJquLef8Hj67Ty1NsYbeF/d+CFqerQ8dzcgSoQ6PGSSrrnBGASOCRnH1q9h7AG0a1EljkiQ5lZ2Z5jNgbhO7esXGfhg5HBrC6uLZHvn9TvZpbYw93uACfR4WMiBfbSQswUYIJHQkGtr6PtCktoJHnGySdw+w9URVCoG++RknyyB9WuLpb4qT7LdHV/TzdMeY959P11+WaqlKVlPTFYvtq/d6jo8v1e/lhP/eiCr/Q/lW0rKeky23WSyD2oLi2mX4iZF/o5qUDlq3amSCeUlv3cU9tAIgq+v3/cFiSRvLkTOVC4H92bOc1sDUS70WCSVJZIY2ljOUcoCykZxhuvGTjyzUuoApSlAKUpQClKUApSlAKUpQClKUApSlAKUpQClKUApSlAK53M4jRnb2UVmPwUEn9BXSviaEOrKwyrAqw81YEEfkTQGT9GFsxszdS/419I9y/uDsRGo9wUD+atFrd8YLaeVeWiikkHxRGYfqKz/YXUBEH02X1Z7P1Vzx3ttn9zKvn6pVWx0I99aa+tRLFJGekiMh+DqVP9aMGf7B2AtNMhY5Z3j+kysfaeWVe8csfE8hfgorh2UQXuiRrkZuIJVYkZHeSmUSMR/GzGtBpliy20UMpDMIkicjOCQgRiM84PPWvJfQ729itFk0+9cQ927GJ3O1c5xJGzHhTuBIzjqw8sz2De9le0ax20kN3iGfT0RLgdV2Kg2SoR7SOq5HGQcjHTMuaKx1LaVFnd8jdkRyt3eD7JGWUg7Tz4AjjqMp2k7Q29jqaXsM0dx38a209vDIjynkGKSNATuIwFK8e7rU/+2+jXg/f92PfPbshHPhIV4OfJqnALqDsKkH+UmubRc52RyB4hznIjuFkVfw4rNwu87YiuX/aLOYXkRQY4o1LbvpAQrDM3dhynAfpgAKcfum22nSsBa2bXj5PRppLZcE7S0tw3dDjBwAxGSADirfSrBk1FVYp+7t5JDHGD3UJmlURiMHB3HbNlyBkAABQMGeiDOR6O2kTwA5n7hHaByi75LY83kCgdJYiTPGB1UyJ516bbzrIivGwZHAZWByGVgCpB8iCDUPXdJ+kwlA2yRSHikxkxzIcxuB44PBHirMPGs12M1bun+jOvdo7Sd2nhBcJ611a5+yMmaM+Mbn7IrnsG1pSlQSKoO3C7rTYOss1rGPxXUOf0BPyq/qLeWXeNET0jfvMebBHVfyL5/CKAlE0pSgFKUoBSlKAUpSgFKUoBSlVHaTtEtmi4UyzytsghU4aWQ+A8lHUt0A+VAW9Zq99I1jFIYu+Mki8MsMck2D5ExqRn51Gk7JS3IEmqXEjADc1tCSluAMnaQo7yXA6knn4cVY6fqSQoFtrK4SIdNkCRLjzEbujn+XNSCuHpV08PskleJv8A4sE0Y+ZZOPnWptrpJUV42V0YZVlYMpHmGHBqln1p5H227ws3jb3CSwSkY5Csx+ee7I9/jXFOycJUzRC4sZHG90t5e79fHO6FN0TP7wpz76A0tKxX9pprILJNILywLbHuBHsnt2zj+8RqACoPBIVWGeR0zs0cMAVIIIBBByCD0II6j31APqlKUApSlAKUpQFB2p7Ji77uWJzBdwcwzqMlc5yjj68ZycqfM+ZBh2vbpYMR6qv0OccFmDG3lP2oZgNuD12sQR05rV18ugYEMAQeoIyD8QeDQGX1ft1bd1utb+y7wEECSZdjr9ZGKncmR0YA4IHBGRXkmvPpeo3TOwube6c+ulqIruOV/Fo2Qj1j49OeSM5r3E9lbMnJtLbP/wAvF/8ArUy106KIkxRRxk8EpGqEj3lQM10mkDyDs12PlXKaZaXFoz+rJfX2FmSM+0LaFfZYjjcOfeOo9d0vT1toI4I87IkVFyfBQBk+84yfealUqG8g5Xd2sUbSSHCRqzMT4KoJY/kKzHo8R5opb6YYlvn7wA/Ut0ylunyXLe/fmvr0gHvYoLMEg3syQtjqIV/eTkfgXH4608MQRQqAKqgKoHQKBgAe4AYoD7rHdtNHVT9IDd2jmNZnA5hkQ/3W7HvjYhH843OeErY1le3h3C2ikl7i1mkZLiTKgbRGWjiZm4VJGBUnx4X61EBD6Q7WOL++zRwXCExyw5LMJUOG2IuWZG4ZTjkMPHNcX7fvKHNlYXUwUbu8lVbWIgdTvlOSMc8LmoPZ7WbGwluUa6sxEvdGF1a1RuVbvV2wAE4YDwyd3jU8+lSwcExNNOAdp7q2mcEnPiVCnofGpwD5t9X1iQBxZ2aqQCA10xYg8jDIpXp/Wup7W3kX+Y0qfHi1vLFcj+UFWrlD6S4n4is9QfH2bNsY+bCpen+kC3lYK0d1AT4zWsqLn3sAVHzIp/gH1b+kOzZgssjW0h42XMUkBz5ZcbP+VaNWBAIOQeQRyCPAg+Iqs1VVuradERZTtcKkseUMgUlPVcAMpO31hwQcg+NZ+DQZ9LVZLANLb8GayLbtmRlzaOxyGBz+7JIbwOcVGAbSlZi89JenworSXABY7dmyQyqwxkPCF3oRke0B86jwekuKZ9tpbXlz5mO3KqPi0rKB88Uwwa+lKVAFKVV6lps8z4W5MMOBkRIvesfH985O0fwrn30B+a12otrPAnkAdvZjUF5G/hjUFj8elQbbte8vKWF8U8GaOKPPwWSVW/SrXTNEhtge5QKx9pzlpHPm8jZZj8TU6pBGsrsyJueN4evqybM4HidjsAPifCsr2Xg+n3M+oOTsO63s/ArCpIklX7LO2efDBrr6TtSeOzEUXEl3Ilsp8hJnd+g2/iq601YrWCKKLmKMiDd5MpKZb4yDBPm/lzUEEqys47aEImVjjB6kscDJYsxyWJOSSeSSa+NP1qC4JEEqSMBkqrAsB5leoHvxUuRiASASQCQAQCT4AE4A+dVzRQX6fvE3FGKkOCssUgAyMg7o2wQcqeQQQSCCRJGup5o8/S0intupeNGDR4+tJA5fKjrvRiR124yRbTzEIWjXvDjKqrAbx19Vj6uSOmSAeOR1qrNtPandCz3MPjFI+6ZPfDK3Mn8Ehz5OPZM3TLyJ12w4AX/T2lGT3NEwDJ8CBQghNrNu1ubkJuglGJm2DKqoZG79PaIQgow52jORgEikI/ZdzCYT/wC7bthGUBylvO/MTxHosUnQgcAnI6itXeXCW8UkjLhF3O+1R0JzIxHj1LHx4PU153qenGGDU7FcG3Nu19ZbTnYqsGdF8lWQKVx4P76kHp1KzvYvtN9MgUTepdIiGVDwTuAKyr5xuOQR0JK9RWiqCRSlKAUqu1ftHbWgzdTxQ+OHcBj8E9o/IVn4vS1pztthlkmb7MVvO5PwGygNPqWpR20TSzMEjQZJOT1IAAA5JJIAA5JIArGXPpVGf3VnIy+BeWOIn8I3kfP9KrvSJrPftaKqyKm2SYo4CvvDJGhdd3G1Wc4zn1x48Vkpb3acFJCPMIWH6ZP6VtoojOO6R4uv19tNn11JZ85PU9B9IMFy6xyK1vK3CrIVKufJJFJUt907SfAGtRXjWpiCa3iZCC5UJIuCrZUDDYIBVhjr8DV63pGkWzt0TD3jo2+RhlUVJZIhIy/WdzGSF6Z3E8DB4sow1s8l+n1ykpfbhOOG2usP8+MHpAFK8OuZ5JW3TTTSN5tM4HyRCEX4KBV7ovaifT5Alyzvb5AdZGLtEp6SI5yxUZyVJI25IwRgpaWcVk5q+VpsntSa8ZfRfvm47QKOsdjalvhNcnH/ANPH5Vtay3Y+Dfc6lcnpLc9yh80tUEWR7t+8fhNamszPVFcri2SVSkiq6MMMrKGVh5FTwRXWlQDyW902PTIRb3tttt4p45Y72G3WXfGkyyd3cAesjkDZnkHjjjm7m9J+mytEDLLCIZVkBa3lVMhWG04HAIc9R5VtNV0yO6hkhmG6OVSjDpwfI+BHBB8CBWRGuXGlBlvbaS5g4Zru3AcsqoqBriAnKMERQWB2nbmuuwaDT+2llcnEN3A58u9UN/KxB/SrmOTIypyPMHI/MVg9B13RZEEayWrNljieJI3JdmfnvUGT63hWlTsvaZDxwxoT0aHMOfxQld361AOmva0La0nuV2ydzHI4G7gsmcqWGcesCPjU62l3ojEbSyqxB8CQDj5ZxVXb2EFlbyqSXh3u7q573HfPuKYYnjMgOD9rPjzckVAMv287KLd28kkSKL2Jd8EwAEiyRHeih+uCRjB49ap/Y7tGNQsoLjxdfXHlIvqyAeQ3Ake4irpeorzv0MKVgvY/9OO8lVPyXd/QfnU+Aeh0pSoApSlAK+JplRSzsFVeSzEAAeZJ4FVXaPtNHZINwMk0nqwwp7creAA8F82PA/Ss5Boj3DCbUWEsnVYesEHkEj6Ow8XbJz0rmUlHssrrc3wcPSJqcTrp1zG6yQxXkZZlORg/Wz5DaeenNWVpqrWl1cwugNubjez55iF0kbI7DoYTKJlLfVOM8dKn0kw95ptyoI3BVfBIzhHVjgH7oNUXZ3tm2oASNGGlhBjCL1uLfu0NxayISQ7FO9kjPUmFuBzmYPcsi2vZLB6tc6j3UqLIMJJhUfn/ABf9t/IsPZPiQV67d3O809JJN0b91cKo9ZCN2zJ2iSM8SR5DAbhxztKnmsvb61ujWzcR3UdzFIbOdmJjnVAWENwcbklVQPWGc7c8MCKi2WuEcTd8/wBH+uF3Xtln2kuohzPAQB+9UMGABIJAcdYKjWnVZITi7QBP96PcY/8AuIctD8SWXzYdKtVcEAg5BHBByMe4+VUU/ajEiGBUuYZE7wdxIpmCgkFliJHfJ/AdwIxtORUF+3tvEGKBZIEG5jA6GSIdX761bZLHgkk7Qx8SBTBJa69FOg7+2JdkHr27HKTxjJZVz7EuCdrDg8KwIxtx2kS2xubeKzkMkA0+UKS25tkl0mY26Y24K7SOBxWd1D04y2jNEnc3oBVorgFk3RE52yxgDEoHGRjkZwc1+9ie09qe+uEtn+kTSykpbxSTMsTuHCu4VU9rJGfDFRPKiWVJOayby40hGVApaNohtikjOJIxgD1WOcjAGVbIOOQajx6xqVvw8cF8g6MjfRpsfeVgYifgVqMvaeU9NPvMeZECn+Vpc1cWlz3iqSjRsRnY+3eOfEKSPfwT1rMpSibpVwsIFz6ThEpL6fqAYdVFurD5OrlSKy+r9utVv/UsbOa0iPDSsoM2Pu94UVfkc/eFazXdbW0j3sCzMdqICAWfBOMnoAAST4AePAOQftfeE5DQJ93uncfAuZAT8cD4VqqjZasxiebqr9NpWlbPDfjtkvst6PbdAZLm3d5yclrl0lZjwd21CUXnwOT762UMCoMIqqPJVCj8hVHoPagzP3NwndT4JGCSkgAydueVYDnafDkEjONBistimpYkelROucFKt5Rje39th7aUdMyQt+JRIv6xN+dZ2tp2z0+WeGPuEEhSUORuCkqEkU7C3BbLjgkfGsdNrndvm5Xa+MYuI2T8icA/EE16+htSr2tnyHzuknLUfZFPDS5SyvP+jjMRtO4ZAGSPcOa421h3LMuSSyQSEk55lgR2xnoveNJgVbWt9Jdgx2luhDDazrGVjCnrumfPHuTJ91cNTtO5u47dpAzraQBmPq5KPMuccnG3A8fDNXO5O6KT9mOGinDR2yaf9uM8eeeyFHE4bl9ynwKjI+DLj9Qam9pdXWWIZTaI4SpPXOF8fLxwPfSO2yxXcgx4lgFPwJ6183VsEktgzJIGuIAyqSw298ntcYOTjjnpV9jUYt+jDpozsmodJtJ9ez1vsvbJHZ26xFWURr6ysHVmIzIwcE7suWJOeSTVpXn0miTWchn0sqpY5ltWOIJvMr/sy/eXg+PjnUdm+1UN+hMWUkQ4lhfiWJuhDr5Z6N0P6Dw1JS5R93OtwfJc0pSpKxXO5t1kRkcbkdWVh5qwIYfME10pQHm2qXz6bGsWqWQvrOMBI7pI0kZYxwonicYVgMDcCAceJqX2XsdMuiZNJuJLdz6zRwTNHj+K2lDLj8OK0PZaTvTdT5ys1w4Tnju4AsC49xaJ2/HVdrvotsbpu8WM203US257pg3ntHqk+/GffXWQX9ppe0OJX77eVYlo4lJKY2lu7VQxG1cEjjaKn1hB2N1WIYh1hmXw762SRvm5JJqRa9hblyGvtUu5fuwEWqfPu+T+lRgGykk2KXbhVBYnyA5P6CsL6GBu00y4wZrieT82A/8ALj5V496UdLa11KWCJpTG3dsimSSQkOinGWJLevu65r+g+x2h/QrG3tz7UcY3/wDUbLSf82apawgXNKUrkCs3201+W3WGK1ANzcuY4ywysYUbpJGHjtXnH/4wdJWb7caTJLFHPbc3FqxmRf8AcXaVlj/Emce8DzoFjPJV6R2ZS3ZpWZp7lxh55SWc+4DOEX7o8OM19XmiyzjEt1Iq/ZgCw/m53v8AkwqZpWppcwpNEcpIoYeY8wfeDkH4VLrI5PPJ6yjHHHRjpPRNYMcsspY/WM7ls+eap7v0NKjCSxupYZFIZd/rYZTlSHTaRg+ODXpNKlWSXk5dUH4PDe1Fjq1q5kdWAEizGS2H7oyoCO+ZFHqSHJy2Fzk5BqtHby5ui6Sr3sztugljDCeCRmBIgZDnY3P7voN2Riv6CZsAkAkgHgdT7hmqbQezSQO9w6J9KmO6RlUALn/Tj44UDAJ6sQSeuBcr+OUZ5aZZ4Z5hpfop1C4G65m7gFjJhnZ33tjc+1TgMcDJLA8c1orj0OGdg13fzzkDALLkgeQZ3Y4r0ilVu6TLlp4LwYjS/Q/YQkF1knI/3H9X+VAufgc1s4IFjUKihVHAVQAAB5AcCulKrcm+y2MVHpGX7X6+8REEB2yMNzvwSkZJACg8b2IOCegUnqRWLOnRsfWUMxPLt6zE+Zkb1s+/NXXamMrey5+ukTr/AA7dhHyZG/mqtr3tHVBVJ+WfAfM6u6WqlBtpR6X5PjU45opUE8jssYMYV23d3vKkMH6spwoyScAjnFfZFctVuWunEb+yqKHI4LLzsXPyJJHgB51zXS4undp81BP5nmtMFtWEjztRNWSUpybf8vHjPPZP1nWtskc6IcxNDtXIy20qhGfNlLD51xvZXuTuuW7xvs892vuROmPecsfE1Wanprw3MCsWCB2BQnIDhGKkHrjg4GceVWdcxrjKW5rrgut1N0KlWpPDbk/H6Yf8H3ZWkkQaW1Jh243GPG3np3kfssvxHwINb3s3rRuoAzDbIpKSKCcB1wTt+6QVYZ8GHiKxdlqJiWVQoPeLtOc8DnoB48/pV56PozsuX+q020f9uNFY/wA2R+CsOvrio7sYeT2/gNTOVn1bm1ht58PPj90awmq7Wuz8N4oWdMleUYEq6HzR15H9D4irGleOm1yj7BpNYZjz6PiPYupNv3443b+Ybc/MVYaZ2KghZXcvPIpyrSEYVh0KRqAoPvIJHnVpFqsbSGIkpJzhHG0sB9aM9HXx9UnHjiplXSvtksOTMlei01ct8IJP3gVR612WWeQTwO1tdoMJPH1x9mRekieGD/TirylVJtco1SipLDKrRO3LxyLbasqwTHiOYHFvcfwsf8N/uNj3YyBW0rLanpcVzG0U6CSNuqt+hBHII8xzWe03tBJo0qW967S2Eh2wXD8tAfCKY+KY6N4AHwBC6YTUv3MFtLhyuj0qqjtbqrWtlcTJ7aRnZ/1Gwsf/ACZatgaoO29v31skGcGee3j+QmWR/wAkjc/KuzOfN7L+ydLJRd5tYAFHPryABRnHPrSHJ8eTUvs1qck6SmXGY5TGCF2EqEjb1kydrguUIB6pVld2qTIySqHR+GUjII6/+vhXzZWSQoEjXaoJPUklmYsxLMSWYsSSSSSTQHelKUBle13o2tNTdZJxIsqrtDxvtO0EkAggg4JPhnmumg9kp7IKkd/NLEpHqTpHL6ueVV+HXjgc4HlWmpU5ApSlQBSlKA87isTpV40R/wAneSFoD4RXDctCfIN9X4Y860tWWsaRFdwvDOu6NxyOhBHKsp+qwPINYK4u7vSW23ge6s/q3SrmSMeU6jrj7Xj5noKpwzyjXTcorbI1dKrtM7RW1z/l545D5Bhu/kOG/SrGs7WOzamn0KUpUEilKUApSlAY7ttDvuLVU5kKTDHGSuYdv/LOPnVAIG+y3XHQ9R1FbjXOzMd1hiTHKo2rIvJ25ztZTw65OcHkeBFUP9k7xOI5Ysee+WP/AIBW/wDEa9jSaquFe2TPkflvi777/thHKeOmvyZpIyk0qsCrYjbBBBwVKjg/wGu9L/SpLe6YSursYoydgYAZebAyxJY8E54+FSfoPnJGPx5x/KDXo1zUo7kfN6rTzrtcGuUln+EV2v3zSyQu5yzTIOgHRXHQe7irCOwdgCuGz5Oufmucj8q5ppEM91bRyMXRi4ypaMrJ3TshU8HI2dSPHpVxN2BnX/CuEceHfRENj3tGcH+UVRPUwqntlwehV8ZdqqVbD/l3nnnOffRWwabI+/C/4Yy2cDA+fj7q2HYuELYW2Od0YcnzaTLv/wAmNUtr2NuipSS4jjjJyRErsT0+2QoPA5Kt8K1WmaclvEkUWdiDAyST1JOSepJJPzrz9bqI2pKLPofhvj7NLulYsZx5z79EqlKV5p9CRdQ02O4TZKu5cgjkgqw6MjDlWHgRzVbY38lvKtvdtvD8QT4A7wgf4cuOBNgZBGA46YORV5UXU9NS4jaOUZU45BwysOVZT9VgeQa6T8M5a8olUqk0XU3WQ2t0czoNyPjAuIv9wDwcdGUdDz0PF3UNYJTyKi6ppkdzE8My7o3GGH9CD4EHBB8CKlUoHyZjsXrkmnSrpt++UPFlOekiZ4hY9A65AA+X2c72az3SxuTxGH2jH13Cruz7l3r/ANw1mNf0GK9haGYcHlWHtI49l0Pgw/8A541w7F9rZBKdP1E/3uMfupTwt1EOjqT/AKgHUeOD4g1qhPd+5511Wx5XRt6UpXZQKUpQClKUApSlAKUpQClKUBndX9HthdHdJbor9d8WYnz55TGT8Qap7vsvqFoM2VwLuMdIbrAkx5JcLjJ/jxW6pR89nUZOPR51o/buKWXuLhHtLocGKbjJ+4/AbPhnBPhmtNXftH2TttQTZdRB8eyw9V0/hccj4dD4g1lP7Najp/8AlZBqFsOkMzBJ0Hkkx9V/xfIVTKr/AKmqvU+JGkpVFp/bKCRu7l32s/8AtXKmJs9PVLeq/wAj8qtb65aNCyRvKRj1EKBiPEjeyg/DNUuLXDNakmsokUrPL25t1YLcCW1Y8D6RE0YPwk5T57qvbe4WRQ0bK6noysGB+BHFGmuwpJ9HSlKVydFXrPZuG6wZARIBhZEbY4HluHDLnnawI91Uv/s/5/zUm3/pxbv5sY/41rqVdC6yCxFtGW3R0XPdZBN/qio0nstBbNvRS0mMd5Ixd8HqATwgPkoFW9KVW5OTyy+EIwW2KwhSlK5OxSlKAUpSgK7W9HFygwxjljO+KUDLRuPEDxBHBXoQa+dH1RpN0U6hLiP21HssvQSRE+1G35qcqeetnULUtLWYKclJEOY5FxuRj1xngqehU8EdfDHSfhnLXlE2lV9hqDbhFcAJN4EZ2SgdWjJ/MofWX3jk2FQ1glPIql7VdmUvogpYxyxnfDKvtRyDoQRzjgZHuB6gVdUonh5QaTWGZ3sZ6RG736DquIr1fVVzgJP9kg8AMfDwbwwfVr0GsH2s7JQahFtn9VkyUlGA0fnyeCvmDx8DzWb7NeloWDPaanMLgR/4dzCe93L4LJjkt7+vgc+1WuEt6PNtq2P9D2Cleaj05QSHFtZ3k/8ACi/+UtUyL0lXTjKaLfHyz6v9Urvayk31KwK9ttVkOItFdR5y3Cp+eVWrDTJtYlmjNxHZ20AYGRVZ5ZWXxCnlAT0zTANdSlKgClKUApSlAKUpQClKi3+pxW6lp5Y4lHjI6p/4iKA/dQ06K4Tu540lQ/VdQ6/kw4PvrKXXoxgQE2lxc2XjiKZjEPjHISMfMV0/t014THpEX0gjhriQNHbR/ixulb7qj51+QejhJmEmpzy30nXa52W6n7kCHGPiTnyqf3CeOinFpqUSsFa11aAeqwVlil6DIYcxMcHock1S2kmnvMRG0uk3g9qM/wB3yfDdG37mQe7AJr1+3tljUJGqoijAVVCqB5BRwKha32et71O7uoUlXw3Dlf4WHrKfgRXDii1XSXfJlLe9uYCFulE8ZxieBCCPLvYASQPvx5HmB1q9rJL2Fm0mXvLN557POXgV8yRjxKoQVmXxIXa/AwTzWksNRjnTfC6yLnGVOcEdQfFWHkcEVROODbVYpok0pSqi8UpSgFKUoBSlKAUpSgFKUoDnPArja4DDyPmOhHkR5jkV+xptAGSceJOT8z4190qSBWe7SdtIrNhEitPdPxHBHy5J6bsZ2j9fIeNfms67K8v0PTlEl2fbY/4dsh+vKfteSdT5dAbjsZ6PodN3OGae5k/xJ5PaOeWCjnapPXkk+JPGLoV55Zmtv28RMtB6Or3UiH1e47qE8i1gPTyDtyoPv9c+8Vs9F7B2NmB3FrED9pl7x/53yfyxV/Wd7T9qGgIgs4vpN64ykYOFjU/6k7dEj+JBboPOtC9IwttvLLTVdbgs499zKkMfgWbAJ8lXqx9wBqBo/a1LyQLbw3DRYJM7wtFF04CmTDOT7lqu7PdggkgutQf6XfEe23McX3YI8YUD7WM+IxmtcTQgUpSoApSlAKUpQClKUApSlAfhFUz9irEtvNnbFvMwof8A7c1dUoD5jjCgKoCqOAAAAB7gOBX1SlAKUpQCq2Ts/CZ+/A2yEbXK8CUeHeD6xU9G6jJGcEirKlCU2uURjp6eR/Ovn9mr7/zqXSudkfR39s/ZE/Zi++n7MX3/AJ1LpUbI+h9s/ZD/AGYvmafsxfM1MpTZH0T9s/ZCOlr5mvz9ljzNTqU2R9D7p+yD+yx9o/lX5+yh9r9Kn0p9cSfvn7K86V979KHSvvfpVhSo+uI++fsrf2WftCod/oEsvqLN3MZ9p4xmU+5Cw2x/x+sfIDrV9SpVcUHfNrGSv0TQYLKPu7ZAiklm5JZ2PVnc5LMfMmrClK7KT5kUkEAlSRwQASPeAwIz8QRXCw05IFIQck5djy8jYwWkbqze8/AYAAqTSgFKUoBSlKAUpSgP/9k="/>
          <p:cNvSpPr>
            <a:spLocks noChangeAspect="1" noChangeArrowheads="1"/>
          </p:cNvSpPr>
          <p:nvPr/>
        </p:nvSpPr>
        <p:spPr bwMode="auto">
          <a:xfrm>
            <a:off x="0" y="-101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3071810"/>
            <a:ext cx="4229129" cy="2428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3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268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Где работает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атмосферное давление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imagesCA1O07Z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2357430"/>
            <a:ext cx="4643470" cy="3286148"/>
          </a:xfrm>
          <a:prstGeom prst="rect">
            <a:avLst/>
          </a:prstGeom>
        </p:spPr>
      </p:pic>
      <p:pic>
        <p:nvPicPr>
          <p:cNvPr id="6" name="Рисунок 5" descr="imagesCA3OKHBM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285992"/>
            <a:ext cx="2869036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3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Roman</cp:lastModifiedBy>
  <cp:revision>16</cp:revision>
  <dcterms:created xsi:type="dcterms:W3CDTF">2013-01-16T04:48:53Z</dcterms:created>
  <dcterms:modified xsi:type="dcterms:W3CDTF">2013-04-21T10:49:27Z</dcterms:modified>
</cp:coreProperties>
</file>