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270" r:id="rId3"/>
    <p:sldId id="271" r:id="rId4"/>
    <p:sldId id="272" r:id="rId5"/>
    <p:sldId id="277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90" r:id="rId16"/>
    <p:sldId id="288" r:id="rId17"/>
    <p:sldId id="289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291" r:id="rId27"/>
    <p:sldId id="274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264" r:id="rId44"/>
    <p:sldId id="315" r:id="rId45"/>
    <p:sldId id="257" r:id="rId46"/>
    <p:sldId id="316" r:id="rId47"/>
    <p:sldId id="262" r:id="rId48"/>
    <p:sldId id="321" r:id="rId49"/>
    <p:sldId id="317" r:id="rId50"/>
    <p:sldId id="318" r:id="rId51"/>
    <p:sldId id="267" r:id="rId52"/>
    <p:sldId id="319" r:id="rId53"/>
    <p:sldId id="322" r:id="rId54"/>
    <p:sldId id="327" r:id="rId55"/>
    <p:sldId id="323" r:id="rId56"/>
    <p:sldId id="328" r:id="rId57"/>
    <p:sldId id="324" r:id="rId58"/>
    <p:sldId id="329" r:id="rId59"/>
    <p:sldId id="325" r:id="rId60"/>
    <p:sldId id="330" r:id="rId6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0E287-ABC3-4879-AFD7-6A9388EAC8C1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F6C2-D027-4492-B0F2-0FA038C99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D0C1-E528-4B4E-8757-F57FC886D55F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28CA-191A-474F-AE51-D71E055A0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839C-3077-4722-8705-48EA69293B2B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DFD02-4E16-4B86-857C-E1D888838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4B6E2-14C4-42B7-BC00-4257549730C7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9643C-0A64-46FB-83DD-7BA61BE5B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B845E-C455-47AF-BB4E-9992648177E7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F9351-209B-497B-B24A-068F2E541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B1D7E-297B-41BC-94FF-CC42FAE393EA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01A2-44C2-4299-A68E-E29E867B9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E08A9-991B-41E1-9C0A-EE210A376397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AB209-6656-40CC-92D6-7230A16D0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A15E1-65AA-43FC-AF4B-F35ECDC6E687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545BC-3AFB-4211-B913-5537F5C41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9C4F8-7466-48B2-8E19-2C012197D0D6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40C36-CE65-4606-A0A5-A799D8A31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A5EF6-4BAE-4008-8AEF-3A1F72417A98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CAA2A-F9AB-4BB9-B974-B02D75809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AD709-8756-4CD0-91ED-03D95E5A145A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C3CFB-EF41-4670-8492-350228589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6B6835-A6AC-4568-AB7E-388A03E53FCC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ECB43A-D625-49D2-995D-ACACAEB4D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37.xml"/><Relationship Id="rId18" Type="http://schemas.openxmlformats.org/officeDocument/2006/relationships/slide" Target="slide47.xml"/><Relationship Id="rId3" Type="http://schemas.openxmlformats.org/officeDocument/2006/relationships/slide" Target="slide3.xml"/><Relationship Id="rId21" Type="http://schemas.openxmlformats.org/officeDocument/2006/relationships/slide" Target="slide55.xml"/><Relationship Id="rId7" Type="http://schemas.openxmlformats.org/officeDocument/2006/relationships/slide" Target="slide13.xml"/><Relationship Id="rId12" Type="http://schemas.openxmlformats.org/officeDocument/2006/relationships/slide" Target="slide35.xml"/><Relationship Id="rId17" Type="http://schemas.openxmlformats.org/officeDocument/2006/relationships/slide" Target="slide49.xml"/><Relationship Id="rId2" Type="http://schemas.openxmlformats.org/officeDocument/2006/relationships/image" Target="../media/image2.jpeg"/><Relationship Id="rId16" Type="http://schemas.openxmlformats.org/officeDocument/2006/relationships/slide" Target="slide43.xml"/><Relationship Id="rId20" Type="http://schemas.openxmlformats.org/officeDocument/2006/relationships/slide" Target="slide5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33.xml"/><Relationship Id="rId5" Type="http://schemas.openxmlformats.org/officeDocument/2006/relationships/slide" Target="slide9.xml"/><Relationship Id="rId15" Type="http://schemas.openxmlformats.org/officeDocument/2006/relationships/slide" Target="slide41.xml"/><Relationship Id="rId23" Type="http://schemas.openxmlformats.org/officeDocument/2006/relationships/slide" Target="slide59.xml"/><Relationship Id="rId10" Type="http://schemas.openxmlformats.org/officeDocument/2006/relationships/slide" Target="slide31.xml"/><Relationship Id="rId19" Type="http://schemas.openxmlformats.org/officeDocument/2006/relationships/slide" Target="slide51.xml"/><Relationship Id="rId4" Type="http://schemas.openxmlformats.org/officeDocument/2006/relationships/slide" Target="slide7.xml"/><Relationship Id="rId9" Type="http://schemas.openxmlformats.org/officeDocument/2006/relationships/slide" Target="slide25.xml"/><Relationship Id="rId14" Type="http://schemas.openxmlformats.org/officeDocument/2006/relationships/slide" Target="slide39.xml"/><Relationship Id="rId22" Type="http://schemas.openxmlformats.org/officeDocument/2006/relationships/slide" Target="slide5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2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50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&#1056;&#1091;&#1089;&#1089;&#1082;&#1080;&#1077;_&#1085;&#1072;&#1088;&#1086;&#1076;&#1085;&#1099;&#1077;_&#1087;&#1077;&#1089;&#1085;&#1080;_&#1076;&#1083;&#1103;_&#1076;&#1077;&#1090;&#1077;&#1081;_-_&#1042;&#1086;_&#1089;&#1072;&#1076;&#1091;_&#1083;&#1080;_&#1074;_&#1086;&#1075;&#1086;&#1088;&#1086;&#1076;&#1077;.mp3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&#1056;&#1080;&#1084;&#1089;&#1082;&#1080;&#1081;-&#1050;&#1086;&#1088;&#1089;&#1072;&#1082;&#1086;&#1074;%20&#1055;.,%20&#1056;&#1072;&#1093;&#1084;&#1072;&#1085;&#1080;&#1085;&#1086;&#1074;%20&#1057;.%20-%20&#1055;&#1086;&#1083;&#1077;&#1090;%20&#1096;&#1084;&#1077;&#1083;&#1103;.mp3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&#1063;&#1077;&#1088;&#1085;&#1086;&#1084;&#1086;.mp3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&#1044;&#1086;&#1076;&#1086;&#1085;%20&#1088;&#1080;&#1084;&#1089;&#1082;&#1080;&#1081;%20-&#1082;&#1086;&#1088;&#1089;&#1072;&#1082;&#1086;&#1074;.mp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 гостях у сказки А.С.Пушкина»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Разработана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учителем русского языка и литературы ГБОУ гимназии №74 Выборгского района Санкт-Петербурга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Резниченко Е.А.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50" y="5000625"/>
            <a:ext cx="6115050" cy="1643063"/>
          </a:xfrm>
        </p:spPr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«Прыгнул поп до потолка»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«Лишился поп языка»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«Вышибло ум у старика»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85750"/>
            <a:ext cx="60960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5572125"/>
            <a:ext cx="9032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75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Какие состязания были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у черта с Балдой?</a:t>
            </a:r>
          </a:p>
        </p:txBody>
      </p:sp>
      <p:pic>
        <p:nvPicPr>
          <p:cNvPr id="23554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88" y="4929188"/>
            <a:ext cx="6615112" cy="1196975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быстрее обежит вокруг моря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дальше бросит палку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дальше пронесет кобылу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14313"/>
            <a:ext cx="60960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из героев принадлежат эти слова? Из какой сказки?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2357438" y="2500313"/>
            <a:ext cx="6329362" cy="36258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«…Аль откажешь мне в ответе?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Не видал ли где на свете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Ты царевны молодой?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Я жених её…»</a:t>
            </a:r>
          </a:p>
          <a:p>
            <a:endParaRPr lang="ru-RU" smtClean="0"/>
          </a:p>
        </p:txBody>
      </p:sp>
      <p:pic>
        <p:nvPicPr>
          <p:cNvPr id="25603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Королевич Елисей</a:t>
            </a: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1263" y="1600200"/>
            <a:ext cx="6721475" cy="4525963"/>
          </a:xfrm>
        </p:spPr>
      </p:pic>
      <p:pic>
        <p:nvPicPr>
          <p:cNvPr id="26627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5715000"/>
            <a:ext cx="9032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5214938" y="274638"/>
            <a:ext cx="3471862" cy="4011612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Угадайте, кто это?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Назовите сказку.</a:t>
            </a: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285750"/>
            <a:ext cx="4214813" cy="6164263"/>
          </a:xfrm>
        </p:spPr>
      </p:pic>
      <p:pic>
        <p:nvPicPr>
          <p:cNvPr id="27651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5715000"/>
            <a:ext cx="9032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Шамаханская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царица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«Сказка о золотом петушке»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715250" y="5500688"/>
            <a:ext cx="1023938" cy="1050925"/>
          </a:xfrm>
        </p:spPr>
      </p:pic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38" y="1785938"/>
            <a:ext cx="5572125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57188" y="428625"/>
            <a:ext cx="8229600" cy="4071938"/>
          </a:xfrm>
        </p:spPr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Кто подарил царю Дадону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золотого петушка? </a:t>
            </a:r>
          </a:p>
        </p:txBody>
      </p:sp>
      <p:pic>
        <p:nvPicPr>
          <p:cNvPr id="29698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5143500" y="274638"/>
            <a:ext cx="3543300" cy="3797300"/>
          </a:xfrm>
        </p:spPr>
        <p:txBody>
          <a:bodyPr/>
          <a:lstStyle/>
          <a:p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Мудрец-звездочет</a:t>
            </a:r>
          </a:p>
        </p:txBody>
      </p:sp>
      <p:pic>
        <p:nvPicPr>
          <p:cNvPr id="30722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357188"/>
            <a:ext cx="3954462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Повар, конюх и плотник.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Угадай героя и сказку.</a:t>
            </a:r>
          </a:p>
        </p:txBody>
      </p:sp>
      <p:pic>
        <p:nvPicPr>
          <p:cNvPr id="31746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4" name="Group 96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756341"/>
                <a:gridCol w="1204256"/>
                <a:gridCol w="1193435"/>
                <a:gridCol w="1198073"/>
                <a:gridCol w="1395948"/>
                <a:gridCol w="1395948"/>
              </a:tblGrid>
              <a:tr h="12252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Сюжет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1734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Герои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1683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Слова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98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Предметы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4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5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96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Иллюстрации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6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6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8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9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96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Музыка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0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1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2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3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" name="Улыбающееся лицо 2"/>
          <p:cNvSpPr/>
          <p:nvPr/>
        </p:nvSpPr>
        <p:spPr>
          <a:xfrm>
            <a:off x="214313" y="6215063"/>
            <a:ext cx="414337" cy="414337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«Сказка о попе и работнике его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Балде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Балда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2000250"/>
            <a:ext cx="60960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4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"В его чудесной бороде таится сила роковая, и, все на свете презирая, доколе борода цела - изменник не страшится зла", - так написал о нем Александр Сергеевич Пушкин.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кто же это и из какой сказки?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5357813" y="274638"/>
            <a:ext cx="3328987" cy="37973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Черномор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Поэма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«Руслан и Людмила»</a:t>
            </a:r>
          </a:p>
        </p:txBody>
      </p:sp>
      <p:pic>
        <p:nvPicPr>
          <p:cNvPr id="34818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500063"/>
            <a:ext cx="4133850" cy="577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«Свет мой, зеркальце! скажи…»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Кто из героев обращается к зеркальцу. Назовите сказку.</a:t>
            </a:r>
          </a:p>
        </p:txBody>
      </p:sp>
      <p:pic>
        <p:nvPicPr>
          <p:cNvPr id="35842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4714875" y="274638"/>
            <a:ext cx="3971925" cy="43688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Царица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«Сказка о мертвой царевне и семи богатырях»</a:t>
            </a:r>
          </a:p>
        </p:txBody>
      </p:sp>
      <p:pic>
        <p:nvPicPr>
          <p:cNvPr id="36866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500063"/>
            <a:ext cx="3786187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Как золотой петушок предупреждал царя Дадона об опасности?</a:t>
            </a:r>
          </a:p>
        </p:txBody>
      </p:sp>
      <p:pic>
        <p:nvPicPr>
          <p:cNvPr id="37890" name="Picture 14" descr="Y:\общие картинки\Картинки\iне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25" y="5500688"/>
            <a:ext cx="1023938" cy="1050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2"/>
          <p:cNvSpPr>
            <a:spLocks noGrp="1"/>
          </p:cNvSpPr>
          <p:nvPr>
            <p:ph idx="1"/>
          </p:nvPr>
        </p:nvSpPr>
        <p:spPr>
          <a:xfrm>
            <a:off x="5357813" y="1600200"/>
            <a:ext cx="3500437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«Кари-ку-ку, царствуй, 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лёжа на боку!»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4614863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5500688"/>
            <a:ext cx="1023938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115300" cy="5154612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«…Однажды, темною порою,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 камням берегом крутым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Наш витязь ехал над рекою.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Всё утихало. Вдруг за ним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Стрелы мгновенное жужжанье,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Кольчуги звон, и крик, и ржанье,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 топот по полю глухой.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«Стой!» — грянул голос громовой.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Он оглянулся: в поле чистом,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Подняв копье, летит со свистом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Свирепый всадник, и грозой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Помчался князь ему навстречу…»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Назовите сказку, героев, эпизод</a:t>
            </a:r>
          </a:p>
        </p:txBody>
      </p:sp>
      <p:pic>
        <p:nvPicPr>
          <p:cNvPr id="39938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5500688"/>
            <a:ext cx="1023938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«Ты догадался, мой читатель,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С кем бился доблестный Руслан: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То был кровавых битв искатель,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Рогдай, надежда киевлян,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Людмилы мрачный обожатель…»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Поэма «Руслан и Людмила»</a:t>
            </a:r>
          </a:p>
        </p:txBody>
      </p:sp>
      <p:pic>
        <p:nvPicPr>
          <p:cNvPr id="40962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5500688"/>
            <a:ext cx="1023938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00438"/>
            <a:ext cx="8229600" cy="15001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 морю лишь подходит он,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 слышит будто стон...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Видно на́ море не тихо;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Смотрит — видит дело лихо:..»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71500" y="4071938"/>
            <a:ext cx="8115300" cy="135731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/>
            </a:r>
            <a:br>
              <a:rPr lang="ru-RU" sz="2800" dirty="0">
                <a:latin typeface="+mj-lt"/>
                <a:ea typeface="+mj-ea"/>
                <a:cs typeface="+mj-cs"/>
              </a:rPr>
            </a:br>
            <a:r>
              <a:rPr lang="ru-RU" sz="2800" b="1" dirty="0">
                <a:latin typeface="Times New Roman" pitchFamily="18" charset="0"/>
                <a:ea typeface="+mj-ea"/>
                <a:cs typeface="Times New Roman" pitchFamily="18" charset="0"/>
              </a:rPr>
              <a:t>Назовите сказку, героев, эпизод</a:t>
            </a:r>
            <a:endParaRPr lang="ru-R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1987" name="Picture 14" descr="Y:\общие картинки\Картинки\i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5500688"/>
            <a:ext cx="1023938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1428750"/>
            <a:ext cx="8229600" cy="22145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Где жили старик со струхой?</a:t>
            </a:r>
          </a:p>
        </p:txBody>
      </p:sp>
      <p:pic>
        <p:nvPicPr>
          <p:cNvPr id="15362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5214938" y="642938"/>
            <a:ext cx="3471862" cy="4572000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 морю лишь подходит он,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Вот и слышит будто стон...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Видно на́ море не тихо;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Смотрит — видит дело лихо: 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Бьется лебедь средь зыбей, </a:t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Коршун носится над ней; </a:t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Та бедняжка так и плещет, </a:t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Воду вкруг мутит и хлещет...</a:t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«Сказка о царе Салтане»</a:t>
            </a:r>
          </a:p>
        </p:txBody>
      </p:sp>
      <p:pic>
        <p:nvPicPr>
          <p:cNvPr id="43010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5500688"/>
            <a:ext cx="1023938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357188"/>
            <a:ext cx="4286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4000500"/>
          </a:xfrm>
        </p:spPr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«Войска идут день и ночь;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Им становится невмочь.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Ни побоища, ни стана,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Ни надгробного кургана…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Вот осьмой уж день проходит,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Войско в горы царь приводит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 промеж высоких гор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Видит шелковый шатёр…»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Назовите сказку, героев, эпизод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5500688"/>
            <a:ext cx="1023938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«Сказка о золотом петушке»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00188"/>
            <a:ext cx="7310438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Из какой сказки предмет?</a:t>
            </a:r>
          </a:p>
        </p:txBody>
      </p:sp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428750"/>
            <a:ext cx="57531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12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«Сказка о рыбаке и рыбке»</a:t>
            </a:r>
          </a:p>
        </p:txBody>
      </p:sp>
      <p:pic>
        <p:nvPicPr>
          <p:cNvPr id="47106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лишнее?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зеркальце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бочка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яблочко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8130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Бочка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«Сказка о царе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2000250"/>
            <a:ext cx="4700587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Кому принадлежит?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643063"/>
            <a:ext cx="43815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14" descr="Y:\общие картинки\Картинки\iн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>
          <a:xfrm>
            <a:off x="5072063" y="274638"/>
            <a:ext cx="3614737" cy="5011737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Черномору,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а потом Руслану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28625"/>
            <a:ext cx="4071938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39290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лишний?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рыбка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белочка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петушок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лебедь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2226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В землянке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500188"/>
            <a:ext cx="6215063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5715000"/>
            <a:ext cx="9032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1612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Конек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Сказка «Конек-Горбунок» П.П.Ершова</a:t>
            </a:r>
          </a:p>
        </p:txBody>
      </p:sp>
      <p:pic>
        <p:nvPicPr>
          <p:cNvPr id="53250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Чьи вещи?</a:t>
            </a:r>
          </a:p>
        </p:txBody>
      </p:sp>
      <p:pic>
        <p:nvPicPr>
          <p:cNvPr id="54274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1"/>
          <p:cNvSpPr>
            <a:spLocks noChangeArrowheads="1"/>
          </p:cNvSpPr>
          <p:nvPr/>
        </p:nvSpPr>
        <p:spPr bwMode="auto">
          <a:xfrm>
            <a:off x="2286000" y="1714500"/>
            <a:ext cx="450056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Разбитое корыто </a:t>
            </a:r>
            <a:b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Шапка-невидимка </a:t>
            </a:r>
            <a:b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Дубовый лук </a:t>
            </a:r>
            <a:b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Прялка </a:t>
            </a:r>
            <a:b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Волшебное кольцо </a:t>
            </a:r>
            <a:r>
              <a:rPr lang="ru-RU" sz="2800">
                <a:solidFill>
                  <a:srgbClr val="333333"/>
                </a:solidFill>
                <a:latin typeface="Verdana" pitchFamily="34" charset="0"/>
                <a:cs typeface="Times New Roman" pitchFamily="18" charset="0"/>
              </a:rPr>
              <a:t/>
            </a:r>
            <a:br>
              <a:rPr lang="ru-RU" sz="2800">
                <a:solidFill>
                  <a:srgbClr val="333333"/>
                </a:solidFill>
                <a:latin typeface="Verdana" pitchFamily="34" charset="0"/>
                <a:cs typeface="Times New Roman" pitchFamily="18" charset="0"/>
              </a:rPr>
            </a:br>
            <a:r>
              <a:rPr lang="ru-RU" sz="2800">
                <a:solidFill>
                  <a:srgbClr val="333333"/>
                </a:solidFill>
                <a:latin typeface="Verdana" pitchFamily="34" charset="0"/>
                <a:cs typeface="Times New Roman" pitchFamily="18" charset="0"/>
              </a:rPr>
              <a:t/>
            </a:r>
            <a:br>
              <a:rPr lang="ru-RU" sz="2800">
                <a:solidFill>
                  <a:srgbClr val="333333"/>
                </a:solidFill>
                <a:latin typeface="Verdana" pitchFamily="34" charset="0"/>
                <a:cs typeface="Times New Roman" pitchFamily="18" charset="0"/>
              </a:rPr>
            </a:br>
            <a:endParaRPr lang="ru-RU" sz="28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Прямоугольник 3"/>
          <p:cNvSpPr>
            <a:spLocks noChangeArrowheads="1"/>
          </p:cNvSpPr>
          <p:nvPr/>
        </p:nvSpPr>
        <p:spPr bwMode="auto">
          <a:xfrm>
            <a:off x="2286000" y="1428750"/>
            <a:ext cx="4572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Разбитое корыто - Старуха</a:t>
            </a:r>
            <a:b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Шапка-невидимка - Черномор </a:t>
            </a:r>
            <a:b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Дубовый лук - Князь Гвидон</a:t>
            </a:r>
          </a:p>
          <a:p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Прялка - Старуха из "Сказки о рыбаке и рыбке", три девицы из "Сказки о царе Салтане" </a:t>
            </a:r>
          </a:p>
          <a:p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Волшебное кольцо - Вещий Финн, "Руслан и Людмила" </a:t>
            </a:r>
            <a:r>
              <a:rPr lang="ru-RU">
                <a:solidFill>
                  <a:srgbClr val="333333"/>
                </a:solidFill>
                <a:latin typeface="Verdana" pitchFamily="34" charset="0"/>
                <a:cs typeface="Times New Roman" pitchFamily="18" charset="0"/>
              </a:rPr>
              <a:t/>
            </a:r>
            <a:br>
              <a:rPr lang="ru-RU">
                <a:solidFill>
                  <a:srgbClr val="333333"/>
                </a:solidFill>
                <a:latin typeface="Verdana" pitchFamily="34" charset="0"/>
                <a:cs typeface="Times New Roman" pitchFamily="18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Из какой сказки?</a:t>
            </a:r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57413" y="1600200"/>
            <a:ext cx="4829175" cy="4525963"/>
          </a:xfrm>
        </p:spPr>
      </p:pic>
      <p:pic>
        <p:nvPicPr>
          <p:cNvPr id="56323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75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«Сказка о золотом петушке»</a:t>
            </a:r>
          </a:p>
        </p:txBody>
      </p:sp>
      <p:pic>
        <p:nvPicPr>
          <p:cNvPr id="57346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Из какой сказки?</a:t>
            </a:r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60463" y="1600200"/>
            <a:ext cx="6823075" cy="4525963"/>
          </a:xfrm>
        </p:spPr>
      </p:pic>
      <p:pic>
        <p:nvPicPr>
          <p:cNvPr id="58371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25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«Сказка о мертвой царевне»</a:t>
            </a:r>
          </a:p>
        </p:txBody>
      </p:sp>
      <p:pic>
        <p:nvPicPr>
          <p:cNvPr id="59394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эпизод?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сказку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0" y="1652588"/>
            <a:ext cx="3048000" cy="4419600"/>
          </a:xfrm>
        </p:spPr>
      </p:pic>
      <p:pic>
        <p:nvPicPr>
          <p:cNvPr id="60419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«Сказка о мертвой царевне»</a:t>
            </a:r>
          </a:p>
        </p:txBody>
      </p:sp>
      <p:sp>
        <p:nvSpPr>
          <p:cNvPr id="614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  «Ветер, Ветер, ты могуч…»</a:t>
            </a:r>
          </a:p>
        </p:txBody>
      </p:sp>
      <p:pic>
        <p:nvPicPr>
          <p:cNvPr id="61443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1357313"/>
            <a:ext cx="3257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Кто есть кто?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Назовите сказки</a:t>
            </a:r>
          </a:p>
        </p:txBody>
      </p:sp>
      <p:pic>
        <p:nvPicPr>
          <p:cNvPr id="624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00375" y="2071688"/>
            <a:ext cx="3092450" cy="4525962"/>
          </a:xfrm>
        </p:spPr>
      </p:pic>
      <p:pic>
        <p:nvPicPr>
          <p:cNvPr id="6246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214438"/>
            <a:ext cx="30003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14" descr="Y:\общие картинки\Картинки\iне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«Остров на море лежит,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Град на острове стоит: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златоглавыми церквами,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теремами да садами…»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за остров и какие чудеса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были на нем?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2803525"/>
            <a:ext cx="50482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1357313"/>
            <a:ext cx="3257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endParaRPr lang="ru-RU" sz="3600" smtClean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30003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14" descr="Y:\общие картинки\Картинки\iне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TextBox 7"/>
          <p:cNvSpPr txBox="1">
            <a:spLocks noChangeArrowheads="1"/>
          </p:cNvSpPr>
          <p:nvPr/>
        </p:nvSpPr>
        <p:spPr bwMode="auto">
          <a:xfrm>
            <a:off x="500063" y="4357688"/>
            <a:ext cx="2663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Царевна Лебедь</a:t>
            </a:r>
          </a:p>
        </p:txBody>
      </p:sp>
      <p:pic>
        <p:nvPicPr>
          <p:cNvPr id="634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3000375" y="1500188"/>
            <a:ext cx="3092450" cy="4525962"/>
          </a:xfrm>
        </p:spPr>
      </p:pic>
      <p:sp>
        <p:nvSpPr>
          <p:cNvPr id="63495" name="TextBox 8"/>
          <p:cNvSpPr txBox="1">
            <a:spLocks noChangeArrowheads="1"/>
          </p:cNvSpPr>
          <p:nvPr/>
        </p:nvSpPr>
        <p:spPr bwMode="auto">
          <a:xfrm>
            <a:off x="3786188" y="6357938"/>
            <a:ext cx="1792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Царица –мачеха</a:t>
            </a:r>
          </a:p>
        </p:txBody>
      </p:sp>
      <p:sp>
        <p:nvSpPr>
          <p:cNvPr id="63496" name="TextBox 9"/>
          <p:cNvSpPr txBox="1">
            <a:spLocks noChangeArrowheads="1"/>
          </p:cNvSpPr>
          <p:nvPr/>
        </p:nvSpPr>
        <p:spPr bwMode="auto">
          <a:xfrm>
            <a:off x="6500813" y="4429125"/>
            <a:ext cx="2643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Шамаханская царица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Эпизод из какой сказки?</a:t>
            </a:r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6075" y="1600200"/>
            <a:ext cx="5911850" cy="4525963"/>
          </a:xfrm>
        </p:spPr>
      </p:pic>
      <p:pic>
        <p:nvPicPr>
          <p:cNvPr id="64515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И.Я.Билибин. 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"Во всё время разговора он стоял позадь забора…". "Сказка о царе Салтане"</a:t>
            </a:r>
          </a:p>
          <a:p>
            <a:endParaRPr lang="ru-RU" smtClean="0"/>
          </a:p>
        </p:txBody>
      </p:sp>
      <p:pic>
        <p:nvPicPr>
          <p:cNvPr id="65538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5572125"/>
            <a:ext cx="10239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Угадай мелодию!</a:t>
            </a:r>
          </a:p>
        </p:txBody>
      </p:sp>
      <p:pic>
        <p:nvPicPr>
          <p:cNvPr id="66562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2143125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Русская народная песенка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 саду ли, в огороде»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1844675"/>
            <a:ext cx="4806950" cy="3397250"/>
          </a:xfrm>
        </p:spPr>
      </p:pic>
      <p:sp>
        <p:nvSpPr>
          <p:cNvPr id="67587" name="TextBox 4"/>
          <p:cNvSpPr txBox="1">
            <a:spLocks noChangeArrowheads="1"/>
          </p:cNvSpPr>
          <p:nvPr/>
        </p:nvSpPr>
        <p:spPr bwMode="auto">
          <a:xfrm>
            <a:off x="2987675" y="5805488"/>
            <a:ext cx="34305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«Сказка о царе Салтане»</a:t>
            </a:r>
          </a:p>
        </p:txBody>
      </p:sp>
      <p:pic>
        <p:nvPicPr>
          <p:cNvPr id="67588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61025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Угадай мелодию!</a:t>
            </a:r>
          </a:p>
        </p:txBody>
      </p:sp>
      <p:pic>
        <p:nvPicPr>
          <p:cNvPr id="68610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2143125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Н.А.Римский-Корсаков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«Полет шмеля»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557338"/>
            <a:ext cx="5218112" cy="4154487"/>
          </a:xfrm>
        </p:spPr>
      </p:pic>
      <p:sp>
        <p:nvSpPr>
          <p:cNvPr id="69635" name="TextBox 4"/>
          <p:cNvSpPr txBox="1">
            <a:spLocks noChangeArrowheads="1"/>
          </p:cNvSpPr>
          <p:nvPr/>
        </p:nvSpPr>
        <p:spPr bwMode="auto">
          <a:xfrm>
            <a:off x="2843213" y="6092825"/>
            <a:ext cx="3673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«Сказка о царе Салтане»</a:t>
            </a:r>
          </a:p>
        </p:txBody>
      </p:sp>
      <p:pic>
        <p:nvPicPr>
          <p:cNvPr id="69636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61025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Угадай мелодию!</a:t>
            </a:r>
          </a:p>
        </p:txBody>
      </p:sp>
      <p:pic>
        <p:nvPicPr>
          <p:cNvPr id="70658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2143125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М.И.Глинка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«Марш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Черномора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700213"/>
            <a:ext cx="5715000" cy="3952875"/>
          </a:xfrm>
        </p:spPr>
      </p:pic>
      <p:sp>
        <p:nvSpPr>
          <p:cNvPr id="71683" name="TextBox 4"/>
          <p:cNvSpPr txBox="1">
            <a:spLocks noChangeArrowheads="1"/>
          </p:cNvSpPr>
          <p:nvPr/>
        </p:nvSpPr>
        <p:spPr bwMode="auto">
          <a:xfrm>
            <a:off x="2124075" y="6092825"/>
            <a:ext cx="51784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«Руслан и Людмила»</a:t>
            </a:r>
          </a:p>
        </p:txBody>
      </p:sp>
      <p:pic>
        <p:nvPicPr>
          <p:cNvPr id="71684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61025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Угадай мелодию!</a:t>
            </a:r>
          </a:p>
        </p:txBody>
      </p:sp>
      <p:pic>
        <p:nvPicPr>
          <p:cNvPr id="72706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2143125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7563" y="2214563"/>
            <a:ext cx="2328862" cy="3125787"/>
          </a:xfrm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3643313"/>
            <a:ext cx="2122487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714375"/>
            <a:ext cx="223837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4" descr="Y:\общие картинки\Картинки\iне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00" y="5715000"/>
            <a:ext cx="9032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Н.А.Римский –Корсаков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«Золотой петушок»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1557338"/>
            <a:ext cx="3671888" cy="5065712"/>
          </a:xfrm>
        </p:spPr>
      </p:pic>
      <p:pic>
        <p:nvPicPr>
          <p:cNvPr id="7373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61025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25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Сколько раз старик из «Сказки о рыбаке и рыбке» закидывал невод в море?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С чем приходил невод? </a:t>
            </a:r>
          </a:p>
        </p:txBody>
      </p:sp>
      <p:pic>
        <p:nvPicPr>
          <p:cNvPr id="19458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5143500" y="274638"/>
            <a:ext cx="3786188" cy="5011737"/>
          </a:xfrm>
        </p:spPr>
        <p:txBody>
          <a:bodyPr/>
          <a:lstStyle/>
          <a:p>
            <a:pPr marL="742950" indent="-742950" algn="l"/>
            <a:r>
              <a:rPr lang="ru-RU" smtClean="0"/>
              <a:t>      </a:t>
            </a: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С одною тиной 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 травой 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С золотой рыбкой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428750"/>
            <a:ext cx="4833938" cy="3614738"/>
          </a:xfrm>
        </p:spPr>
      </p:pic>
      <p:pic>
        <p:nvPicPr>
          <p:cNvPr id="20483" name="Picture 14" descr="Y:\общие картинки\Картинки\iн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1612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Что случилось с попом от щелчков и сколько их было?</a:t>
            </a:r>
          </a:p>
        </p:txBody>
      </p:sp>
      <p:pic>
        <p:nvPicPr>
          <p:cNvPr id="21506" name="Picture 14" descr="Y:\общие картинки\Картинки\iн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494338"/>
            <a:ext cx="9032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642</Words>
  <Application>Microsoft Office PowerPoint</Application>
  <PresentationFormat>Экран (4:3)</PresentationFormat>
  <Paragraphs>116</Paragraphs>
  <Slides>60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5" baseType="lpstr">
      <vt:lpstr>Calibri</vt:lpstr>
      <vt:lpstr>Arial</vt:lpstr>
      <vt:lpstr>Times New Roman</vt:lpstr>
      <vt:lpstr>Verdana</vt:lpstr>
      <vt:lpstr>Тема Office</vt:lpstr>
      <vt:lpstr>Игра  «В гостях у сказки А.С.Пушкина»</vt:lpstr>
      <vt:lpstr>Слайд 2</vt:lpstr>
      <vt:lpstr>Где жили старик со струхой?</vt:lpstr>
      <vt:lpstr>В землянке</vt:lpstr>
      <vt:lpstr>«Остров на море лежит, Град на острове стоит: С златоглавыми церквами, С теремами да садами…» Что за остров и какие чудеса были на нем?</vt:lpstr>
      <vt:lpstr>Слайд 6</vt:lpstr>
      <vt:lpstr>Сколько раз старик из «Сказки о рыбаке и рыбке» закидывал невод в море? С чем приходил невод? </vt:lpstr>
      <vt:lpstr>      1. С одною тиной  2. С травой  3. С золотой рыбкой</vt:lpstr>
      <vt:lpstr>Что случилось с попом от щелчков и сколько их было?</vt:lpstr>
      <vt:lpstr>Слайд 10</vt:lpstr>
      <vt:lpstr>Какие состязания были  у черта с Балдой?</vt:lpstr>
      <vt:lpstr>Слайд 12</vt:lpstr>
      <vt:lpstr>Кому из героев принадлежат эти слова? Из какой сказки?</vt:lpstr>
      <vt:lpstr>Королевич Елисей</vt:lpstr>
      <vt:lpstr>Угадайте, кто это? Назовите сказку.</vt:lpstr>
      <vt:lpstr>Шамаханская царица «Сказка о золотом петушке»</vt:lpstr>
      <vt:lpstr>Кто подарил царю Дадону  золотого петушка? </vt:lpstr>
      <vt:lpstr>Мудрец-звездочет</vt:lpstr>
      <vt:lpstr>Повар, конюх и плотник. Угадай героя и сказку.</vt:lpstr>
      <vt:lpstr>«Сказка о попе и работнике его Балде» Балда</vt:lpstr>
      <vt:lpstr>"В его чудесной бороде таится сила роковая, и, все на свете презирая, доколе борода цела - изменник не страшится зла", - так написал о нем Александр Сергеевич Пушкин.  Так кто же это и из какой сказки? </vt:lpstr>
      <vt:lpstr>Черномор  Поэма  «Руслан и Людмила»</vt:lpstr>
      <vt:lpstr>«Свет мой, зеркальце! скажи…»  Кто из героев обращается к зеркальцу. Назовите сказку.</vt:lpstr>
      <vt:lpstr>Царица «Сказка о мертвой царевне и семи богатырях»</vt:lpstr>
      <vt:lpstr>Как золотой петушок предупреждал царя Дадона об опасности?</vt:lpstr>
      <vt:lpstr>Слайд 26</vt:lpstr>
      <vt:lpstr>«…Однажды, темною порою, По камням берегом крутым Наш витязь ехал над рекою. Всё утихало. Вдруг за ним Стрелы мгновенное жужжанье, Кольчуги звон, и крик, и ржанье, И топот по полю глухой. «Стой!» — грянул голос громовой. Он оглянулся: в поле чистом, Подняв копье, летит со свистом Свирепый всадник, и грозой Помчался князь ему навстречу…» Назовите сказку, героев, эпизод</vt:lpstr>
      <vt:lpstr>«Ты догадался, мой читатель, С кем бился доблестный Руслан: То был кровавых битв искатель, Рогдай, надежда киевлян, Людмилы мрачный обожатель…» Поэма «Руслан и Людмила»</vt:lpstr>
      <vt:lpstr>«К морю лишь подходит он,  Вот и слышит будто стон...  Видно на́ море не тихо;  Смотрит — видит дело лихо:..»       </vt:lpstr>
      <vt:lpstr>К морю лишь подходит он,  Вот и слышит будто стон...  Видно на́ море не тихо;  Смотрит — видит дело лихо:   Бьется лебедь средь зыбей,  Коршун носится над ней;  Та бедняжка так и плещет,  Воду вкруг мутит и хлещет...  «Сказка о царе Салтане»</vt:lpstr>
      <vt:lpstr>«Войска идут день и ночь; Им становится невмочь. Ни побоища, ни стана, Ни надгробного кургана… Вот осьмой уж день проходит, Войско в горы царь приводит И промеж высоких гор Видит шелковый шатёр…»  Назовите сказку, героев, эпизод </vt:lpstr>
      <vt:lpstr>«Сказка о золотом петушке»</vt:lpstr>
      <vt:lpstr>Из какой сказки предмет?</vt:lpstr>
      <vt:lpstr>«Сказка о рыбаке и рыбке»</vt:lpstr>
      <vt:lpstr>Что лишнее?  зеркальце бочка яблочко  </vt:lpstr>
      <vt:lpstr>Бочка «Сказка о царе Салтане»</vt:lpstr>
      <vt:lpstr>Кому принадлежит?</vt:lpstr>
      <vt:lpstr>Черномору,  а потом Руслану</vt:lpstr>
      <vt:lpstr>Кто лишний? рыбка белочка петушок конек лебедь  </vt:lpstr>
      <vt:lpstr>Конек Сказка «Конек-Горбунок» П.П.Ершова</vt:lpstr>
      <vt:lpstr>Чьи вещи?</vt:lpstr>
      <vt:lpstr>Слайд 42</vt:lpstr>
      <vt:lpstr>Из какой сказки?</vt:lpstr>
      <vt:lpstr>«Сказка о золотом петушке»</vt:lpstr>
      <vt:lpstr>Из какой сказки?</vt:lpstr>
      <vt:lpstr>«Сказка о мертвой царевне»</vt:lpstr>
      <vt:lpstr>Какой эпизод? Назовите сказку</vt:lpstr>
      <vt:lpstr>«Сказка о мертвой царевне»</vt:lpstr>
      <vt:lpstr>Кто есть кто? Назовите сказки</vt:lpstr>
      <vt:lpstr>Слайд 50</vt:lpstr>
      <vt:lpstr>Эпизод из какой сказки?</vt:lpstr>
      <vt:lpstr>Слайд 52</vt:lpstr>
      <vt:lpstr>Угадай мелодию!</vt:lpstr>
      <vt:lpstr>Русская народная песенка  «Во саду ли, в огороде» </vt:lpstr>
      <vt:lpstr>Угадай мелодию!</vt:lpstr>
      <vt:lpstr>Н.А.Римский-Корсаков «Полет шмеля»</vt:lpstr>
      <vt:lpstr>Угадай мелодию!</vt:lpstr>
      <vt:lpstr>М.И.Глинка «Марш Черномора»</vt:lpstr>
      <vt:lpstr>Угадай мелодию!</vt:lpstr>
      <vt:lpstr>Н.А.Римский –Корсаков «Золотой петушок»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nadezhda.pronskaya</cp:lastModifiedBy>
  <cp:revision>227</cp:revision>
  <dcterms:created xsi:type="dcterms:W3CDTF">2012-10-23T09:53:22Z</dcterms:created>
  <dcterms:modified xsi:type="dcterms:W3CDTF">2013-04-08T13:07:52Z</dcterms:modified>
</cp:coreProperties>
</file>