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58" r:id="rId5"/>
    <p:sldId id="259" r:id="rId6"/>
    <p:sldId id="260" r:id="rId7"/>
    <p:sldId id="261" r:id="rId8"/>
    <p:sldId id="262" r:id="rId9"/>
    <p:sldId id="272" r:id="rId10"/>
    <p:sldId id="278" r:id="rId11"/>
    <p:sldId id="279" r:id="rId12"/>
    <p:sldId id="280" r:id="rId13"/>
    <p:sldId id="263" r:id="rId14"/>
    <p:sldId id="264" r:id="rId15"/>
    <p:sldId id="265" r:id="rId16"/>
    <p:sldId id="269" r:id="rId17"/>
    <p:sldId id="266" r:id="rId18"/>
    <p:sldId id="267" r:id="rId19"/>
    <p:sldId id="268" r:id="rId20"/>
    <p:sldId id="274" r:id="rId21"/>
    <p:sldId id="275" r:id="rId22"/>
    <p:sldId id="276" r:id="rId23"/>
    <p:sldId id="257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C06D-6ACE-4265-8D42-210CE067CF52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5151-26D7-41B6-B49F-DA6B07BBC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lux-mart.ru/_thumb/500x500/_i/20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592288" cy="2592288"/>
          </a:xfrm>
          <a:prstGeom prst="rect">
            <a:avLst/>
          </a:prstGeom>
          <a:noFill/>
        </p:spPr>
      </p:pic>
      <p:pic>
        <p:nvPicPr>
          <p:cNvPr id="25604" name="Picture 4" descr="http://ricos-td.at.ua/igru/V6525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63645"/>
            <a:ext cx="3240360" cy="2394355"/>
          </a:xfrm>
          <a:prstGeom prst="rect">
            <a:avLst/>
          </a:prstGeom>
          <a:noFill/>
        </p:spPr>
      </p:pic>
      <p:pic>
        <p:nvPicPr>
          <p:cNvPr id="25602" name="Picture 2" descr="http://www.nn.ru/data/forum/images/2011-04/34028189-eru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6023">
            <a:off x="182283" y="301558"/>
            <a:ext cx="2736304" cy="1851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появления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настольных игр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00800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час 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4653136"/>
            <a:ext cx="391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Составила: 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Несмиянова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Оксана Викторовна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476672"/>
            <a:ext cx="66247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классики и военные деятели поклонялись шашкам. Игра, которая развивает логику и стратегию. Великие Пушкин, Державин, Лев Николаевич Толстой были приверженцами этой игры. Даже такие полководцы, как Суворов и Наполеон увлекались шашками и во многом полагались на свой опыт благодаря умению играть в эту занимательную и интересную, всегда новую игру.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static.vmurmanske.ru/serverdata/events_info/314/img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1944216" cy="2216406"/>
          </a:xfrm>
          <a:prstGeom prst="rect">
            <a:avLst/>
          </a:prstGeom>
          <a:noFill/>
        </p:spPr>
      </p:pic>
      <p:pic>
        <p:nvPicPr>
          <p:cNvPr id="16388" name="Picture 4" descr="http://fotopodarok-2010.narod.ru/portret/images/11_00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60239" cy="2815954"/>
          </a:xfrm>
          <a:prstGeom prst="rect">
            <a:avLst/>
          </a:prstGeom>
          <a:noFill/>
        </p:spPr>
      </p:pic>
      <p:pic>
        <p:nvPicPr>
          <p:cNvPr id="16390" name="Picture 6" descr="http://egida.by/_pu/17/94524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09120"/>
            <a:ext cx="2808312" cy="2145868"/>
          </a:xfrm>
          <a:prstGeom prst="rect">
            <a:avLst/>
          </a:prstGeom>
          <a:noFill/>
        </p:spPr>
      </p:pic>
      <p:pic>
        <p:nvPicPr>
          <p:cNvPr id="16392" name="Picture 8" descr="http://cs10171.userapi.com/u20906660/-6/x_b4dd8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2016224" cy="2767726"/>
          </a:xfrm>
          <a:prstGeom prst="rect">
            <a:avLst/>
          </a:prstGeom>
          <a:noFill/>
        </p:spPr>
      </p:pic>
      <p:pic>
        <p:nvPicPr>
          <p:cNvPr id="16394" name="Picture 10" descr="http://webcommunity.ru/wp-content/uploads/2010/02/napoleon-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77072"/>
            <a:ext cx="1944216" cy="235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hathow.ru/wp-content/uploads/na-sait-250120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4248472" cy="3186354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404664"/>
            <a:ext cx="75963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древней игры были очень похожи на современные: игровая доска уже состояла из 64 клеток, шашки были, как и сейчас, белыми и черными. Правда, ходить они могли, подобно наступающим на противника солдатам, только вперед. Если одна из шашек прорывалась в тыл врага, получала преимущества, становясь дамкой, и могла вести нападение не по прямой траектории.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rp.rv.ua/sites/default/files/images/news2/Mignar_sha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87962"/>
            <a:ext cx="4392488" cy="31227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1723 год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Английский шашист польского происхождения, оставшийся в истории под прозвищем Поляк, предложил увеличить шашечную доску до 100 клеток и немного изменить правила игры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появились стоклеточные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(польские) шашки. Широкое распространение и отсутствие расхождений в правилах игры сделало этот вариант шашек международным.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sunhome.ru/UsersGallery/122005/17131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3456384" cy="2594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122912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V век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836712"/>
            <a:ext cx="79928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истории настольных игры ознаменован появлением первой игры шахматного типа. В Индии тогда появилась игра чатуранга, напоминающая современные шахматы.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://www.bolshoyvopros.ru/files/users/images/64/4a/644a108e265332a29e895e38cf8be748.jpg"/>
          <p:cNvPicPr>
            <a:picLocks noChangeAspect="1" noChangeArrowheads="1"/>
          </p:cNvPicPr>
          <p:nvPr/>
        </p:nvPicPr>
        <p:blipFill>
          <a:blip r:embed="rId3" cstate="print"/>
          <a:srcRect t="14052" b="11002"/>
          <a:stretch>
            <a:fillRect/>
          </a:stretch>
        </p:blipFill>
        <p:spPr bwMode="auto">
          <a:xfrm>
            <a:off x="5255568" y="2060848"/>
            <a:ext cx="3888432" cy="2304256"/>
          </a:xfrm>
          <a:prstGeom prst="rect">
            <a:avLst/>
          </a:prstGeom>
          <a:noFill/>
        </p:spPr>
      </p:pic>
      <p:pic>
        <p:nvPicPr>
          <p:cNvPr id="13314" name="Picture 2" descr="http://realsovet.ru/wp-content/uploads/2011/10/chaturan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149080"/>
            <a:ext cx="2616602" cy="255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XII век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1453426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 одним из важнейших в истории развития настольных игр. Именно этим веком датированы первые найденные игральные карты. Найдены они были на востоке.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board.com.ua/imgs/board/8/33516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76273"/>
            <a:ext cx="4392488" cy="3465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XVIII век.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эту пору из Азии в Европу привозят домино. Первой страной, где полюбилась эта игра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мазаичного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типа стала Италия.</a:t>
            </a:r>
          </a:p>
        </p:txBody>
      </p:sp>
      <p:pic>
        <p:nvPicPr>
          <p:cNvPr id="11266" name="Picture 2" descr="http://cwer.ws/files/u299979/01/D_MIX_W-57.jpg"/>
          <p:cNvPicPr>
            <a:picLocks noChangeAspect="1" noChangeArrowheads="1"/>
          </p:cNvPicPr>
          <p:nvPr/>
        </p:nvPicPr>
        <p:blipFill>
          <a:blip r:embed="rId2" cstate="print"/>
          <a:srcRect l="12150" t="14400" r="12251" b="13601"/>
          <a:stretch>
            <a:fillRect/>
          </a:stretch>
        </p:blipFill>
        <p:spPr bwMode="auto">
          <a:xfrm>
            <a:off x="467544" y="4200514"/>
            <a:ext cx="2952328" cy="2108806"/>
          </a:xfrm>
          <a:prstGeom prst="rect">
            <a:avLst/>
          </a:prstGeom>
          <a:noFill/>
        </p:spPr>
      </p:pic>
      <p:pic>
        <p:nvPicPr>
          <p:cNvPr id="11270" name="Picture 6" descr="http://media.treehugger.com/assets/images/2011/12/endangered-species-dominos.jpg.644x0_q100_crop-sm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20888"/>
            <a:ext cx="4392488" cy="293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1870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088740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 годом игры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маджонг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Приблизительно в этом году в Китае зарождается знаменитая азартная игра, с применением игральных костей.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flash-games-online.ru/scrin/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384376" cy="2538282"/>
          </a:xfrm>
          <a:prstGeom prst="rect">
            <a:avLst/>
          </a:prstGeom>
          <a:noFill/>
        </p:spPr>
      </p:pic>
      <p:pic>
        <p:nvPicPr>
          <p:cNvPr id="10244" name="Picture 4" descr="http://e-mkg.info/wp-content/uploads/2012/09/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4396004" cy="2926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1880 год</a:t>
            </a:r>
            <a:r>
              <a:rPr lang="ru-RU" dirty="0"/>
              <a:t> 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836712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году в Великобритании изобретают знаменитую игру реверси (настольная игра шашечного типа на доске 8*8 клеток).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igroved.ru/games/reversi/big/igroved_reversi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544616" cy="369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1934 год</a:t>
            </a:r>
            <a:r>
              <a:rPr lang="ru-RU" dirty="0"/>
              <a:t> 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836712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году Чарльз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Дэрроу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явил миру знаменитую монополию. Тогда это была экономическая настольная игра, что-то вроде экономической стратегии. Впоследствии появились тысячи разновидностей этой игры. Полагают, что причиной для создания этой игры стала Великая депрессия 1930-х в США.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leroivalery.ru/_mod_files/ce_images/image/monopoly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572000" cy="3457576"/>
          </a:xfrm>
          <a:prstGeom prst="rect">
            <a:avLst/>
          </a:prstGeom>
          <a:noFill/>
        </p:spPr>
      </p:pic>
      <p:pic>
        <p:nvPicPr>
          <p:cNvPr id="8198" name="Picture 6" descr="http://pipi.kz/published/publicdata/PIPIKZPIPI/attachments/SC/products_pictures/Monopoly_Igra_Monopolija_Siti1_en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059364"/>
            <a:ext cx="3240360" cy="217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1938 год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836712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придумана знаменитая игра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Скрэббл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 В России она более известна как "Эрудит". Впрочем, аналогом этой игры можно считать русскую игру под названием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igrushki66.ru/upload/iblock/417/417c9899dcbdcc1bf90179a64fd44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824536" cy="3916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gromaster.com/images/article/nastolki_go_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12976"/>
            <a:ext cx="4886325" cy="3133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Настольная игра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— игра, в которую можно играть в помещении, с помощью инвентаря, размещаемого на обычном или специально сделанном столе.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«Мафия» придумана весной 1986 года студентом факультета психологии МГУ Дмитрием Давыдовым, уроженцем Каменска-Уральского. Вначале в неё играли в общежитиях, аудиториях и коридорах МГУ, но после того как некоторые студенты университета провели каникулы в летних студенческих лагерях, где отдыхали студенты и других советских ВУЗов, игра вместе с новыми игроками стала распространяться по другим учебным заведениям СССР.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cs1576.vkontakte.ru/u4940613/95757187/x_5af915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4752528" cy="3178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640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1998 году игра «Мафия» и ее европейский прототип — игра «Убийца» были использованы калининградской Высшей школой МВД РФ для курса «Визуальная психодиагностика». Игры легли в основу учебно-методического пособия, с помощью которого развивали навыки курсантов в отношении различных приёмов и методов чтения языка телодвижений.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omhs.narod.ru/images/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1829710" cy="3029322"/>
          </a:xfrm>
          <a:prstGeom prst="rect">
            <a:avLst/>
          </a:prstGeom>
          <a:noFill/>
        </p:spPr>
      </p:pic>
      <p:pic>
        <p:nvPicPr>
          <p:cNvPr id="5124" name="Picture 4" descr="http://www.omamvd.ru/about/images/data/activity/academy/b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4141407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Китае «Мафия» используется для лечения азартных людей от игровой зависимости, а в США — как средство перевоспитания «трудных» подростков в летних христианских лагерях. А еще, с помощью «Мафии» к роли будущих присяжных готовятся японские старшеклассники.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stolica.interso.ru/resources/i142430-contentImage1_2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598847" cy="2939059"/>
          </a:xfrm>
          <a:prstGeom prst="rect">
            <a:avLst/>
          </a:prstGeom>
          <a:noFill/>
        </p:spPr>
      </p:pic>
      <p:pic>
        <p:nvPicPr>
          <p:cNvPr id="4100" name="Picture 4" descr="http://www.santour.ru/Caribs/SAINT_MARTIN/SONESTA_GREAT_BAY_BEACH_HOTEL/SONESTA_GREAT_BAY_BEACH_HOTE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392488" cy="291531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9024" y="5733256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Мафия признана одной из «50 наиболее исторически и культурно существенных игр, появившихся с 1800 года».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"Что наша жизнь? Игра" написал однажды А. Пушкин в своей "Пиковой даме". </a:t>
            </a:r>
          </a:p>
        </p:txBody>
      </p:sp>
      <p:pic>
        <p:nvPicPr>
          <p:cNvPr id="1026" name="Picture 2" descr="http://artru.info/il/img.php?img=33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6336704" cy="4393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7284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Настольные игры —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уникальное средство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от скуки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gifts4logo.ru/images/main/400_400/IP/66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404664"/>
            <a:ext cx="72362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Увлечение настольными играми, в которые, впрочем, играли не только на столе, но и на земле, и на полу, первоначально возникло как забава для элиты Римской империи, а затем распространились по всей  Европе благодаря римским легионам.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www.mytoyarmy.ru/images/sets/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571500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32656"/>
            <a:ext cx="7092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голландский философ Йозеф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Хайзенга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эту теорию углубил. По мнению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Хайзенги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 превращают в игру весь свет и человек только потому человек, что умеет играть. По этой теории вполне понятно отчего настольные игры зародились так давно, что уже и не узнать, откуда произошла эта забава.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podarki62.ru/content/bimage_tov/img_t98374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464496" cy="3375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вот некоторые вехи в истории настольных игр мира:</a:t>
            </a:r>
            <a:endParaRPr lang="ru-RU" b="1" dirty="0"/>
          </a:p>
        </p:txBody>
      </p:sp>
      <p:pic>
        <p:nvPicPr>
          <p:cNvPr id="21506" name="Picture 2" descr="http://www.familienurlaub-hotels.de/wp-content/uploads/2011/02/shutterstock_4587572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544616" cy="369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нашей эры.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412776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Самой древней настольной игрой считается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сенет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Развлечение это было популярно еще 4000 лет до нашей эры в Древнем Египте и по своим правилам напоминала шашки. </a:t>
            </a:r>
          </a:p>
        </p:txBody>
      </p:sp>
      <p:pic>
        <p:nvPicPr>
          <p:cNvPr id="5" name="Рисунок 4" descr="http://nas-tolki.narod.ru/istoriya_nastolnih_igr/200px-Maler_der_Grabkammer_der_Nefertari_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744416" cy="330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4869160"/>
            <a:ext cx="461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Нефертити, играющая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сенет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тысячи лет до нашей эры были изобретены игральные кости, а вместе с ними и знаменитые нарды.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Нарды — игра шашечного типа, появившаяся на арабском Востоке и сохранившаяся до сих пор, хотя и в изменённом виде. Тогда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кстати в нарды играли по немного другим правилам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4-tub-kz.yandex.net/i?id=292560375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873214" cy="2652886"/>
          </a:xfrm>
          <a:prstGeom prst="rect">
            <a:avLst/>
          </a:prstGeom>
          <a:noFill/>
        </p:spPr>
      </p:pic>
      <p:pic>
        <p:nvPicPr>
          <p:cNvPr id="19462" name="Picture 6" descr="http://kafanews.com/new/images/imgefb9d2beff6631dcf2a3673d2d2a657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888432" cy="291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Индии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уже играли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чаупар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тоже игру шашечного типа. Известно, что в это же время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зарождается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наподобие шашек в Испании и России.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тысячи лет назад зарождается знаменитая и по сей день настольная игра Го. </a:t>
            </a:r>
          </a:p>
        </p:txBody>
      </p:sp>
      <p:pic>
        <p:nvPicPr>
          <p:cNvPr id="18436" name="Picture 4" descr="http://aquarianage.ru/assets/galleries/679/tla6Nef6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248472" cy="2833822"/>
          </a:xfrm>
          <a:prstGeom prst="rect">
            <a:avLst/>
          </a:prstGeom>
          <a:noFill/>
        </p:spPr>
      </p:pic>
      <p:pic>
        <p:nvPicPr>
          <p:cNvPr id="18438" name="Picture 6" descr="http://asnta.ru/media/fotoalbums/2011/07_29/%D1%80%D0%B5%D0%BD%D0%B4%D0%B7%D1%8E.jpg-3224-t700x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тысячелетие до нашей эры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52736"/>
            <a:ext cx="30963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Го-моку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— игры шашечного типа, в которых фишки не передвигаются по доске, а лишь выставляются и убираются с неё. Появились в древнем Китае и сохранились по сей день, с минимальными изменениями.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http://s61.radikal.ru/i174/1003/38/ad069bf81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3876675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789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История появления  настольных игр</vt:lpstr>
      <vt:lpstr>Слайд 2</vt:lpstr>
      <vt:lpstr>Слайд 3</vt:lpstr>
      <vt:lpstr>Слайд 4</vt:lpstr>
      <vt:lpstr>Итак, вот некоторые вехи в истории настольных игр мира:</vt:lpstr>
      <vt:lpstr>До нашей эры. </vt:lpstr>
      <vt:lpstr>Слайд 7</vt:lpstr>
      <vt:lpstr>Слайд 8</vt:lpstr>
      <vt:lpstr>2 тысячелетие до нашей эры  </vt:lpstr>
      <vt:lpstr>Слайд 10</vt:lpstr>
      <vt:lpstr>Слайд 11</vt:lpstr>
      <vt:lpstr>1723 год  </vt:lpstr>
      <vt:lpstr>V век </vt:lpstr>
      <vt:lpstr>XII век </vt:lpstr>
      <vt:lpstr>XVIII век. </vt:lpstr>
      <vt:lpstr>1870 год </vt:lpstr>
      <vt:lpstr>1880 год </vt:lpstr>
      <vt:lpstr>1934 год </vt:lpstr>
      <vt:lpstr>1938 год </vt:lpstr>
      <vt:lpstr>Слайд 20</vt:lpstr>
      <vt:lpstr>Слайд 21</vt:lpstr>
      <vt:lpstr>Слайд 22</vt:lpstr>
      <vt:lpstr>Слайд 23</vt:lpstr>
      <vt:lpstr>Слайд 24</vt:lpstr>
    </vt:vector>
  </TitlesOfParts>
  <Company>Тоо.Жак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появления  настольных игр</dc:title>
  <dc:creator>User</dc:creator>
  <cp:lastModifiedBy>User</cp:lastModifiedBy>
  <cp:revision>10</cp:revision>
  <dcterms:created xsi:type="dcterms:W3CDTF">2013-03-28T13:01:07Z</dcterms:created>
  <dcterms:modified xsi:type="dcterms:W3CDTF">2013-06-26T10:48:08Z</dcterms:modified>
</cp:coreProperties>
</file>