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Род</a:t>
          </a:r>
          <a:endParaRPr lang="ru-RU" b="1" dirty="0">
            <a:solidFill>
              <a:srgbClr val="7030A0"/>
            </a:solidFill>
          </a:endParaRPr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М.</a:t>
          </a:r>
          <a:endParaRPr lang="ru-RU" b="1" dirty="0">
            <a:solidFill>
              <a:srgbClr val="7030A0"/>
            </a:solidFill>
          </a:endParaRPr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Ж</a:t>
          </a:r>
          <a:r>
            <a:rPr lang="ru-RU" dirty="0" smtClean="0"/>
            <a:t>.</a:t>
          </a:r>
          <a:endParaRPr lang="ru-RU" dirty="0"/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С.</a:t>
          </a:r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Y="96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87D368E6-B5E3-455C-939D-34C84955E51C}" type="presOf" srcId="{D0D1080F-E223-4730-80C1-A08677BFEEEC}" destId="{0CBA8840-B3E3-4330-9401-EB4393237671}" srcOrd="1" destOrd="0" presId="urn:microsoft.com/office/officeart/2005/8/layout/orgChart1"/>
    <dgm:cxn modelId="{35508399-980A-4A36-86AB-771AFA837152}" type="presOf" srcId="{7EF3190C-22EC-47E0-BA68-B5827B614494}" destId="{A4249061-BE60-4B97-AA4A-EE8741B1588D}" srcOrd="0" destOrd="0" presId="urn:microsoft.com/office/officeart/2005/8/layout/orgChart1"/>
    <dgm:cxn modelId="{D6C3C47B-4D36-4575-9A43-9B0A87C414B5}" type="presOf" srcId="{69D2F948-5C42-466D-8F16-86FA54B5C1B1}" destId="{4981D5C7-B605-4410-9083-8D4D436C7A0B}" srcOrd="1" destOrd="0" presId="urn:microsoft.com/office/officeart/2005/8/layout/orgChart1"/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AEB7E966-A007-4882-8403-28BA63E992B0}" type="presOf" srcId="{69D2F948-5C42-466D-8F16-86FA54B5C1B1}" destId="{38EA2DFE-3924-40C2-9C9A-EA224F2E0F71}" srcOrd="0" destOrd="0" presId="urn:microsoft.com/office/officeart/2005/8/layout/orgChart1"/>
    <dgm:cxn modelId="{D0F13D65-8D7B-482F-9F65-C1945CDC8160}" type="presOf" srcId="{3C56FEEB-C9E4-448C-97B5-6A4E0108C66A}" destId="{BF4AC928-5BB5-4ACF-8854-B37121E5BE0D}" srcOrd="1" destOrd="0" presId="urn:microsoft.com/office/officeart/2005/8/layout/orgChart1"/>
    <dgm:cxn modelId="{346135E7-B54C-47D7-A2A4-D1ED68F49546}" type="presOf" srcId="{A0BE8530-D607-4412-9427-A5B48D3723E8}" destId="{BFAE50E2-B128-4D38-93EA-8686D7F3279E}" srcOrd="0" destOrd="0" presId="urn:microsoft.com/office/officeart/2005/8/layout/orgChart1"/>
    <dgm:cxn modelId="{31ED0C2C-A139-47A9-8DFB-F8A542BEB508}" type="presOf" srcId="{DC03E692-0269-4ED6-876F-231C63687569}" destId="{F9B9C2B8-E755-48B7-9B55-3CB16E3BF39B}" srcOrd="0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9F561C6D-574F-4EF6-A435-48A09C27F22E}" type="presOf" srcId="{341BEF19-E7E7-4355-861F-7CA256D9A8C4}" destId="{25E38B20-67D3-471C-A25C-B88B8226CB98}" srcOrd="1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F05E72B1-6F90-4FAD-98ED-54008D690E02}" type="presOf" srcId="{3C56FEEB-C9E4-448C-97B5-6A4E0108C66A}" destId="{EAE39CBA-636F-4C15-96DE-48761D0C479C}" srcOrd="0" destOrd="0" presId="urn:microsoft.com/office/officeart/2005/8/layout/orgChart1"/>
    <dgm:cxn modelId="{450BE1B5-6739-4C00-9A92-B8CEE6026981}" type="presOf" srcId="{341BEF19-E7E7-4355-861F-7CA256D9A8C4}" destId="{7B6AD6D1-72BD-4EC3-9A9B-E8151A6DC2B9}" srcOrd="0" destOrd="0" presId="urn:microsoft.com/office/officeart/2005/8/layout/orgChart1"/>
    <dgm:cxn modelId="{59D148E9-634C-415A-9878-58265E39850E}" type="presOf" srcId="{D0D1080F-E223-4730-80C1-A08677BFEEEC}" destId="{A8D14E0E-9FC1-48F6-B685-34E8B5D0ED67}" srcOrd="0" destOrd="0" presId="urn:microsoft.com/office/officeart/2005/8/layout/orgChart1"/>
    <dgm:cxn modelId="{179192C3-FDD1-4A9F-9657-2C631AFB905E}" type="presOf" srcId="{E261B922-5863-4EE4-AFE4-7F31A2F462A0}" destId="{1C578768-52AB-40A1-B18C-87FFDFEFB4E1}" srcOrd="0" destOrd="0" presId="urn:microsoft.com/office/officeart/2005/8/layout/orgChart1"/>
    <dgm:cxn modelId="{EB83213A-8C2A-494A-91E9-B225DEE95CE9}" type="presParOf" srcId="{F9B9C2B8-E755-48B7-9B55-3CB16E3BF39B}" destId="{7F1B7039-61B1-4447-A20C-96202923FBE1}" srcOrd="0" destOrd="0" presId="urn:microsoft.com/office/officeart/2005/8/layout/orgChart1"/>
    <dgm:cxn modelId="{AE01120A-51EC-431A-8FF0-4CC5E58F22A3}" type="presParOf" srcId="{7F1B7039-61B1-4447-A20C-96202923FBE1}" destId="{7F0DEE76-EC7B-4F97-B9FB-E8F00B4934FD}" srcOrd="0" destOrd="0" presId="urn:microsoft.com/office/officeart/2005/8/layout/orgChart1"/>
    <dgm:cxn modelId="{81BB7D6C-D4D3-4AA4-8CE0-44B779A1C703}" type="presParOf" srcId="{7F0DEE76-EC7B-4F97-B9FB-E8F00B4934FD}" destId="{EAE39CBA-636F-4C15-96DE-48761D0C479C}" srcOrd="0" destOrd="0" presId="urn:microsoft.com/office/officeart/2005/8/layout/orgChart1"/>
    <dgm:cxn modelId="{230CA924-E533-4564-9AD7-A84F337F01F0}" type="presParOf" srcId="{7F0DEE76-EC7B-4F97-B9FB-E8F00B4934FD}" destId="{BF4AC928-5BB5-4ACF-8854-B37121E5BE0D}" srcOrd="1" destOrd="0" presId="urn:microsoft.com/office/officeart/2005/8/layout/orgChart1"/>
    <dgm:cxn modelId="{EEFC2016-F8B1-4AF8-83F6-A1D89100AEE3}" type="presParOf" srcId="{7F1B7039-61B1-4447-A20C-96202923FBE1}" destId="{14CC622E-CECA-4830-AE35-C613C1461182}" srcOrd="1" destOrd="0" presId="urn:microsoft.com/office/officeart/2005/8/layout/orgChart1"/>
    <dgm:cxn modelId="{66535175-29F7-4EE9-B479-7C71173654B6}" type="presParOf" srcId="{14CC622E-CECA-4830-AE35-C613C1461182}" destId="{A4249061-BE60-4B97-AA4A-EE8741B1588D}" srcOrd="0" destOrd="0" presId="urn:microsoft.com/office/officeart/2005/8/layout/orgChart1"/>
    <dgm:cxn modelId="{5B0D70EE-C436-4412-915F-869509C52835}" type="presParOf" srcId="{14CC622E-CECA-4830-AE35-C613C1461182}" destId="{85FC6CA9-9B72-4A59-B14A-0C68E645AD33}" srcOrd="1" destOrd="0" presId="urn:microsoft.com/office/officeart/2005/8/layout/orgChart1"/>
    <dgm:cxn modelId="{3E007103-0825-4BE7-AF45-66BA8227EE2E}" type="presParOf" srcId="{85FC6CA9-9B72-4A59-B14A-0C68E645AD33}" destId="{45FB41AE-89B5-4CFE-A4ED-C735A14A68F1}" srcOrd="0" destOrd="0" presId="urn:microsoft.com/office/officeart/2005/8/layout/orgChart1"/>
    <dgm:cxn modelId="{020055C7-A909-4DF2-A8B5-86C0D75BB640}" type="presParOf" srcId="{45FB41AE-89B5-4CFE-A4ED-C735A14A68F1}" destId="{38EA2DFE-3924-40C2-9C9A-EA224F2E0F71}" srcOrd="0" destOrd="0" presId="urn:microsoft.com/office/officeart/2005/8/layout/orgChart1"/>
    <dgm:cxn modelId="{38CA8D46-B1EF-478C-ADB2-E1763DACE675}" type="presParOf" srcId="{45FB41AE-89B5-4CFE-A4ED-C735A14A68F1}" destId="{4981D5C7-B605-4410-9083-8D4D436C7A0B}" srcOrd="1" destOrd="0" presId="urn:microsoft.com/office/officeart/2005/8/layout/orgChart1"/>
    <dgm:cxn modelId="{012DE1D3-1659-46D6-9DA2-E732941EB076}" type="presParOf" srcId="{85FC6CA9-9B72-4A59-B14A-0C68E645AD33}" destId="{003E53BD-E515-4BF9-8334-B7211D7FD9B9}" srcOrd="1" destOrd="0" presId="urn:microsoft.com/office/officeart/2005/8/layout/orgChart1"/>
    <dgm:cxn modelId="{EEA6DB30-20DF-448B-BE37-41AC176C73BE}" type="presParOf" srcId="{85FC6CA9-9B72-4A59-B14A-0C68E645AD33}" destId="{C3B6C1E8-453E-4C97-A8DC-DB75697589DE}" srcOrd="2" destOrd="0" presId="urn:microsoft.com/office/officeart/2005/8/layout/orgChart1"/>
    <dgm:cxn modelId="{368973A0-11D6-4AD8-973B-B49635FB1A37}" type="presParOf" srcId="{14CC622E-CECA-4830-AE35-C613C1461182}" destId="{BFAE50E2-B128-4D38-93EA-8686D7F3279E}" srcOrd="2" destOrd="0" presId="urn:microsoft.com/office/officeart/2005/8/layout/orgChart1"/>
    <dgm:cxn modelId="{85586BAC-2879-4C71-9CBA-5A2B15D12C30}" type="presParOf" srcId="{14CC622E-CECA-4830-AE35-C613C1461182}" destId="{21ACF109-2ED6-4502-8912-F14EEB902F2E}" srcOrd="3" destOrd="0" presId="urn:microsoft.com/office/officeart/2005/8/layout/orgChart1"/>
    <dgm:cxn modelId="{D218F25E-4FA9-425C-8DA3-D7317AC840AA}" type="presParOf" srcId="{21ACF109-2ED6-4502-8912-F14EEB902F2E}" destId="{AFF9FA84-2999-4239-BFB8-EFD1852BA366}" srcOrd="0" destOrd="0" presId="urn:microsoft.com/office/officeart/2005/8/layout/orgChart1"/>
    <dgm:cxn modelId="{55A701F9-4895-47AD-B0EF-A7E0AAA85C35}" type="presParOf" srcId="{AFF9FA84-2999-4239-BFB8-EFD1852BA366}" destId="{A8D14E0E-9FC1-48F6-B685-34E8B5D0ED67}" srcOrd="0" destOrd="0" presId="urn:microsoft.com/office/officeart/2005/8/layout/orgChart1"/>
    <dgm:cxn modelId="{4B72AFEA-E715-4BFD-AA61-1167CAAE910D}" type="presParOf" srcId="{AFF9FA84-2999-4239-BFB8-EFD1852BA366}" destId="{0CBA8840-B3E3-4330-9401-EB4393237671}" srcOrd="1" destOrd="0" presId="urn:microsoft.com/office/officeart/2005/8/layout/orgChart1"/>
    <dgm:cxn modelId="{990DE07E-3CE0-4BFC-822B-F1B539197D2F}" type="presParOf" srcId="{21ACF109-2ED6-4502-8912-F14EEB902F2E}" destId="{83E83A5E-0AB1-4B6B-A407-B52327D9A466}" srcOrd="1" destOrd="0" presId="urn:microsoft.com/office/officeart/2005/8/layout/orgChart1"/>
    <dgm:cxn modelId="{A13BCAB3-6605-4C57-85F8-4D28A3CA1228}" type="presParOf" srcId="{21ACF109-2ED6-4502-8912-F14EEB902F2E}" destId="{70865C3A-920A-48E7-962D-A8A1DBAE13E0}" srcOrd="2" destOrd="0" presId="urn:microsoft.com/office/officeart/2005/8/layout/orgChart1"/>
    <dgm:cxn modelId="{409106D9-CECF-42ED-8802-DA43DA42D1D3}" type="presParOf" srcId="{14CC622E-CECA-4830-AE35-C613C1461182}" destId="{1C578768-52AB-40A1-B18C-87FFDFEFB4E1}" srcOrd="4" destOrd="0" presId="urn:microsoft.com/office/officeart/2005/8/layout/orgChart1"/>
    <dgm:cxn modelId="{9ECBA354-B775-4CC8-B195-4704A726407A}" type="presParOf" srcId="{14CC622E-CECA-4830-AE35-C613C1461182}" destId="{C7CB4F2B-DCBF-4A1D-81B4-670DF9964CA2}" srcOrd="5" destOrd="0" presId="urn:microsoft.com/office/officeart/2005/8/layout/orgChart1"/>
    <dgm:cxn modelId="{C229DAF8-F7EF-4471-B263-7064B43F0FAF}" type="presParOf" srcId="{C7CB4F2B-DCBF-4A1D-81B4-670DF9964CA2}" destId="{2E93D20C-5348-4DF9-ACC3-20AB42DF667F}" srcOrd="0" destOrd="0" presId="urn:microsoft.com/office/officeart/2005/8/layout/orgChart1"/>
    <dgm:cxn modelId="{384B4633-8C84-401E-837C-3936EC6A2D0D}" type="presParOf" srcId="{2E93D20C-5348-4DF9-ACC3-20AB42DF667F}" destId="{7B6AD6D1-72BD-4EC3-9A9B-E8151A6DC2B9}" srcOrd="0" destOrd="0" presId="urn:microsoft.com/office/officeart/2005/8/layout/orgChart1"/>
    <dgm:cxn modelId="{0B96B9E9-CEE2-4679-B2B1-62FFF35488A3}" type="presParOf" srcId="{2E93D20C-5348-4DF9-ACC3-20AB42DF667F}" destId="{25E38B20-67D3-471C-A25C-B88B8226CB98}" srcOrd="1" destOrd="0" presId="urn:microsoft.com/office/officeart/2005/8/layout/orgChart1"/>
    <dgm:cxn modelId="{4F173FFC-88CD-4178-B771-EC3468B17D33}" type="presParOf" srcId="{C7CB4F2B-DCBF-4A1D-81B4-670DF9964CA2}" destId="{3C3AC083-52F4-4FCF-BDEF-CAE9CECFBEE6}" srcOrd="1" destOrd="0" presId="urn:microsoft.com/office/officeart/2005/8/layout/orgChart1"/>
    <dgm:cxn modelId="{51829EBD-DF12-44C0-9C1E-B1AD207D3368}" type="presParOf" srcId="{C7CB4F2B-DCBF-4A1D-81B4-670DF9964CA2}" destId="{B616A9B4-7D4E-417A-B160-A6FF91E3A279}" srcOrd="2" destOrd="0" presId="urn:microsoft.com/office/officeart/2005/8/layout/orgChart1"/>
    <dgm:cxn modelId="{3BC050C2-D447-4DEC-8A6C-4F102D6AA6BE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Д.п</a:t>
          </a:r>
          <a:r>
            <a:rPr lang="ru-RU" b="1" dirty="0" smtClean="0">
              <a:solidFill>
                <a:srgbClr val="7030A0"/>
              </a:solidFill>
            </a:rPr>
            <a:t>. 1 </a:t>
          </a:r>
          <a:r>
            <a:rPr lang="ru-RU" b="1" dirty="0" err="1" smtClean="0">
              <a:solidFill>
                <a:srgbClr val="7030A0"/>
              </a:solidFill>
            </a:rPr>
            <a:t>скл</a:t>
          </a:r>
          <a:r>
            <a:rPr lang="ru-RU" b="1" dirty="0" smtClean="0">
              <a:solidFill>
                <a:srgbClr val="7030A0"/>
              </a:solidFill>
            </a:rPr>
            <a:t>.</a:t>
          </a:r>
          <a:endParaRPr lang="ru-RU" b="1" dirty="0">
            <a:solidFill>
              <a:srgbClr val="7030A0"/>
            </a:solidFill>
          </a:endParaRPr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 е</a:t>
          </a:r>
          <a:endParaRPr lang="ru-RU" b="1" dirty="0">
            <a:solidFill>
              <a:srgbClr val="7030A0"/>
            </a:solidFill>
          </a:endParaRPr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-у</a:t>
          </a:r>
          <a:endParaRPr lang="ru-RU" b="1" dirty="0">
            <a:solidFill>
              <a:srgbClr val="7030A0"/>
            </a:solidFill>
          </a:endParaRPr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-и</a:t>
          </a:r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 custScaleX="230682" custLinFactNeighborY="-13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Y="96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F6994612-477E-4B45-9E24-7F9DA9B928CD}" type="presOf" srcId="{69D2F948-5C42-466D-8F16-86FA54B5C1B1}" destId="{4981D5C7-B605-4410-9083-8D4D436C7A0B}" srcOrd="1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F87223F7-6075-4F77-A72D-C6BE90C6D302}" type="presOf" srcId="{341BEF19-E7E7-4355-861F-7CA256D9A8C4}" destId="{7B6AD6D1-72BD-4EC3-9A9B-E8151A6DC2B9}" srcOrd="0" destOrd="0" presId="urn:microsoft.com/office/officeart/2005/8/layout/orgChart1"/>
    <dgm:cxn modelId="{EBDC9106-EA93-46E3-913C-052529B4D445}" type="presOf" srcId="{69D2F948-5C42-466D-8F16-86FA54B5C1B1}" destId="{38EA2DFE-3924-40C2-9C9A-EA224F2E0F71}" srcOrd="0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478FD93E-6E5A-48E3-8C2E-6983DEE27A3A}" type="presOf" srcId="{3C56FEEB-C9E4-448C-97B5-6A4E0108C66A}" destId="{BF4AC928-5BB5-4ACF-8854-B37121E5BE0D}" srcOrd="1" destOrd="0" presId="urn:microsoft.com/office/officeart/2005/8/layout/orgChart1"/>
    <dgm:cxn modelId="{F47FBD0F-A09E-4D76-BA88-7D285317496D}" type="presOf" srcId="{3C56FEEB-C9E4-448C-97B5-6A4E0108C66A}" destId="{EAE39CBA-636F-4C15-96DE-48761D0C479C}" srcOrd="0" destOrd="0" presId="urn:microsoft.com/office/officeart/2005/8/layout/orgChart1"/>
    <dgm:cxn modelId="{D1269EF8-9D29-4164-81D0-EAC428BDBCB6}" type="presOf" srcId="{D0D1080F-E223-4730-80C1-A08677BFEEEC}" destId="{A8D14E0E-9FC1-48F6-B685-34E8B5D0ED67}" srcOrd="0" destOrd="0" presId="urn:microsoft.com/office/officeart/2005/8/layout/orgChart1"/>
    <dgm:cxn modelId="{DD9BF6F8-88EA-422A-8210-D7674FAA8361}" type="presOf" srcId="{D0D1080F-E223-4730-80C1-A08677BFEEEC}" destId="{0CBA8840-B3E3-4330-9401-EB4393237671}" srcOrd="1" destOrd="0" presId="urn:microsoft.com/office/officeart/2005/8/layout/orgChart1"/>
    <dgm:cxn modelId="{18C932A3-B8D3-4182-9F9A-DF267EAD11B8}" type="presOf" srcId="{E261B922-5863-4EE4-AFE4-7F31A2F462A0}" destId="{1C578768-52AB-40A1-B18C-87FFDFEFB4E1}" srcOrd="0" destOrd="0" presId="urn:microsoft.com/office/officeart/2005/8/layout/orgChart1"/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AFDD5A02-F980-4535-80B4-7837464CC5FB}" type="presOf" srcId="{DC03E692-0269-4ED6-876F-231C63687569}" destId="{F9B9C2B8-E755-48B7-9B55-3CB16E3BF39B}" srcOrd="0" destOrd="0" presId="urn:microsoft.com/office/officeart/2005/8/layout/orgChart1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D6201F40-E7AF-4E59-8CD6-16FAE7B14E25}" type="presOf" srcId="{7EF3190C-22EC-47E0-BA68-B5827B614494}" destId="{A4249061-BE60-4B97-AA4A-EE8741B1588D}" srcOrd="0" destOrd="0" presId="urn:microsoft.com/office/officeart/2005/8/layout/orgChart1"/>
    <dgm:cxn modelId="{6BACC469-781B-4546-B51F-258DD100283F}" type="presOf" srcId="{341BEF19-E7E7-4355-861F-7CA256D9A8C4}" destId="{25E38B20-67D3-471C-A25C-B88B8226CB98}" srcOrd="1" destOrd="0" presId="urn:microsoft.com/office/officeart/2005/8/layout/orgChart1"/>
    <dgm:cxn modelId="{C552AC65-ACD1-40DE-9B46-4B7B815CA638}" type="presOf" srcId="{A0BE8530-D607-4412-9427-A5B48D3723E8}" destId="{BFAE50E2-B128-4D38-93EA-8686D7F3279E}" srcOrd="0" destOrd="0" presId="urn:microsoft.com/office/officeart/2005/8/layout/orgChart1"/>
    <dgm:cxn modelId="{E85E9C29-92FB-4799-BEE3-82A1085A6C1D}" type="presParOf" srcId="{F9B9C2B8-E755-48B7-9B55-3CB16E3BF39B}" destId="{7F1B7039-61B1-4447-A20C-96202923FBE1}" srcOrd="0" destOrd="0" presId="urn:microsoft.com/office/officeart/2005/8/layout/orgChart1"/>
    <dgm:cxn modelId="{A1114918-A928-4B33-B944-210BA5E41CFF}" type="presParOf" srcId="{7F1B7039-61B1-4447-A20C-96202923FBE1}" destId="{7F0DEE76-EC7B-4F97-B9FB-E8F00B4934FD}" srcOrd="0" destOrd="0" presId="urn:microsoft.com/office/officeart/2005/8/layout/orgChart1"/>
    <dgm:cxn modelId="{A59B5F21-7130-43EC-B6E0-E31D31422AE5}" type="presParOf" srcId="{7F0DEE76-EC7B-4F97-B9FB-E8F00B4934FD}" destId="{EAE39CBA-636F-4C15-96DE-48761D0C479C}" srcOrd="0" destOrd="0" presId="urn:microsoft.com/office/officeart/2005/8/layout/orgChart1"/>
    <dgm:cxn modelId="{7749460A-6BC4-4C78-BBBB-DDB8ECD59107}" type="presParOf" srcId="{7F0DEE76-EC7B-4F97-B9FB-E8F00B4934FD}" destId="{BF4AC928-5BB5-4ACF-8854-B37121E5BE0D}" srcOrd="1" destOrd="0" presId="urn:microsoft.com/office/officeart/2005/8/layout/orgChart1"/>
    <dgm:cxn modelId="{44A0692F-40D1-4FEC-A8F3-F13C4F99D055}" type="presParOf" srcId="{7F1B7039-61B1-4447-A20C-96202923FBE1}" destId="{14CC622E-CECA-4830-AE35-C613C1461182}" srcOrd="1" destOrd="0" presId="urn:microsoft.com/office/officeart/2005/8/layout/orgChart1"/>
    <dgm:cxn modelId="{FADB45B9-0D19-4D9B-AD06-F5E662E87CDD}" type="presParOf" srcId="{14CC622E-CECA-4830-AE35-C613C1461182}" destId="{A4249061-BE60-4B97-AA4A-EE8741B1588D}" srcOrd="0" destOrd="0" presId="urn:microsoft.com/office/officeart/2005/8/layout/orgChart1"/>
    <dgm:cxn modelId="{1A60F8C0-DA5F-432D-9B08-40900C150A71}" type="presParOf" srcId="{14CC622E-CECA-4830-AE35-C613C1461182}" destId="{85FC6CA9-9B72-4A59-B14A-0C68E645AD33}" srcOrd="1" destOrd="0" presId="urn:microsoft.com/office/officeart/2005/8/layout/orgChart1"/>
    <dgm:cxn modelId="{EDCDBD4F-003F-4376-A16C-794B66CC0649}" type="presParOf" srcId="{85FC6CA9-9B72-4A59-B14A-0C68E645AD33}" destId="{45FB41AE-89B5-4CFE-A4ED-C735A14A68F1}" srcOrd="0" destOrd="0" presId="urn:microsoft.com/office/officeart/2005/8/layout/orgChart1"/>
    <dgm:cxn modelId="{169BFF21-9BE3-45A8-BF98-BAE0F3F8267F}" type="presParOf" srcId="{45FB41AE-89B5-4CFE-A4ED-C735A14A68F1}" destId="{38EA2DFE-3924-40C2-9C9A-EA224F2E0F71}" srcOrd="0" destOrd="0" presId="urn:microsoft.com/office/officeart/2005/8/layout/orgChart1"/>
    <dgm:cxn modelId="{00852CD0-2426-46EF-9E87-9B9EBD9F8BCE}" type="presParOf" srcId="{45FB41AE-89B5-4CFE-A4ED-C735A14A68F1}" destId="{4981D5C7-B605-4410-9083-8D4D436C7A0B}" srcOrd="1" destOrd="0" presId="urn:microsoft.com/office/officeart/2005/8/layout/orgChart1"/>
    <dgm:cxn modelId="{EC18C298-09C8-4730-91FE-BD835845A289}" type="presParOf" srcId="{85FC6CA9-9B72-4A59-B14A-0C68E645AD33}" destId="{003E53BD-E515-4BF9-8334-B7211D7FD9B9}" srcOrd="1" destOrd="0" presId="urn:microsoft.com/office/officeart/2005/8/layout/orgChart1"/>
    <dgm:cxn modelId="{3053AB09-1E85-48E4-BA6C-EF735CA45DE8}" type="presParOf" srcId="{85FC6CA9-9B72-4A59-B14A-0C68E645AD33}" destId="{C3B6C1E8-453E-4C97-A8DC-DB75697589DE}" srcOrd="2" destOrd="0" presId="urn:microsoft.com/office/officeart/2005/8/layout/orgChart1"/>
    <dgm:cxn modelId="{6A928F15-10C0-4BF9-9ED7-5BFFFB82B4BB}" type="presParOf" srcId="{14CC622E-CECA-4830-AE35-C613C1461182}" destId="{BFAE50E2-B128-4D38-93EA-8686D7F3279E}" srcOrd="2" destOrd="0" presId="urn:microsoft.com/office/officeart/2005/8/layout/orgChart1"/>
    <dgm:cxn modelId="{47D5226D-D722-4E8A-8DF1-513D846EA9BE}" type="presParOf" srcId="{14CC622E-CECA-4830-AE35-C613C1461182}" destId="{21ACF109-2ED6-4502-8912-F14EEB902F2E}" srcOrd="3" destOrd="0" presId="urn:microsoft.com/office/officeart/2005/8/layout/orgChart1"/>
    <dgm:cxn modelId="{1045DB24-A58F-437F-AF50-9C21400A5B94}" type="presParOf" srcId="{21ACF109-2ED6-4502-8912-F14EEB902F2E}" destId="{AFF9FA84-2999-4239-BFB8-EFD1852BA366}" srcOrd="0" destOrd="0" presId="urn:microsoft.com/office/officeart/2005/8/layout/orgChart1"/>
    <dgm:cxn modelId="{5B8EE416-40D5-4C0C-887D-73983EFFDCFD}" type="presParOf" srcId="{AFF9FA84-2999-4239-BFB8-EFD1852BA366}" destId="{A8D14E0E-9FC1-48F6-B685-34E8B5D0ED67}" srcOrd="0" destOrd="0" presId="urn:microsoft.com/office/officeart/2005/8/layout/orgChart1"/>
    <dgm:cxn modelId="{31A49FDC-6553-47EC-9AB1-DA1770C8DE98}" type="presParOf" srcId="{AFF9FA84-2999-4239-BFB8-EFD1852BA366}" destId="{0CBA8840-B3E3-4330-9401-EB4393237671}" srcOrd="1" destOrd="0" presId="urn:microsoft.com/office/officeart/2005/8/layout/orgChart1"/>
    <dgm:cxn modelId="{EB5EA791-5778-4692-8EE1-CC070D83DDDC}" type="presParOf" srcId="{21ACF109-2ED6-4502-8912-F14EEB902F2E}" destId="{83E83A5E-0AB1-4B6B-A407-B52327D9A466}" srcOrd="1" destOrd="0" presId="urn:microsoft.com/office/officeart/2005/8/layout/orgChart1"/>
    <dgm:cxn modelId="{2E093C0F-7F1C-48D0-9E5E-11B343906140}" type="presParOf" srcId="{21ACF109-2ED6-4502-8912-F14EEB902F2E}" destId="{70865C3A-920A-48E7-962D-A8A1DBAE13E0}" srcOrd="2" destOrd="0" presId="urn:microsoft.com/office/officeart/2005/8/layout/orgChart1"/>
    <dgm:cxn modelId="{A2BBA97F-8B33-4A8B-AF97-66267C506535}" type="presParOf" srcId="{14CC622E-CECA-4830-AE35-C613C1461182}" destId="{1C578768-52AB-40A1-B18C-87FFDFEFB4E1}" srcOrd="4" destOrd="0" presId="urn:microsoft.com/office/officeart/2005/8/layout/orgChart1"/>
    <dgm:cxn modelId="{79C5720B-BA96-42C8-BE51-DA618D3BCD34}" type="presParOf" srcId="{14CC622E-CECA-4830-AE35-C613C1461182}" destId="{C7CB4F2B-DCBF-4A1D-81B4-670DF9964CA2}" srcOrd="5" destOrd="0" presId="urn:microsoft.com/office/officeart/2005/8/layout/orgChart1"/>
    <dgm:cxn modelId="{E9C160F1-3244-49AE-8661-9F1E712758F2}" type="presParOf" srcId="{C7CB4F2B-DCBF-4A1D-81B4-670DF9964CA2}" destId="{2E93D20C-5348-4DF9-ACC3-20AB42DF667F}" srcOrd="0" destOrd="0" presId="urn:microsoft.com/office/officeart/2005/8/layout/orgChart1"/>
    <dgm:cxn modelId="{DFA4CA4F-1543-4A9D-B6DD-B20C2E29148D}" type="presParOf" srcId="{2E93D20C-5348-4DF9-ACC3-20AB42DF667F}" destId="{7B6AD6D1-72BD-4EC3-9A9B-E8151A6DC2B9}" srcOrd="0" destOrd="0" presId="urn:microsoft.com/office/officeart/2005/8/layout/orgChart1"/>
    <dgm:cxn modelId="{B36BBFE8-1959-4184-AE5B-A1E2BBF2C856}" type="presParOf" srcId="{2E93D20C-5348-4DF9-ACC3-20AB42DF667F}" destId="{25E38B20-67D3-471C-A25C-B88B8226CB98}" srcOrd="1" destOrd="0" presId="urn:microsoft.com/office/officeart/2005/8/layout/orgChart1"/>
    <dgm:cxn modelId="{5346468F-9588-46A6-A3CD-0BD60D3E54E5}" type="presParOf" srcId="{C7CB4F2B-DCBF-4A1D-81B4-670DF9964CA2}" destId="{3C3AC083-52F4-4FCF-BDEF-CAE9CECFBEE6}" srcOrd="1" destOrd="0" presId="urn:microsoft.com/office/officeart/2005/8/layout/orgChart1"/>
    <dgm:cxn modelId="{9D7D9F54-471F-4B61-9844-07566E4C5351}" type="presParOf" srcId="{C7CB4F2B-DCBF-4A1D-81B4-670DF9964CA2}" destId="{B616A9B4-7D4E-417A-B160-A6FF91E3A279}" srcOrd="2" destOrd="0" presId="urn:microsoft.com/office/officeart/2005/8/layout/orgChart1"/>
    <dgm:cxn modelId="{00E65D8C-1E90-4758-94F7-3A06F16625B8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Падеж</a:t>
          </a:r>
          <a:endParaRPr lang="ru-RU" b="1" dirty="0">
            <a:solidFill>
              <a:srgbClr val="7030A0"/>
            </a:solidFill>
          </a:endParaRPr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И.</a:t>
          </a:r>
          <a:endParaRPr lang="ru-RU" b="1" dirty="0">
            <a:solidFill>
              <a:srgbClr val="7030A0"/>
            </a:solidFill>
          </a:endParaRPr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Р.</a:t>
          </a:r>
          <a:endParaRPr lang="ru-RU" b="1" dirty="0">
            <a:solidFill>
              <a:srgbClr val="7030A0"/>
            </a:solidFill>
          </a:endParaRPr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В.</a:t>
          </a:r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 custScaleX="197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Y="96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965EE9B7-3792-4791-8E18-F1DAC6DBCDB3}" type="presOf" srcId="{3C56FEEB-C9E4-448C-97B5-6A4E0108C66A}" destId="{EAE39CBA-636F-4C15-96DE-48761D0C479C}" srcOrd="0" destOrd="0" presId="urn:microsoft.com/office/officeart/2005/8/layout/orgChart1"/>
    <dgm:cxn modelId="{14C090D0-4797-49C7-85C1-4C7008323193}" type="presOf" srcId="{E261B922-5863-4EE4-AFE4-7F31A2F462A0}" destId="{1C578768-52AB-40A1-B18C-87FFDFEFB4E1}" srcOrd="0" destOrd="0" presId="urn:microsoft.com/office/officeart/2005/8/layout/orgChart1"/>
    <dgm:cxn modelId="{6624842E-74F2-4C4D-B0DB-0D36B5DFFD97}" type="presOf" srcId="{341BEF19-E7E7-4355-861F-7CA256D9A8C4}" destId="{25E38B20-67D3-471C-A25C-B88B8226CB98}" srcOrd="1" destOrd="0" presId="urn:microsoft.com/office/officeart/2005/8/layout/orgChart1"/>
    <dgm:cxn modelId="{5944B47E-31C5-47EF-A6D6-2D21920FBBD1}" type="presOf" srcId="{341BEF19-E7E7-4355-861F-7CA256D9A8C4}" destId="{7B6AD6D1-72BD-4EC3-9A9B-E8151A6DC2B9}" srcOrd="0" destOrd="0" presId="urn:microsoft.com/office/officeart/2005/8/layout/orgChart1"/>
    <dgm:cxn modelId="{7BE39354-E8B4-4B09-B30C-CF1A5FAF4AB6}" type="presOf" srcId="{3C56FEEB-C9E4-448C-97B5-6A4E0108C66A}" destId="{BF4AC928-5BB5-4ACF-8854-B37121E5BE0D}" srcOrd="1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A3631BFF-CEA9-482F-9C75-CD519B9249E5}" type="presOf" srcId="{A0BE8530-D607-4412-9427-A5B48D3723E8}" destId="{BFAE50E2-B128-4D38-93EA-8686D7F3279E}" srcOrd="0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C314E8A7-22C3-44AF-88DA-DBCE7C219563}" type="presOf" srcId="{D0D1080F-E223-4730-80C1-A08677BFEEEC}" destId="{0CBA8840-B3E3-4330-9401-EB4393237671}" srcOrd="1" destOrd="0" presId="urn:microsoft.com/office/officeart/2005/8/layout/orgChart1"/>
    <dgm:cxn modelId="{F2AD8044-C5F6-4233-8C31-F052D941A907}" type="presOf" srcId="{69D2F948-5C42-466D-8F16-86FA54B5C1B1}" destId="{4981D5C7-B605-4410-9083-8D4D436C7A0B}" srcOrd="1" destOrd="0" presId="urn:microsoft.com/office/officeart/2005/8/layout/orgChart1"/>
    <dgm:cxn modelId="{0D9C390E-88FA-4BF0-A22D-B3F2C4C62468}" type="presOf" srcId="{DC03E692-0269-4ED6-876F-231C63687569}" destId="{F9B9C2B8-E755-48B7-9B55-3CB16E3BF39B}" srcOrd="0" destOrd="0" presId="urn:microsoft.com/office/officeart/2005/8/layout/orgChart1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F2D450A8-5A80-4BEA-9895-BE0003E62B46}" type="presOf" srcId="{D0D1080F-E223-4730-80C1-A08677BFEEEC}" destId="{A8D14E0E-9FC1-48F6-B685-34E8B5D0ED67}" srcOrd="0" destOrd="0" presId="urn:microsoft.com/office/officeart/2005/8/layout/orgChart1"/>
    <dgm:cxn modelId="{23430742-C576-4E36-80D0-12FDD5E0331F}" type="presOf" srcId="{7EF3190C-22EC-47E0-BA68-B5827B614494}" destId="{A4249061-BE60-4B97-AA4A-EE8741B1588D}" srcOrd="0" destOrd="0" presId="urn:microsoft.com/office/officeart/2005/8/layout/orgChart1"/>
    <dgm:cxn modelId="{AEA27448-B0FE-46CF-BE61-A03E56E63BF9}" type="presOf" srcId="{69D2F948-5C42-466D-8F16-86FA54B5C1B1}" destId="{38EA2DFE-3924-40C2-9C9A-EA224F2E0F71}" srcOrd="0" destOrd="0" presId="urn:microsoft.com/office/officeart/2005/8/layout/orgChart1"/>
    <dgm:cxn modelId="{37449432-D423-4E59-B372-ADA76F06624E}" type="presParOf" srcId="{F9B9C2B8-E755-48B7-9B55-3CB16E3BF39B}" destId="{7F1B7039-61B1-4447-A20C-96202923FBE1}" srcOrd="0" destOrd="0" presId="urn:microsoft.com/office/officeart/2005/8/layout/orgChart1"/>
    <dgm:cxn modelId="{A65DEAD9-33D2-40FF-ADFA-505B2C0BD7AA}" type="presParOf" srcId="{7F1B7039-61B1-4447-A20C-96202923FBE1}" destId="{7F0DEE76-EC7B-4F97-B9FB-E8F00B4934FD}" srcOrd="0" destOrd="0" presId="urn:microsoft.com/office/officeart/2005/8/layout/orgChart1"/>
    <dgm:cxn modelId="{E8B5F2DF-3185-4AF0-9DD5-D1CD6F47FFD3}" type="presParOf" srcId="{7F0DEE76-EC7B-4F97-B9FB-E8F00B4934FD}" destId="{EAE39CBA-636F-4C15-96DE-48761D0C479C}" srcOrd="0" destOrd="0" presId="urn:microsoft.com/office/officeart/2005/8/layout/orgChart1"/>
    <dgm:cxn modelId="{24D7E3DF-4EC0-4E59-8A64-EDFAA31428C5}" type="presParOf" srcId="{7F0DEE76-EC7B-4F97-B9FB-E8F00B4934FD}" destId="{BF4AC928-5BB5-4ACF-8854-B37121E5BE0D}" srcOrd="1" destOrd="0" presId="urn:microsoft.com/office/officeart/2005/8/layout/orgChart1"/>
    <dgm:cxn modelId="{C9B6DEFE-55E3-4363-8BF9-0F1F6EDF37F8}" type="presParOf" srcId="{7F1B7039-61B1-4447-A20C-96202923FBE1}" destId="{14CC622E-CECA-4830-AE35-C613C1461182}" srcOrd="1" destOrd="0" presId="urn:microsoft.com/office/officeart/2005/8/layout/orgChart1"/>
    <dgm:cxn modelId="{0F851ADF-8529-41FF-AE48-E691E31811F0}" type="presParOf" srcId="{14CC622E-CECA-4830-AE35-C613C1461182}" destId="{A4249061-BE60-4B97-AA4A-EE8741B1588D}" srcOrd="0" destOrd="0" presId="urn:microsoft.com/office/officeart/2005/8/layout/orgChart1"/>
    <dgm:cxn modelId="{4F0D0B07-4983-409E-8557-4BC8D42F7340}" type="presParOf" srcId="{14CC622E-CECA-4830-AE35-C613C1461182}" destId="{85FC6CA9-9B72-4A59-B14A-0C68E645AD33}" srcOrd="1" destOrd="0" presId="urn:microsoft.com/office/officeart/2005/8/layout/orgChart1"/>
    <dgm:cxn modelId="{50802B67-3508-4E86-9CB3-BF50C4A1FD3C}" type="presParOf" srcId="{85FC6CA9-9B72-4A59-B14A-0C68E645AD33}" destId="{45FB41AE-89B5-4CFE-A4ED-C735A14A68F1}" srcOrd="0" destOrd="0" presId="urn:microsoft.com/office/officeart/2005/8/layout/orgChart1"/>
    <dgm:cxn modelId="{05F344C9-5D9D-4DFC-A267-8D78500850BD}" type="presParOf" srcId="{45FB41AE-89B5-4CFE-A4ED-C735A14A68F1}" destId="{38EA2DFE-3924-40C2-9C9A-EA224F2E0F71}" srcOrd="0" destOrd="0" presId="urn:microsoft.com/office/officeart/2005/8/layout/orgChart1"/>
    <dgm:cxn modelId="{42F2633C-B8EF-4976-BE63-A66F9D0F9C23}" type="presParOf" srcId="{45FB41AE-89B5-4CFE-A4ED-C735A14A68F1}" destId="{4981D5C7-B605-4410-9083-8D4D436C7A0B}" srcOrd="1" destOrd="0" presId="urn:microsoft.com/office/officeart/2005/8/layout/orgChart1"/>
    <dgm:cxn modelId="{BC434BD6-51EE-42C1-B815-ED1D2C159EAE}" type="presParOf" srcId="{85FC6CA9-9B72-4A59-B14A-0C68E645AD33}" destId="{003E53BD-E515-4BF9-8334-B7211D7FD9B9}" srcOrd="1" destOrd="0" presId="urn:microsoft.com/office/officeart/2005/8/layout/orgChart1"/>
    <dgm:cxn modelId="{F5252089-F8FC-428F-9EE1-8B7F9E0CBD64}" type="presParOf" srcId="{85FC6CA9-9B72-4A59-B14A-0C68E645AD33}" destId="{C3B6C1E8-453E-4C97-A8DC-DB75697589DE}" srcOrd="2" destOrd="0" presId="urn:microsoft.com/office/officeart/2005/8/layout/orgChart1"/>
    <dgm:cxn modelId="{12244594-9AD0-4FCF-8062-5E325E6208A3}" type="presParOf" srcId="{14CC622E-CECA-4830-AE35-C613C1461182}" destId="{BFAE50E2-B128-4D38-93EA-8686D7F3279E}" srcOrd="2" destOrd="0" presId="urn:microsoft.com/office/officeart/2005/8/layout/orgChart1"/>
    <dgm:cxn modelId="{CBE17B58-3BB6-43E0-B0CF-2449409C6EF3}" type="presParOf" srcId="{14CC622E-CECA-4830-AE35-C613C1461182}" destId="{21ACF109-2ED6-4502-8912-F14EEB902F2E}" srcOrd="3" destOrd="0" presId="urn:microsoft.com/office/officeart/2005/8/layout/orgChart1"/>
    <dgm:cxn modelId="{94B92A61-EBDE-4C70-9D40-F3AEF67CB092}" type="presParOf" srcId="{21ACF109-2ED6-4502-8912-F14EEB902F2E}" destId="{AFF9FA84-2999-4239-BFB8-EFD1852BA366}" srcOrd="0" destOrd="0" presId="urn:microsoft.com/office/officeart/2005/8/layout/orgChart1"/>
    <dgm:cxn modelId="{A0FCFC29-1BBF-469C-B966-90554E305D9D}" type="presParOf" srcId="{AFF9FA84-2999-4239-BFB8-EFD1852BA366}" destId="{A8D14E0E-9FC1-48F6-B685-34E8B5D0ED67}" srcOrd="0" destOrd="0" presId="urn:microsoft.com/office/officeart/2005/8/layout/orgChart1"/>
    <dgm:cxn modelId="{1BBE26B7-F54F-4900-8B76-019792C2541F}" type="presParOf" srcId="{AFF9FA84-2999-4239-BFB8-EFD1852BA366}" destId="{0CBA8840-B3E3-4330-9401-EB4393237671}" srcOrd="1" destOrd="0" presId="urn:microsoft.com/office/officeart/2005/8/layout/orgChart1"/>
    <dgm:cxn modelId="{CBDD8116-FC7A-44D7-B8FB-B115A8346476}" type="presParOf" srcId="{21ACF109-2ED6-4502-8912-F14EEB902F2E}" destId="{83E83A5E-0AB1-4B6B-A407-B52327D9A466}" srcOrd="1" destOrd="0" presId="urn:microsoft.com/office/officeart/2005/8/layout/orgChart1"/>
    <dgm:cxn modelId="{62B7E97D-F4CD-4F6D-A82D-E36BA0D24701}" type="presParOf" srcId="{21ACF109-2ED6-4502-8912-F14EEB902F2E}" destId="{70865C3A-920A-48E7-962D-A8A1DBAE13E0}" srcOrd="2" destOrd="0" presId="urn:microsoft.com/office/officeart/2005/8/layout/orgChart1"/>
    <dgm:cxn modelId="{BEEEE9C0-3B68-42A9-930B-3D6DB9ED2A74}" type="presParOf" srcId="{14CC622E-CECA-4830-AE35-C613C1461182}" destId="{1C578768-52AB-40A1-B18C-87FFDFEFB4E1}" srcOrd="4" destOrd="0" presId="urn:microsoft.com/office/officeart/2005/8/layout/orgChart1"/>
    <dgm:cxn modelId="{4623B7B1-CF37-4821-B73B-93292C390916}" type="presParOf" srcId="{14CC622E-CECA-4830-AE35-C613C1461182}" destId="{C7CB4F2B-DCBF-4A1D-81B4-670DF9964CA2}" srcOrd="5" destOrd="0" presId="urn:microsoft.com/office/officeart/2005/8/layout/orgChart1"/>
    <dgm:cxn modelId="{788218E6-6869-44EE-82F5-75E930295A50}" type="presParOf" srcId="{C7CB4F2B-DCBF-4A1D-81B4-670DF9964CA2}" destId="{2E93D20C-5348-4DF9-ACC3-20AB42DF667F}" srcOrd="0" destOrd="0" presId="urn:microsoft.com/office/officeart/2005/8/layout/orgChart1"/>
    <dgm:cxn modelId="{F7154FBE-7692-4CB3-86C0-ACAF6AE1D70F}" type="presParOf" srcId="{2E93D20C-5348-4DF9-ACC3-20AB42DF667F}" destId="{7B6AD6D1-72BD-4EC3-9A9B-E8151A6DC2B9}" srcOrd="0" destOrd="0" presId="urn:microsoft.com/office/officeart/2005/8/layout/orgChart1"/>
    <dgm:cxn modelId="{3685015F-570F-473B-868A-FD051EDA09C8}" type="presParOf" srcId="{2E93D20C-5348-4DF9-ACC3-20AB42DF667F}" destId="{25E38B20-67D3-471C-A25C-B88B8226CB98}" srcOrd="1" destOrd="0" presId="urn:microsoft.com/office/officeart/2005/8/layout/orgChart1"/>
    <dgm:cxn modelId="{7EFDB01F-17F5-4287-95D8-E4A6E420609F}" type="presParOf" srcId="{C7CB4F2B-DCBF-4A1D-81B4-670DF9964CA2}" destId="{3C3AC083-52F4-4FCF-BDEF-CAE9CECFBEE6}" srcOrd="1" destOrd="0" presId="urn:microsoft.com/office/officeart/2005/8/layout/orgChart1"/>
    <dgm:cxn modelId="{539371DC-F525-4BC0-8058-B27FCCE3201D}" type="presParOf" srcId="{C7CB4F2B-DCBF-4A1D-81B4-670DF9964CA2}" destId="{B616A9B4-7D4E-417A-B160-A6FF91E3A279}" srcOrd="2" destOrd="0" presId="urn:microsoft.com/office/officeart/2005/8/layout/orgChart1"/>
    <dgm:cxn modelId="{41798D1A-A895-4ACC-AA1B-9BC5FF67B0F4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Падеж</a:t>
          </a:r>
          <a:endParaRPr lang="ru-RU" b="1" dirty="0">
            <a:solidFill>
              <a:srgbClr val="7030A0"/>
            </a:solidFill>
          </a:endParaRPr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П.</a:t>
          </a:r>
          <a:endParaRPr lang="ru-RU" b="1" dirty="0">
            <a:solidFill>
              <a:srgbClr val="7030A0"/>
            </a:solidFill>
          </a:endParaRPr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Р.</a:t>
          </a:r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Д.</a:t>
          </a:r>
          <a:endParaRPr lang="ru-RU" b="1" dirty="0">
            <a:solidFill>
              <a:srgbClr val="7030A0"/>
            </a:solidFill>
          </a:endParaRPr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 custScaleX="230682" custLinFactNeighborY="-13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X="73102" custScaleY="96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ABE924D6-7E14-46DF-A3D4-5670CF332C88}" type="presOf" srcId="{7EF3190C-22EC-47E0-BA68-B5827B614494}" destId="{A4249061-BE60-4B97-AA4A-EE8741B1588D}" srcOrd="0" destOrd="0" presId="urn:microsoft.com/office/officeart/2005/8/layout/orgChart1"/>
    <dgm:cxn modelId="{B9D30710-DA81-46C0-96AE-050A95157592}" type="presOf" srcId="{3C56FEEB-C9E4-448C-97B5-6A4E0108C66A}" destId="{BF4AC928-5BB5-4ACF-8854-B37121E5BE0D}" srcOrd="1" destOrd="0" presId="urn:microsoft.com/office/officeart/2005/8/layout/orgChart1"/>
    <dgm:cxn modelId="{284982AA-28D8-41D2-96AF-7F5711B152D7}" type="presOf" srcId="{D0D1080F-E223-4730-80C1-A08677BFEEEC}" destId="{0CBA8840-B3E3-4330-9401-EB4393237671}" srcOrd="1" destOrd="0" presId="urn:microsoft.com/office/officeart/2005/8/layout/orgChart1"/>
    <dgm:cxn modelId="{E722CF4C-1F34-486A-884F-BD7DD502865F}" type="presOf" srcId="{A0BE8530-D607-4412-9427-A5B48D3723E8}" destId="{BFAE50E2-B128-4D38-93EA-8686D7F3279E}" srcOrd="0" destOrd="0" presId="urn:microsoft.com/office/officeart/2005/8/layout/orgChart1"/>
    <dgm:cxn modelId="{379022FC-BF7D-49BE-9C8F-A395D2757D20}" type="presOf" srcId="{E261B922-5863-4EE4-AFE4-7F31A2F462A0}" destId="{1C578768-52AB-40A1-B18C-87FFDFEFB4E1}" srcOrd="0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CACE1659-1818-4609-858A-F20E800C5CDD}" type="presOf" srcId="{DC03E692-0269-4ED6-876F-231C63687569}" destId="{F9B9C2B8-E755-48B7-9B55-3CB16E3BF39B}" srcOrd="0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9E86EBC4-0299-4D23-B672-02326E05D43C}" type="presOf" srcId="{341BEF19-E7E7-4355-861F-7CA256D9A8C4}" destId="{25E38B20-67D3-471C-A25C-B88B8226CB98}" srcOrd="1" destOrd="0" presId="urn:microsoft.com/office/officeart/2005/8/layout/orgChart1"/>
    <dgm:cxn modelId="{4E91141E-F374-4C5D-909E-EA6E1AAC0ED8}" type="presOf" srcId="{69D2F948-5C42-466D-8F16-86FA54B5C1B1}" destId="{4981D5C7-B605-4410-9083-8D4D436C7A0B}" srcOrd="1" destOrd="0" presId="urn:microsoft.com/office/officeart/2005/8/layout/orgChart1"/>
    <dgm:cxn modelId="{272F7964-D170-4BDB-99B2-53BC7410A768}" type="presOf" srcId="{D0D1080F-E223-4730-80C1-A08677BFEEEC}" destId="{A8D14E0E-9FC1-48F6-B685-34E8B5D0ED67}" srcOrd="0" destOrd="0" presId="urn:microsoft.com/office/officeart/2005/8/layout/orgChart1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CFEDA98B-90E2-4A86-8C26-BEA11AB913B9}" type="presOf" srcId="{341BEF19-E7E7-4355-861F-7CA256D9A8C4}" destId="{7B6AD6D1-72BD-4EC3-9A9B-E8151A6DC2B9}" srcOrd="0" destOrd="0" presId="urn:microsoft.com/office/officeart/2005/8/layout/orgChart1"/>
    <dgm:cxn modelId="{F3004361-3164-4D96-B6D9-EB8E049B30DA}" type="presOf" srcId="{69D2F948-5C42-466D-8F16-86FA54B5C1B1}" destId="{38EA2DFE-3924-40C2-9C9A-EA224F2E0F71}" srcOrd="0" destOrd="0" presId="urn:microsoft.com/office/officeart/2005/8/layout/orgChart1"/>
    <dgm:cxn modelId="{404E5A78-6CED-4B31-9C4D-4F72AFC16D7C}" type="presOf" srcId="{3C56FEEB-C9E4-448C-97B5-6A4E0108C66A}" destId="{EAE39CBA-636F-4C15-96DE-48761D0C479C}" srcOrd="0" destOrd="0" presId="urn:microsoft.com/office/officeart/2005/8/layout/orgChart1"/>
    <dgm:cxn modelId="{5C2F90B3-D4C9-4139-843D-E966170F9AC3}" type="presParOf" srcId="{F9B9C2B8-E755-48B7-9B55-3CB16E3BF39B}" destId="{7F1B7039-61B1-4447-A20C-96202923FBE1}" srcOrd="0" destOrd="0" presId="urn:microsoft.com/office/officeart/2005/8/layout/orgChart1"/>
    <dgm:cxn modelId="{0BA51218-A667-4003-9655-919866D5E5BF}" type="presParOf" srcId="{7F1B7039-61B1-4447-A20C-96202923FBE1}" destId="{7F0DEE76-EC7B-4F97-B9FB-E8F00B4934FD}" srcOrd="0" destOrd="0" presId="urn:microsoft.com/office/officeart/2005/8/layout/orgChart1"/>
    <dgm:cxn modelId="{FC1F0392-2BE8-44FA-8583-D90836995FBD}" type="presParOf" srcId="{7F0DEE76-EC7B-4F97-B9FB-E8F00B4934FD}" destId="{EAE39CBA-636F-4C15-96DE-48761D0C479C}" srcOrd="0" destOrd="0" presId="urn:microsoft.com/office/officeart/2005/8/layout/orgChart1"/>
    <dgm:cxn modelId="{CADB5766-C201-413E-9D7B-114F3B61EF91}" type="presParOf" srcId="{7F0DEE76-EC7B-4F97-B9FB-E8F00B4934FD}" destId="{BF4AC928-5BB5-4ACF-8854-B37121E5BE0D}" srcOrd="1" destOrd="0" presId="urn:microsoft.com/office/officeart/2005/8/layout/orgChart1"/>
    <dgm:cxn modelId="{F5971457-2DCF-41EC-9CCD-0DD6A2137759}" type="presParOf" srcId="{7F1B7039-61B1-4447-A20C-96202923FBE1}" destId="{14CC622E-CECA-4830-AE35-C613C1461182}" srcOrd="1" destOrd="0" presId="urn:microsoft.com/office/officeart/2005/8/layout/orgChart1"/>
    <dgm:cxn modelId="{85018AF6-48CF-45F4-85D6-93B9EC23CF7B}" type="presParOf" srcId="{14CC622E-CECA-4830-AE35-C613C1461182}" destId="{A4249061-BE60-4B97-AA4A-EE8741B1588D}" srcOrd="0" destOrd="0" presId="urn:microsoft.com/office/officeart/2005/8/layout/orgChart1"/>
    <dgm:cxn modelId="{BC838811-CF9C-4726-BF33-E4A7D3395942}" type="presParOf" srcId="{14CC622E-CECA-4830-AE35-C613C1461182}" destId="{85FC6CA9-9B72-4A59-B14A-0C68E645AD33}" srcOrd="1" destOrd="0" presId="urn:microsoft.com/office/officeart/2005/8/layout/orgChart1"/>
    <dgm:cxn modelId="{8A7F4655-CB61-4319-84DE-9B8A79AC9205}" type="presParOf" srcId="{85FC6CA9-9B72-4A59-B14A-0C68E645AD33}" destId="{45FB41AE-89B5-4CFE-A4ED-C735A14A68F1}" srcOrd="0" destOrd="0" presId="urn:microsoft.com/office/officeart/2005/8/layout/orgChart1"/>
    <dgm:cxn modelId="{B5E1C639-CD30-400C-AFBD-DF2AC816A6E7}" type="presParOf" srcId="{45FB41AE-89B5-4CFE-A4ED-C735A14A68F1}" destId="{38EA2DFE-3924-40C2-9C9A-EA224F2E0F71}" srcOrd="0" destOrd="0" presId="urn:microsoft.com/office/officeart/2005/8/layout/orgChart1"/>
    <dgm:cxn modelId="{E19D3346-453D-44D3-BA14-05C060B54771}" type="presParOf" srcId="{45FB41AE-89B5-4CFE-A4ED-C735A14A68F1}" destId="{4981D5C7-B605-4410-9083-8D4D436C7A0B}" srcOrd="1" destOrd="0" presId="urn:microsoft.com/office/officeart/2005/8/layout/orgChart1"/>
    <dgm:cxn modelId="{0773F7C3-650C-4130-9447-AB5BDEB1BF01}" type="presParOf" srcId="{85FC6CA9-9B72-4A59-B14A-0C68E645AD33}" destId="{003E53BD-E515-4BF9-8334-B7211D7FD9B9}" srcOrd="1" destOrd="0" presId="urn:microsoft.com/office/officeart/2005/8/layout/orgChart1"/>
    <dgm:cxn modelId="{46B21AE5-FEA9-4263-8717-1AF9104DE5A5}" type="presParOf" srcId="{85FC6CA9-9B72-4A59-B14A-0C68E645AD33}" destId="{C3B6C1E8-453E-4C97-A8DC-DB75697589DE}" srcOrd="2" destOrd="0" presId="urn:microsoft.com/office/officeart/2005/8/layout/orgChart1"/>
    <dgm:cxn modelId="{B1D0E1BB-C76C-49C3-9716-6B7587E66AF1}" type="presParOf" srcId="{14CC622E-CECA-4830-AE35-C613C1461182}" destId="{BFAE50E2-B128-4D38-93EA-8686D7F3279E}" srcOrd="2" destOrd="0" presId="urn:microsoft.com/office/officeart/2005/8/layout/orgChart1"/>
    <dgm:cxn modelId="{C3D14497-F95C-47C5-8578-80F47641AECA}" type="presParOf" srcId="{14CC622E-CECA-4830-AE35-C613C1461182}" destId="{21ACF109-2ED6-4502-8912-F14EEB902F2E}" srcOrd="3" destOrd="0" presId="urn:microsoft.com/office/officeart/2005/8/layout/orgChart1"/>
    <dgm:cxn modelId="{4D4E4EC0-C15A-4592-A691-EDA45F983280}" type="presParOf" srcId="{21ACF109-2ED6-4502-8912-F14EEB902F2E}" destId="{AFF9FA84-2999-4239-BFB8-EFD1852BA366}" srcOrd="0" destOrd="0" presId="urn:microsoft.com/office/officeart/2005/8/layout/orgChart1"/>
    <dgm:cxn modelId="{5CEC4F27-19D8-4C5F-87A9-CD75B2D2C670}" type="presParOf" srcId="{AFF9FA84-2999-4239-BFB8-EFD1852BA366}" destId="{A8D14E0E-9FC1-48F6-B685-34E8B5D0ED67}" srcOrd="0" destOrd="0" presId="urn:microsoft.com/office/officeart/2005/8/layout/orgChart1"/>
    <dgm:cxn modelId="{0DDE999C-B141-437B-95DE-9CAD79F8B372}" type="presParOf" srcId="{AFF9FA84-2999-4239-BFB8-EFD1852BA366}" destId="{0CBA8840-B3E3-4330-9401-EB4393237671}" srcOrd="1" destOrd="0" presId="urn:microsoft.com/office/officeart/2005/8/layout/orgChart1"/>
    <dgm:cxn modelId="{523CFAC1-A7EB-4623-B686-B1A5F6A24E5F}" type="presParOf" srcId="{21ACF109-2ED6-4502-8912-F14EEB902F2E}" destId="{83E83A5E-0AB1-4B6B-A407-B52327D9A466}" srcOrd="1" destOrd="0" presId="urn:microsoft.com/office/officeart/2005/8/layout/orgChart1"/>
    <dgm:cxn modelId="{467A03BD-BADA-4823-AA1E-4AEFA3F0F38B}" type="presParOf" srcId="{21ACF109-2ED6-4502-8912-F14EEB902F2E}" destId="{70865C3A-920A-48E7-962D-A8A1DBAE13E0}" srcOrd="2" destOrd="0" presId="urn:microsoft.com/office/officeart/2005/8/layout/orgChart1"/>
    <dgm:cxn modelId="{872358CB-4834-4755-B2D9-20E0DA869872}" type="presParOf" srcId="{14CC622E-CECA-4830-AE35-C613C1461182}" destId="{1C578768-52AB-40A1-B18C-87FFDFEFB4E1}" srcOrd="4" destOrd="0" presId="urn:microsoft.com/office/officeart/2005/8/layout/orgChart1"/>
    <dgm:cxn modelId="{49DBDDB2-546E-4CD2-806B-86F6D77084A8}" type="presParOf" srcId="{14CC622E-CECA-4830-AE35-C613C1461182}" destId="{C7CB4F2B-DCBF-4A1D-81B4-670DF9964CA2}" srcOrd="5" destOrd="0" presId="urn:microsoft.com/office/officeart/2005/8/layout/orgChart1"/>
    <dgm:cxn modelId="{84D785D9-052B-4717-8EF6-D29F288B8919}" type="presParOf" srcId="{C7CB4F2B-DCBF-4A1D-81B4-670DF9964CA2}" destId="{2E93D20C-5348-4DF9-ACC3-20AB42DF667F}" srcOrd="0" destOrd="0" presId="urn:microsoft.com/office/officeart/2005/8/layout/orgChart1"/>
    <dgm:cxn modelId="{B217E52B-998B-4A9B-A966-5FB78EB5938B}" type="presParOf" srcId="{2E93D20C-5348-4DF9-ACC3-20AB42DF667F}" destId="{7B6AD6D1-72BD-4EC3-9A9B-E8151A6DC2B9}" srcOrd="0" destOrd="0" presId="urn:microsoft.com/office/officeart/2005/8/layout/orgChart1"/>
    <dgm:cxn modelId="{EA686945-23B1-4B2E-8D69-0435C15144B8}" type="presParOf" srcId="{2E93D20C-5348-4DF9-ACC3-20AB42DF667F}" destId="{25E38B20-67D3-471C-A25C-B88B8226CB98}" srcOrd="1" destOrd="0" presId="urn:microsoft.com/office/officeart/2005/8/layout/orgChart1"/>
    <dgm:cxn modelId="{57582EC4-73D6-4707-90CB-6BFFB1E58446}" type="presParOf" srcId="{C7CB4F2B-DCBF-4A1D-81B4-670DF9964CA2}" destId="{3C3AC083-52F4-4FCF-BDEF-CAE9CECFBEE6}" srcOrd="1" destOrd="0" presId="urn:microsoft.com/office/officeart/2005/8/layout/orgChart1"/>
    <dgm:cxn modelId="{971E94A4-F034-4105-B0C8-6F2F30DC4828}" type="presParOf" srcId="{C7CB4F2B-DCBF-4A1D-81B4-670DF9964CA2}" destId="{B616A9B4-7D4E-417A-B160-A6FF91E3A279}" srcOrd="2" destOrd="0" presId="urn:microsoft.com/office/officeart/2005/8/layout/orgChart1"/>
    <dgm:cxn modelId="{5E5DE0F8-AB02-4A90-9B02-FC5CE81D3C2C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он</a:t>
          </a:r>
          <a:endParaRPr lang="ru-RU" b="1" dirty="0">
            <a:solidFill>
              <a:srgbClr val="7030A0"/>
            </a:solidFill>
          </a:endParaRPr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</a:t>
          </a:r>
          <a:endParaRPr lang="ru-RU" b="1" dirty="0">
            <a:solidFill>
              <a:srgbClr val="7030A0"/>
            </a:solidFill>
          </a:endParaRPr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</a:t>
          </a:r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Предлог</a:t>
          </a:r>
          <a:endParaRPr lang="ru-RU" b="1" dirty="0">
            <a:solidFill>
              <a:srgbClr val="7030A0"/>
            </a:solidFill>
          </a:endParaRPr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 custScaleX="230682" custLinFactNeighborX="-5299" custLinFactNeighborY="-40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Y="96637" custLinFactNeighborX="-986" custLinFactNeighborY="-12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B4E1533D-DB85-4FEA-B2D0-F3958B60B943}" type="presOf" srcId="{341BEF19-E7E7-4355-861F-7CA256D9A8C4}" destId="{25E38B20-67D3-471C-A25C-B88B8226CB98}" srcOrd="1" destOrd="0" presId="urn:microsoft.com/office/officeart/2005/8/layout/orgChart1"/>
    <dgm:cxn modelId="{D67BCBFE-41B7-46A0-8CD9-0C9B184086E9}" type="presOf" srcId="{D0D1080F-E223-4730-80C1-A08677BFEEEC}" destId="{A8D14E0E-9FC1-48F6-B685-34E8B5D0ED67}" srcOrd="0" destOrd="0" presId="urn:microsoft.com/office/officeart/2005/8/layout/orgChart1"/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2694278E-3104-4BB1-B356-B0DD7FB61FA7}" type="presOf" srcId="{7EF3190C-22EC-47E0-BA68-B5827B614494}" destId="{A4249061-BE60-4B97-AA4A-EE8741B1588D}" srcOrd="0" destOrd="0" presId="urn:microsoft.com/office/officeart/2005/8/layout/orgChart1"/>
    <dgm:cxn modelId="{5F05EB11-219D-4CA1-9816-D1A9C01BEE68}" type="presOf" srcId="{69D2F948-5C42-466D-8F16-86FA54B5C1B1}" destId="{4981D5C7-B605-4410-9083-8D4D436C7A0B}" srcOrd="1" destOrd="0" presId="urn:microsoft.com/office/officeart/2005/8/layout/orgChart1"/>
    <dgm:cxn modelId="{3FCB82E0-E256-41B4-9E17-6B71F14B2F43}" type="presOf" srcId="{3C56FEEB-C9E4-448C-97B5-6A4E0108C66A}" destId="{BF4AC928-5BB5-4ACF-8854-B37121E5BE0D}" srcOrd="1" destOrd="0" presId="urn:microsoft.com/office/officeart/2005/8/layout/orgChart1"/>
    <dgm:cxn modelId="{A7397441-EECF-4828-9133-1EFCF0560A41}" type="presOf" srcId="{D0D1080F-E223-4730-80C1-A08677BFEEEC}" destId="{0CBA8840-B3E3-4330-9401-EB4393237671}" srcOrd="1" destOrd="0" presId="urn:microsoft.com/office/officeart/2005/8/layout/orgChart1"/>
    <dgm:cxn modelId="{E06E56FC-3A5C-4B94-A918-B75EBD095DCF}" type="presOf" srcId="{341BEF19-E7E7-4355-861F-7CA256D9A8C4}" destId="{7B6AD6D1-72BD-4EC3-9A9B-E8151A6DC2B9}" srcOrd="0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80B08409-D638-41B7-BEDE-6BC386CA18B7}" type="presOf" srcId="{A0BE8530-D607-4412-9427-A5B48D3723E8}" destId="{BFAE50E2-B128-4D38-93EA-8686D7F3279E}" srcOrd="0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A9512208-AC21-4B95-82F6-964DFC5B1526}" type="presOf" srcId="{3C56FEEB-C9E4-448C-97B5-6A4E0108C66A}" destId="{EAE39CBA-636F-4C15-96DE-48761D0C479C}" srcOrd="0" destOrd="0" presId="urn:microsoft.com/office/officeart/2005/8/layout/orgChart1"/>
    <dgm:cxn modelId="{F4435E62-3B1C-4956-A18A-A050F8ED5348}" type="presOf" srcId="{E261B922-5863-4EE4-AFE4-7F31A2F462A0}" destId="{1C578768-52AB-40A1-B18C-87FFDFEFB4E1}" srcOrd="0" destOrd="0" presId="urn:microsoft.com/office/officeart/2005/8/layout/orgChart1"/>
    <dgm:cxn modelId="{2E213928-BE01-430B-B8A3-AF07B81007BB}" type="presOf" srcId="{DC03E692-0269-4ED6-876F-231C63687569}" destId="{F9B9C2B8-E755-48B7-9B55-3CB16E3BF39B}" srcOrd="0" destOrd="0" presId="urn:microsoft.com/office/officeart/2005/8/layout/orgChart1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2063184F-37F9-4B7D-B2E8-15825041F278}" type="presOf" srcId="{69D2F948-5C42-466D-8F16-86FA54B5C1B1}" destId="{38EA2DFE-3924-40C2-9C9A-EA224F2E0F71}" srcOrd="0" destOrd="0" presId="urn:microsoft.com/office/officeart/2005/8/layout/orgChart1"/>
    <dgm:cxn modelId="{95D56B19-E59F-4C96-9C78-31962AB88824}" type="presParOf" srcId="{F9B9C2B8-E755-48B7-9B55-3CB16E3BF39B}" destId="{7F1B7039-61B1-4447-A20C-96202923FBE1}" srcOrd="0" destOrd="0" presId="urn:microsoft.com/office/officeart/2005/8/layout/orgChart1"/>
    <dgm:cxn modelId="{D3FE2AFF-B187-4FA6-B2E0-EBE69A13374D}" type="presParOf" srcId="{7F1B7039-61B1-4447-A20C-96202923FBE1}" destId="{7F0DEE76-EC7B-4F97-B9FB-E8F00B4934FD}" srcOrd="0" destOrd="0" presId="urn:microsoft.com/office/officeart/2005/8/layout/orgChart1"/>
    <dgm:cxn modelId="{23B57556-8B17-4919-8D54-01D9DF58D879}" type="presParOf" srcId="{7F0DEE76-EC7B-4F97-B9FB-E8F00B4934FD}" destId="{EAE39CBA-636F-4C15-96DE-48761D0C479C}" srcOrd="0" destOrd="0" presId="urn:microsoft.com/office/officeart/2005/8/layout/orgChart1"/>
    <dgm:cxn modelId="{6A73106E-F7E8-45E5-9106-508BC55CE40C}" type="presParOf" srcId="{7F0DEE76-EC7B-4F97-B9FB-E8F00B4934FD}" destId="{BF4AC928-5BB5-4ACF-8854-B37121E5BE0D}" srcOrd="1" destOrd="0" presId="urn:microsoft.com/office/officeart/2005/8/layout/orgChart1"/>
    <dgm:cxn modelId="{9994C775-309F-4656-A70E-A5D707F21ACB}" type="presParOf" srcId="{7F1B7039-61B1-4447-A20C-96202923FBE1}" destId="{14CC622E-CECA-4830-AE35-C613C1461182}" srcOrd="1" destOrd="0" presId="urn:microsoft.com/office/officeart/2005/8/layout/orgChart1"/>
    <dgm:cxn modelId="{D1878D04-0DCD-4270-A392-A4E20D950090}" type="presParOf" srcId="{14CC622E-CECA-4830-AE35-C613C1461182}" destId="{A4249061-BE60-4B97-AA4A-EE8741B1588D}" srcOrd="0" destOrd="0" presId="urn:microsoft.com/office/officeart/2005/8/layout/orgChart1"/>
    <dgm:cxn modelId="{42EFB0F7-F319-4284-84C2-1013F0FBA8AE}" type="presParOf" srcId="{14CC622E-CECA-4830-AE35-C613C1461182}" destId="{85FC6CA9-9B72-4A59-B14A-0C68E645AD33}" srcOrd="1" destOrd="0" presId="urn:microsoft.com/office/officeart/2005/8/layout/orgChart1"/>
    <dgm:cxn modelId="{24C15127-A032-4794-9857-DA41B0874E5B}" type="presParOf" srcId="{85FC6CA9-9B72-4A59-B14A-0C68E645AD33}" destId="{45FB41AE-89B5-4CFE-A4ED-C735A14A68F1}" srcOrd="0" destOrd="0" presId="urn:microsoft.com/office/officeart/2005/8/layout/orgChart1"/>
    <dgm:cxn modelId="{50D210CA-7F00-4E47-8781-15B5A9061068}" type="presParOf" srcId="{45FB41AE-89B5-4CFE-A4ED-C735A14A68F1}" destId="{38EA2DFE-3924-40C2-9C9A-EA224F2E0F71}" srcOrd="0" destOrd="0" presId="urn:microsoft.com/office/officeart/2005/8/layout/orgChart1"/>
    <dgm:cxn modelId="{9127F2DF-9BC3-4BA6-AAE7-A613B212655D}" type="presParOf" srcId="{45FB41AE-89B5-4CFE-A4ED-C735A14A68F1}" destId="{4981D5C7-B605-4410-9083-8D4D436C7A0B}" srcOrd="1" destOrd="0" presId="urn:microsoft.com/office/officeart/2005/8/layout/orgChart1"/>
    <dgm:cxn modelId="{A0C895E5-C5C1-47AC-9CCE-03039B9CA1D5}" type="presParOf" srcId="{85FC6CA9-9B72-4A59-B14A-0C68E645AD33}" destId="{003E53BD-E515-4BF9-8334-B7211D7FD9B9}" srcOrd="1" destOrd="0" presId="urn:microsoft.com/office/officeart/2005/8/layout/orgChart1"/>
    <dgm:cxn modelId="{081ADF26-B3E2-4ECF-9B71-884D6E28817F}" type="presParOf" srcId="{85FC6CA9-9B72-4A59-B14A-0C68E645AD33}" destId="{C3B6C1E8-453E-4C97-A8DC-DB75697589DE}" srcOrd="2" destOrd="0" presId="urn:microsoft.com/office/officeart/2005/8/layout/orgChart1"/>
    <dgm:cxn modelId="{8FDE74B2-8AAE-4229-BEE1-64AF6D292201}" type="presParOf" srcId="{14CC622E-CECA-4830-AE35-C613C1461182}" destId="{BFAE50E2-B128-4D38-93EA-8686D7F3279E}" srcOrd="2" destOrd="0" presId="urn:microsoft.com/office/officeart/2005/8/layout/orgChart1"/>
    <dgm:cxn modelId="{BD25A290-988B-4EA5-9A0C-0600716863F7}" type="presParOf" srcId="{14CC622E-CECA-4830-AE35-C613C1461182}" destId="{21ACF109-2ED6-4502-8912-F14EEB902F2E}" srcOrd="3" destOrd="0" presId="urn:microsoft.com/office/officeart/2005/8/layout/orgChart1"/>
    <dgm:cxn modelId="{D32D8F60-EB4F-4D0D-BF84-A531226C5779}" type="presParOf" srcId="{21ACF109-2ED6-4502-8912-F14EEB902F2E}" destId="{AFF9FA84-2999-4239-BFB8-EFD1852BA366}" srcOrd="0" destOrd="0" presId="urn:microsoft.com/office/officeart/2005/8/layout/orgChart1"/>
    <dgm:cxn modelId="{A039F38F-FF59-4DFD-B69A-C7F27652509E}" type="presParOf" srcId="{AFF9FA84-2999-4239-BFB8-EFD1852BA366}" destId="{A8D14E0E-9FC1-48F6-B685-34E8B5D0ED67}" srcOrd="0" destOrd="0" presId="urn:microsoft.com/office/officeart/2005/8/layout/orgChart1"/>
    <dgm:cxn modelId="{4F1822A5-AC7E-4B24-A74F-10DA758DD735}" type="presParOf" srcId="{AFF9FA84-2999-4239-BFB8-EFD1852BA366}" destId="{0CBA8840-B3E3-4330-9401-EB4393237671}" srcOrd="1" destOrd="0" presId="urn:microsoft.com/office/officeart/2005/8/layout/orgChart1"/>
    <dgm:cxn modelId="{8AC1B154-1DAF-46B9-BCE1-F4CAEC235074}" type="presParOf" srcId="{21ACF109-2ED6-4502-8912-F14EEB902F2E}" destId="{83E83A5E-0AB1-4B6B-A407-B52327D9A466}" srcOrd="1" destOrd="0" presId="urn:microsoft.com/office/officeart/2005/8/layout/orgChart1"/>
    <dgm:cxn modelId="{28F34E49-0AE9-4B07-B983-2B9059C6B620}" type="presParOf" srcId="{21ACF109-2ED6-4502-8912-F14EEB902F2E}" destId="{70865C3A-920A-48E7-962D-A8A1DBAE13E0}" srcOrd="2" destOrd="0" presId="urn:microsoft.com/office/officeart/2005/8/layout/orgChart1"/>
    <dgm:cxn modelId="{53793272-4266-4E7E-AABD-94258D8440F1}" type="presParOf" srcId="{14CC622E-CECA-4830-AE35-C613C1461182}" destId="{1C578768-52AB-40A1-B18C-87FFDFEFB4E1}" srcOrd="4" destOrd="0" presId="urn:microsoft.com/office/officeart/2005/8/layout/orgChart1"/>
    <dgm:cxn modelId="{86C97712-AB70-42F7-A967-2DAA2DFD50CE}" type="presParOf" srcId="{14CC622E-CECA-4830-AE35-C613C1461182}" destId="{C7CB4F2B-DCBF-4A1D-81B4-670DF9964CA2}" srcOrd="5" destOrd="0" presId="urn:microsoft.com/office/officeart/2005/8/layout/orgChart1"/>
    <dgm:cxn modelId="{1D5642F0-F4C3-430C-A9F1-4F02A6FA3D24}" type="presParOf" srcId="{C7CB4F2B-DCBF-4A1D-81B4-670DF9964CA2}" destId="{2E93D20C-5348-4DF9-ACC3-20AB42DF667F}" srcOrd="0" destOrd="0" presId="urn:microsoft.com/office/officeart/2005/8/layout/orgChart1"/>
    <dgm:cxn modelId="{1C30E4D2-C297-4FEF-BE4E-3CEFCA549F80}" type="presParOf" srcId="{2E93D20C-5348-4DF9-ACC3-20AB42DF667F}" destId="{7B6AD6D1-72BD-4EC3-9A9B-E8151A6DC2B9}" srcOrd="0" destOrd="0" presId="urn:microsoft.com/office/officeart/2005/8/layout/orgChart1"/>
    <dgm:cxn modelId="{278E8E13-AABA-4E37-A291-C5655C700DC0}" type="presParOf" srcId="{2E93D20C-5348-4DF9-ACC3-20AB42DF667F}" destId="{25E38B20-67D3-471C-A25C-B88B8226CB98}" srcOrd="1" destOrd="0" presId="urn:microsoft.com/office/officeart/2005/8/layout/orgChart1"/>
    <dgm:cxn modelId="{2B261ED2-B07C-4B4D-A3A1-1F11F1ECCE12}" type="presParOf" srcId="{C7CB4F2B-DCBF-4A1D-81B4-670DF9964CA2}" destId="{3C3AC083-52F4-4FCF-BDEF-CAE9CECFBEE6}" srcOrd="1" destOrd="0" presId="urn:microsoft.com/office/officeart/2005/8/layout/orgChart1"/>
    <dgm:cxn modelId="{AA0D0086-94BA-4665-A1E6-DABBE22D5198}" type="presParOf" srcId="{C7CB4F2B-DCBF-4A1D-81B4-670DF9964CA2}" destId="{B616A9B4-7D4E-417A-B160-A6FF91E3A279}" srcOrd="2" destOrd="0" presId="urn:microsoft.com/office/officeart/2005/8/layout/orgChart1"/>
    <dgm:cxn modelId="{A75CE817-3280-4AF5-8A24-C6F32F632D06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ь</a:t>
          </a:r>
          <a:endParaRPr lang="ru-RU" b="1" dirty="0">
            <a:solidFill>
              <a:srgbClr val="7030A0"/>
            </a:solidFill>
          </a:endParaRPr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Ж.р</a:t>
          </a:r>
          <a:r>
            <a:rPr lang="ru-RU" b="1" dirty="0" smtClean="0">
              <a:solidFill>
                <a:srgbClr val="7030A0"/>
              </a:solidFill>
            </a:rPr>
            <a:t> 1 </a:t>
          </a:r>
          <a:r>
            <a:rPr lang="ru-RU" b="1" dirty="0" err="1" smtClean="0">
              <a:solidFill>
                <a:srgbClr val="7030A0"/>
              </a:solidFill>
            </a:rPr>
            <a:t>скл</a:t>
          </a:r>
          <a:r>
            <a:rPr lang="ru-RU" b="1" dirty="0" smtClean="0">
              <a:solidFill>
                <a:srgbClr val="7030A0"/>
              </a:solidFill>
            </a:rPr>
            <a:t>.</a:t>
          </a:r>
          <a:endParaRPr lang="ru-RU" b="1" dirty="0">
            <a:solidFill>
              <a:srgbClr val="7030A0"/>
            </a:solidFill>
          </a:endParaRPr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а</a:t>
          </a:r>
          <a:endParaRPr lang="ru-RU" b="1" dirty="0">
            <a:solidFill>
              <a:srgbClr val="7030A0"/>
            </a:solidFill>
          </a:endParaRPr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 custScaleX="230682" custLinFactNeighborX="-7395" custLinFactNeighborY="-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Y="96637" custLinFactNeighborX="-986" custLinFactNeighborY="-12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0C9FAC69-5C8B-45E6-8A1C-C72B69DE325B}" type="presOf" srcId="{DC03E692-0269-4ED6-876F-231C63687569}" destId="{F9B9C2B8-E755-48B7-9B55-3CB16E3BF39B}" srcOrd="0" destOrd="0" presId="urn:microsoft.com/office/officeart/2005/8/layout/orgChart1"/>
    <dgm:cxn modelId="{D9C271F0-916D-42FD-B930-914071D0EBA0}" type="presOf" srcId="{69D2F948-5C42-466D-8F16-86FA54B5C1B1}" destId="{4981D5C7-B605-4410-9083-8D4D436C7A0B}" srcOrd="1" destOrd="0" presId="urn:microsoft.com/office/officeart/2005/8/layout/orgChart1"/>
    <dgm:cxn modelId="{99CD88A2-2B78-481C-8C46-C24B59BFB8C1}" type="presOf" srcId="{3C56FEEB-C9E4-448C-97B5-6A4E0108C66A}" destId="{BF4AC928-5BB5-4ACF-8854-B37121E5BE0D}" srcOrd="1" destOrd="0" presId="urn:microsoft.com/office/officeart/2005/8/layout/orgChart1"/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B55B0CA9-D0EA-4B84-AC6F-E2239FE92E81}" type="presOf" srcId="{3C56FEEB-C9E4-448C-97B5-6A4E0108C66A}" destId="{EAE39CBA-636F-4C15-96DE-48761D0C479C}" srcOrd="0" destOrd="0" presId="urn:microsoft.com/office/officeart/2005/8/layout/orgChart1"/>
    <dgm:cxn modelId="{C8FAE24F-1381-4304-AFCF-411CD2691B63}" type="presOf" srcId="{D0D1080F-E223-4730-80C1-A08677BFEEEC}" destId="{A8D14E0E-9FC1-48F6-B685-34E8B5D0ED67}" srcOrd="0" destOrd="0" presId="urn:microsoft.com/office/officeart/2005/8/layout/orgChart1"/>
    <dgm:cxn modelId="{A136DAEB-BF6C-45B4-A678-22EFA13DA1A8}" type="presOf" srcId="{69D2F948-5C42-466D-8F16-86FA54B5C1B1}" destId="{38EA2DFE-3924-40C2-9C9A-EA224F2E0F71}" srcOrd="0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29E6C7D9-A1BA-4CE6-8E67-866BEC472F0B}" type="presOf" srcId="{341BEF19-E7E7-4355-861F-7CA256D9A8C4}" destId="{25E38B20-67D3-471C-A25C-B88B8226CB98}" srcOrd="1" destOrd="0" presId="urn:microsoft.com/office/officeart/2005/8/layout/orgChart1"/>
    <dgm:cxn modelId="{03F3FCB8-F9DA-4266-AD81-E0CD437241CA}" type="presOf" srcId="{E261B922-5863-4EE4-AFE4-7F31A2F462A0}" destId="{1C578768-52AB-40A1-B18C-87FFDFEFB4E1}" srcOrd="0" destOrd="0" presId="urn:microsoft.com/office/officeart/2005/8/layout/orgChart1"/>
    <dgm:cxn modelId="{F6007421-6F8B-439E-81CA-CE5C3D4BE01A}" type="presOf" srcId="{7EF3190C-22EC-47E0-BA68-B5827B614494}" destId="{A4249061-BE60-4B97-AA4A-EE8741B1588D}" srcOrd="0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86D1749C-A60B-408C-A07D-3F362DD86641}" type="presOf" srcId="{341BEF19-E7E7-4355-861F-7CA256D9A8C4}" destId="{7B6AD6D1-72BD-4EC3-9A9B-E8151A6DC2B9}" srcOrd="0" destOrd="0" presId="urn:microsoft.com/office/officeart/2005/8/layout/orgChart1"/>
    <dgm:cxn modelId="{28966D64-E729-4C95-833D-E04EAD3ED39D}" type="presOf" srcId="{A0BE8530-D607-4412-9427-A5B48D3723E8}" destId="{BFAE50E2-B128-4D38-93EA-8686D7F3279E}" srcOrd="0" destOrd="0" presId="urn:microsoft.com/office/officeart/2005/8/layout/orgChart1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C458F59A-0186-4D6D-AF16-277F71D8334B}" type="presOf" srcId="{D0D1080F-E223-4730-80C1-A08677BFEEEC}" destId="{0CBA8840-B3E3-4330-9401-EB4393237671}" srcOrd="1" destOrd="0" presId="urn:microsoft.com/office/officeart/2005/8/layout/orgChart1"/>
    <dgm:cxn modelId="{FBC9C438-E2E0-4B11-B1EE-D1003C8D7E36}" type="presParOf" srcId="{F9B9C2B8-E755-48B7-9B55-3CB16E3BF39B}" destId="{7F1B7039-61B1-4447-A20C-96202923FBE1}" srcOrd="0" destOrd="0" presId="urn:microsoft.com/office/officeart/2005/8/layout/orgChart1"/>
    <dgm:cxn modelId="{C4DE4D95-2ECF-44D7-8D6C-3ED18443377C}" type="presParOf" srcId="{7F1B7039-61B1-4447-A20C-96202923FBE1}" destId="{7F0DEE76-EC7B-4F97-B9FB-E8F00B4934FD}" srcOrd="0" destOrd="0" presId="urn:microsoft.com/office/officeart/2005/8/layout/orgChart1"/>
    <dgm:cxn modelId="{7F472F13-681A-4F9B-B41B-C8EDE8B86A0E}" type="presParOf" srcId="{7F0DEE76-EC7B-4F97-B9FB-E8F00B4934FD}" destId="{EAE39CBA-636F-4C15-96DE-48761D0C479C}" srcOrd="0" destOrd="0" presId="urn:microsoft.com/office/officeart/2005/8/layout/orgChart1"/>
    <dgm:cxn modelId="{E71A2D55-DA72-4B06-94C1-0AA441CCCED9}" type="presParOf" srcId="{7F0DEE76-EC7B-4F97-B9FB-E8F00B4934FD}" destId="{BF4AC928-5BB5-4ACF-8854-B37121E5BE0D}" srcOrd="1" destOrd="0" presId="urn:microsoft.com/office/officeart/2005/8/layout/orgChart1"/>
    <dgm:cxn modelId="{FFC864D8-29E8-4706-9087-56DCC984A859}" type="presParOf" srcId="{7F1B7039-61B1-4447-A20C-96202923FBE1}" destId="{14CC622E-CECA-4830-AE35-C613C1461182}" srcOrd="1" destOrd="0" presId="urn:microsoft.com/office/officeart/2005/8/layout/orgChart1"/>
    <dgm:cxn modelId="{378B58C8-E96F-42AB-8449-8A0B0BCB8DAC}" type="presParOf" srcId="{14CC622E-CECA-4830-AE35-C613C1461182}" destId="{A4249061-BE60-4B97-AA4A-EE8741B1588D}" srcOrd="0" destOrd="0" presId="urn:microsoft.com/office/officeart/2005/8/layout/orgChart1"/>
    <dgm:cxn modelId="{43F8BDB7-117C-4CE2-A2C8-DEEB2606028E}" type="presParOf" srcId="{14CC622E-CECA-4830-AE35-C613C1461182}" destId="{85FC6CA9-9B72-4A59-B14A-0C68E645AD33}" srcOrd="1" destOrd="0" presId="urn:microsoft.com/office/officeart/2005/8/layout/orgChart1"/>
    <dgm:cxn modelId="{6E7CC04D-0900-483E-9C8A-B3A934AEC6ED}" type="presParOf" srcId="{85FC6CA9-9B72-4A59-B14A-0C68E645AD33}" destId="{45FB41AE-89B5-4CFE-A4ED-C735A14A68F1}" srcOrd="0" destOrd="0" presId="urn:microsoft.com/office/officeart/2005/8/layout/orgChart1"/>
    <dgm:cxn modelId="{A2EAE2EC-462C-4A41-B06B-087A270EE9CE}" type="presParOf" srcId="{45FB41AE-89B5-4CFE-A4ED-C735A14A68F1}" destId="{38EA2DFE-3924-40C2-9C9A-EA224F2E0F71}" srcOrd="0" destOrd="0" presId="urn:microsoft.com/office/officeart/2005/8/layout/orgChart1"/>
    <dgm:cxn modelId="{7F2B81AA-1E98-4E9F-934B-5F65AE8726E6}" type="presParOf" srcId="{45FB41AE-89B5-4CFE-A4ED-C735A14A68F1}" destId="{4981D5C7-B605-4410-9083-8D4D436C7A0B}" srcOrd="1" destOrd="0" presId="urn:microsoft.com/office/officeart/2005/8/layout/orgChart1"/>
    <dgm:cxn modelId="{2EB04F19-5B28-4250-8439-F2FD074964C3}" type="presParOf" srcId="{85FC6CA9-9B72-4A59-B14A-0C68E645AD33}" destId="{003E53BD-E515-4BF9-8334-B7211D7FD9B9}" srcOrd="1" destOrd="0" presId="urn:microsoft.com/office/officeart/2005/8/layout/orgChart1"/>
    <dgm:cxn modelId="{F501F31E-CD91-4F6D-964B-4D63EAB56507}" type="presParOf" srcId="{85FC6CA9-9B72-4A59-B14A-0C68E645AD33}" destId="{C3B6C1E8-453E-4C97-A8DC-DB75697589DE}" srcOrd="2" destOrd="0" presId="urn:microsoft.com/office/officeart/2005/8/layout/orgChart1"/>
    <dgm:cxn modelId="{17BA012F-5850-4199-9F25-798D32E68823}" type="presParOf" srcId="{14CC622E-CECA-4830-AE35-C613C1461182}" destId="{BFAE50E2-B128-4D38-93EA-8686D7F3279E}" srcOrd="2" destOrd="0" presId="urn:microsoft.com/office/officeart/2005/8/layout/orgChart1"/>
    <dgm:cxn modelId="{26951219-DB60-4229-AB7F-EB2972408E6A}" type="presParOf" srcId="{14CC622E-CECA-4830-AE35-C613C1461182}" destId="{21ACF109-2ED6-4502-8912-F14EEB902F2E}" srcOrd="3" destOrd="0" presId="urn:microsoft.com/office/officeart/2005/8/layout/orgChart1"/>
    <dgm:cxn modelId="{ECC1053C-C829-4FD0-B5C7-5CB96E646823}" type="presParOf" srcId="{21ACF109-2ED6-4502-8912-F14EEB902F2E}" destId="{AFF9FA84-2999-4239-BFB8-EFD1852BA366}" srcOrd="0" destOrd="0" presId="urn:microsoft.com/office/officeart/2005/8/layout/orgChart1"/>
    <dgm:cxn modelId="{F59320D0-036A-49F3-924F-18DA39737E0F}" type="presParOf" srcId="{AFF9FA84-2999-4239-BFB8-EFD1852BA366}" destId="{A8D14E0E-9FC1-48F6-B685-34E8B5D0ED67}" srcOrd="0" destOrd="0" presId="urn:microsoft.com/office/officeart/2005/8/layout/orgChart1"/>
    <dgm:cxn modelId="{070D8FE8-3EFA-4A76-86AD-031C3633F05B}" type="presParOf" srcId="{AFF9FA84-2999-4239-BFB8-EFD1852BA366}" destId="{0CBA8840-B3E3-4330-9401-EB4393237671}" srcOrd="1" destOrd="0" presId="urn:microsoft.com/office/officeart/2005/8/layout/orgChart1"/>
    <dgm:cxn modelId="{E345C095-DB8D-4900-BE50-A98657FD87B8}" type="presParOf" srcId="{21ACF109-2ED6-4502-8912-F14EEB902F2E}" destId="{83E83A5E-0AB1-4B6B-A407-B52327D9A466}" srcOrd="1" destOrd="0" presId="urn:microsoft.com/office/officeart/2005/8/layout/orgChart1"/>
    <dgm:cxn modelId="{ADCAC8E5-1F7E-439E-A2C6-D62EBC16D649}" type="presParOf" srcId="{21ACF109-2ED6-4502-8912-F14EEB902F2E}" destId="{70865C3A-920A-48E7-962D-A8A1DBAE13E0}" srcOrd="2" destOrd="0" presId="urn:microsoft.com/office/officeart/2005/8/layout/orgChart1"/>
    <dgm:cxn modelId="{5D13453A-997D-4840-ADB2-F99A75A546D4}" type="presParOf" srcId="{14CC622E-CECA-4830-AE35-C613C1461182}" destId="{1C578768-52AB-40A1-B18C-87FFDFEFB4E1}" srcOrd="4" destOrd="0" presId="urn:microsoft.com/office/officeart/2005/8/layout/orgChart1"/>
    <dgm:cxn modelId="{0820E80B-BCC2-4FA6-BBB5-DFEA0CCD231E}" type="presParOf" srcId="{14CC622E-CECA-4830-AE35-C613C1461182}" destId="{C7CB4F2B-DCBF-4A1D-81B4-670DF9964CA2}" srcOrd="5" destOrd="0" presId="urn:microsoft.com/office/officeart/2005/8/layout/orgChart1"/>
    <dgm:cxn modelId="{73DB3A89-1BA3-4B8F-852F-07BA54D2915C}" type="presParOf" srcId="{C7CB4F2B-DCBF-4A1D-81B4-670DF9964CA2}" destId="{2E93D20C-5348-4DF9-ACC3-20AB42DF667F}" srcOrd="0" destOrd="0" presId="urn:microsoft.com/office/officeart/2005/8/layout/orgChart1"/>
    <dgm:cxn modelId="{8F7DA282-E4D9-4889-AFB1-F8A093440AEA}" type="presParOf" srcId="{2E93D20C-5348-4DF9-ACC3-20AB42DF667F}" destId="{7B6AD6D1-72BD-4EC3-9A9B-E8151A6DC2B9}" srcOrd="0" destOrd="0" presId="urn:microsoft.com/office/officeart/2005/8/layout/orgChart1"/>
    <dgm:cxn modelId="{89CF0DE7-1531-42E9-AF9F-1F28A474F439}" type="presParOf" srcId="{2E93D20C-5348-4DF9-ACC3-20AB42DF667F}" destId="{25E38B20-67D3-471C-A25C-B88B8226CB98}" srcOrd="1" destOrd="0" presId="urn:microsoft.com/office/officeart/2005/8/layout/orgChart1"/>
    <dgm:cxn modelId="{14A42174-61BA-478B-A581-83571B136BCD}" type="presParOf" srcId="{C7CB4F2B-DCBF-4A1D-81B4-670DF9964CA2}" destId="{3C3AC083-52F4-4FCF-BDEF-CAE9CECFBEE6}" srcOrd="1" destOrd="0" presId="urn:microsoft.com/office/officeart/2005/8/layout/orgChart1"/>
    <dgm:cxn modelId="{D06DA26F-6F62-437F-8950-D04E551B5BD5}" type="presParOf" srcId="{C7CB4F2B-DCBF-4A1D-81B4-670DF9964CA2}" destId="{B616A9B4-7D4E-417A-B160-A6FF91E3A279}" srcOrd="2" destOrd="0" presId="urn:microsoft.com/office/officeart/2005/8/layout/orgChart1"/>
    <dgm:cxn modelId="{1AE9747E-EA29-44E2-81D0-AB32486BCD77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03E692-0269-4ED6-876F-231C6368756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D2F948-5C42-466D-8F16-86FA54B5C1B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-ешь</a:t>
          </a:r>
          <a:endParaRPr lang="ru-RU" b="1" dirty="0">
            <a:solidFill>
              <a:srgbClr val="7030A0"/>
            </a:solidFill>
          </a:endParaRPr>
        </a:p>
      </dgm:t>
    </dgm:pt>
    <dgm:pt modelId="{7EF3190C-22EC-47E0-BA68-B5827B614494}" type="parTrans" cxnId="{783AFE37-E7AA-4CEF-A3FD-2AF014BEA7E8}">
      <dgm:prSet/>
      <dgm:spPr/>
      <dgm:t>
        <a:bodyPr/>
        <a:lstStyle/>
        <a:p>
          <a:endParaRPr lang="ru-RU"/>
        </a:p>
      </dgm:t>
    </dgm:pt>
    <dgm:pt modelId="{F290BDEE-CA74-42FD-B613-1F64A77409F1}" type="sibTrans" cxnId="{783AFE37-E7AA-4CEF-A3FD-2AF014BEA7E8}">
      <dgm:prSet/>
      <dgm:spPr/>
      <dgm:t>
        <a:bodyPr/>
        <a:lstStyle/>
        <a:p>
          <a:endParaRPr lang="ru-RU"/>
        </a:p>
      </dgm:t>
    </dgm:pt>
    <dgm:pt modelId="{341BEF19-E7E7-4355-861F-7CA256D9A8C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</a:t>
          </a:r>
          <a:r>
            <a:rPr lang="ru-RU" b="1" dirty="0" err="1" smtClean="0">
              <a:solidFill>
                <a:srgbClr val="7030A0"/>
              </a:solidFill>
            </a:rPr>
            <a:t>ет</a:t>
          </a:r>
          <a:endParaRPr lang="ru-RU" b="1" dirty="0">
            <a:solidFill>
              <a:srgbClr val="7030A0"/>
            </a:solidFill>
          </a:endParaRPr>
        </a:p>
      </dgm:t>
    </dgm:pt>
    <dgm:pt modelId="{E261B922-5863-4EE4-AFE4-7F31A2F462A0}" type="parTrans" cxnId="{88D1258C-11CE-45BD-8CFD-C2091EDF991C}">
      <dgm:prSet/>
      <dgm:spPr/>
      <dgm:t>
        <a:bodyPr/>
        <a:lstStyle/>
        <a:p>
          <a:endParaRPr lang="ru-RU"/>
        </a:p>
      </dgm:t>
    </dgm:pt>
    <dgm:pt modelId="{37D43C76-995C-4501-8C53-6B242031B93E}" type="sibTrans" cxnId="{88D1258C-11CE-45BD-8CFD-C2091EDF991C}">
      <dgm:prSet/>
      <dgm:spPr/>
      <dgm:t>
        <a:bodyPr/>
        <a:lstStyle/>
        <a:p>
          <a:endParaRPr lang="ru-RU"/>
        </a:p>
      </dgm:t>
    </dgm:pt>
    <dgm:pt modelId="{3C56FEEB-C9E4-448C-97B5-6A4E0108C66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Неопр. ф. гл.</a:t>
          </a:r>
          <a:endParaRPr lang="ru-RU" b="1" dirty="0">
            <a:solidFill>
              <a:srgbClr val="7030A0"/>
            </a:solidFill>
          </a:endParaRPr>
        </a:p>
      </dgm:t>
    </dgm:pt>
    <dgm:pt modelId="{178C907F-2EBD-45CC-A3D4-7E93775A8418}" type="sibTrans" cxnId="{F1BF1A93-FC7D-4031-BEFC-C573054BC625}">
      <dgm:prSet/>
      <dgm:spPr/>
      <dgm:t>
        <a:bodyPr/>
        <a:lstStyle/>
        <a:p>
          <a:endParaRPr lang="ru-RU"/>
        </a:p>
      </dgm:t>
    </dgm:pt>
    <dgm:pt modelId="{F3B451EA-5CE2-4B85-A45A-EBE1A3F8D17E}" type="parTrans" cxnId="{F1BF1A93-FC7D-4031-BEFC-C573054BC625}">
      <dgm:prSet/>
      <dgm:spPr/>
      <dgm:t>
        <a:bodyPr/>
        <a:lstStyle/>
        <a:p>
          <a:endParaRPr lang="ru-RU"/>
        </a:p>
      </dgm:t>
    </dgm:pt>
    <dgm:pt modelId="{D0D1080F-E223-4730-80C1-A08677BFEEE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-</a:t>
          </a:r>
          <a:r>
            <a:rPr lang="ru-RU" b="1" dirty="0" err="1" smtClean="0">
              <a:solidFill>
                <a:srgbClr val="7030A0"/>
              </a:solidFill>
            </a:rPr>
            <a:t>ть</a:t>
          </a:r>
          <a:endParaRPr lang="ru-RU" b="1" dirty="0">
            <a:solidFill>
              <a:srgbClr val="7030A0"/>
            </a:solidFill>
          </a:endParaRPr>
        </a:p>
      </dgm:t>
    </dgm:pt>
    <dgm:pt modelId="{545133D3-09B9-4D05-BA48-A5B95D0D8BEF}" type="sibTrans" cxnId="{CE377139-7DE3-4CD4-9C6F-EC35AB5FCE3E}">
      <dgm:prSet/>
      <dgm:spPr/>
      <dgm:t>
        <a:bodyPr/>
        <a:lstStyle/>
        <a:p>
          <a:endParaRPr lang="ru-RU"/>
        </a:p>
      </dgm:t>
    </dgm:pt>
    <dgm:pt modelId="{A0BE8530-D607-4412-9427-A5B48D3723E8}" type="parTrans" cxnId="{CE377139-7DE3-4CD4-9C6F-EC35AB5FCE3E}">
      <dgm:prSet/>
      <dgm:spPr/>
      <dgm:t>
        <a:bodyPr/>
        <a:lstStyle/>
        <a:p>
          <a:endParaRPr lang="ru-RU"/>
        </a:p>
      </dgm:t>
    </dgm:pt>
    <dgm:pt modelId="{F9B9C2B8-E755-48B7-9B55-3CB16E3BF39B}" type="pres">
      <dgm:prSet presAssocID="{DC03E692-0269-4ED6-876F-231C636875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1B7039-61B1-4447-A20C-96202923FBE1}" type="pres">
      <dgm:prSet presAssocID="{3C56FEEB-C9E4-448C-97B5-6A4E0108C66A}" presName="hierRoot1" presStyleCnt="0">
        <dgm:presLayoutVars>
          <dgm:hierBranch val="init"/>
        </dgm:presLayoutVars>
      </dgm:prSet>
      <dgm:spPr/>
    </dgm:pt>
    <dgm:pt modelId="{7F0DEE76-EC7B-4F97-B9FB-E8F00B4934FD}" type="pres">
      <dgm:prSet presAssocID="{3C56FEEB-C9E4-448C-97B5-6A4E0108C66A}" presName="rootComposite1" presStyleCnt="0"/>
      <dgm:spPr/>
    </dgm:pt>
    <dgm:pt modelId="{EAE39CBA-636F-4C15-96DE-48761D0C479C}" type="pres">
      <dgm:prSet presAssocID="{3C56FEEB-C9E4-448C-97B5-6A4E0108C66A}" presName="rootText1" presStyleLbl="node0" presStyleIdx="0" presStyleCnt="1" custScaleX="230682" custLinFactNeighborX="-7395" custLinFactNeighborY="-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AC928-5BB5-4ACF-8854-B37121E5BE0D}" type="pres">
      <dgm:prSet presAssocID="{3C56FEEB-C9E4-448C-97B5-6A4E0108C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CC622E-CECA-4830-AE35-C613C1461182}" type="pres">
      <dgm:prSet presAssocID="{3C56FEEB-C9E4-448C-97B5-6A4E0108C66A}" presName="hierChild2" presStyleCnt="0"/>
      <dgm:spPr/>
    </dgm:pt>
    <dgm:pt modelId="{A4249061-BE60-4B97-AA4A-EE8741B1588D}" type="pres">
      <dgm:prSet presAssocID="{7EF3190C-22EC-47E0-BA68-B5827B61449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FC6CA9-9B72-4A59-B14A-0C68E645AD33}" type="pres">
      <dgm:prSet presAssocID="{69D2F948-5C42-466D-8F16-86FA54B5C1B1}" presName="hierRoot2" presStyleCnt="0">
        <dgm:presLayoutVars>
          <dgm:hierBranch val="init"/>
        </dgm:presLayoutVars>
      </dgm:prSet>
      <dgm:spPr/>
    </dgm:pt>
    <dgm:pt modelId="{45FB41AE-89B5-4CFE-A4ED-C735A14A68F1}" type="pres">
      <dgm:prSet presAssocID="{69D2F948-5C42-466D-8F16-86FA54B5C1B1}" presName="rootComposite" presStyleCnt="0"/>
      <dgm:spPr/>
    </dgm:pt>
    <dgm:pt modelId="{38EA2DFE-3924-40C2-9C9A-EA224F2E0F71}" type="pres">
      <dgm:prSet presAssocID="{69D2F948-5C42-466D-8F16-86FA54B5C1B1}" presName="rootText" presStyleLbl="node2" presStyleIdx="0" presStyleCnt="3" custScaleY="96637" custLinFactNeighborX="-986" custLinFactNeighborY="-12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1D5C7-B605-4410-9083-8D4D436C7A0B}" type="pres">
      <dgm:prSet presAssocID="{69D2F948-5C42-466D-8F16-86FA54B5C1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3E53BD-E515-4BF9-8334-B7211D7FD9B9}" type="pres">
      <dgm:prSet presAssocID="{69D2F948-5C42-466D-8F16-86FA54B5C1B1}" presName="hierChild4" presStyleCnt="0"/>
      <dgm:spPr/>
    </dgm:pt>
    <dgm:pt modelId="{C3B6C1E8-453E-4C97-A8DC-DB75697589DE}" type="pres">
      <dgm:prSet presAssocID="{69D2F948-5C42-466D-8F16-86FA54B5C1B1}" presName="hierChild5" presStyleCnt="0"/>
      <dgm:spPr/>
    </dgm:pt>
    <dgm:pt modelId="{BFAE50E2-B128-4D38-93EA-8686D7F3279E}" type="pres">
      <dgm:prSet presAssocID="{A0BE8530-D607-4412-9427-A5B48D3723E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1ACF109-2ED6-4502-8912-F14EEB902F2E}" type="pres">
      <dgm:prSet presAssocID="{D0D1080F-E223-4730-80C1-A08677BFEEEC}" presName="hierRoot2" presStyleCnt="0">
        <dgm:presLayoutVars>
          <dgm:hierBranch val="init"/>
        </dgm:presLayoutVars>
      </dgm:prSet>
      <dgm:spPr/>
    </dgm:pt>
    <dgm:pt modelId="{AFF9FA84-2999-4239-BFB8-EFD1852BA366}" type="pres">
      <dgm:prSet presAssocID="{D0D1080F-E223-4730-80C1-A08677BFEEEC}" presName="rootComposite" presStyleCnt="0"/>
      <dgm:spPr/>
    </dgm:pt>
    <dgm:pt modelId="{A8D14E0E-9FC1-48F6-B685-34E8B5D0ED67}" type="pres">
      <dgm:prSet presAssocID="{D0D1080F-E223-4730-80C1-A08677BFEE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BA8840-B3E3-4330-9401-EB4393237671}" type="pres">
      <dgm:prSet presAssocID="{D0D1080F-E223-4730-80C1-A08677BFEE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83E83A5E-0AB1-4B6B-A407-B52327D9A466}" type="pres">
      <dgm:prSet presAssocID="{D0D1080F-E223-4730-80C1-A08677BFEEEC}" presName="hierChild4" presStyleCnt="0"/>
      <dgm:spPr/>
    </dgm:pt>
    <dgm:pt modelId="{70865C3A-920A-48E7-962D-A8A1DBAE13E0}" type="pres">
      <dgm:prSet presAssocID="{D0D1080F-E223-4730-80C1-A08677BFEEEC}" presName="hierChild5" presStyleCnt="0"/>
      <dgm:spPr/>
    </dgm:pt>
    <dgm:pt modelId="{1C578768-52AB-40A1-B18C-87FFDFEFB4E1}" type="pres">
      <dgm:prSet presAssocID="{E261B922-5863-4EE4-AFE4-7F31A2F462A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7CB4F2B-DCBF-4A1D-81B4-670DF9964CA2}" type="pres">
      <dgm:prSet presAssocID="{341BEF19-E7E7-4355-861F-7CA256D9A8C4}" presName="hierRoot2" presStyleCnt="0">
        <dgm:presLayoutVars>
          <dgm:hierBranch val="init"/>
        </dgm:presLayoutVars>
      </dgm:prSet>
      <dgm:spPr/>
    </dgm:pt>
    <dgm:pt modelId="{2E93D20C-5348-4DF9-ACC3-20AB42DF667F}" type="pres">
      <dgm:prSet presAssocID="{341BEF19-E7E7-4355-861F-7CA256D9A8C4}" presName="rootComposite" presStyleCnt="0"/>
      <dgm:spPr/>
    </dgm:pt>
    <dgm:pt modelId="{7B6AD6D1-72BD-4EC3-9A9B-E8151A6DC2B9}" type="pres">
      <dgm:prSet presAssocID="{341BEF19-E7E7-4355-861F-7CA256D9A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38B20-67D3-471C-A25C-B88B8226CB98}" type="pres">
      <dgm:prSet presAssocID="{341BEF19-E7E7-4355-861F-7CA256D9A8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C3AC083-52F4-4FCF-BDEF-CAE9CECFBEE6}" type="pres">
      <dgm:prSet presAssocID="{341BEF19-E7E7-4355-861F-7CA256D9A8C4}" presName="hierChild4" presStyleCnt="0"/>
      <dgm:spPr/>
    </dgm:pt>
    <dgm:pt modelId="{B616A9B4-7D4E-417A-B160-A6FF91E3A279}" type="pres">
      <dgm:prSet presAssocID="{341BEF19-E7E7-4355-861F-7CA256D9A8C4}" presName="hierChild5" presStyleCnt="0"/>
      <dgm:spPr/>
    </dgm:pt>
    <dgm:pt modelId="{BDB65DDC-7AED-4220-AB39-B8CE0333AB5A}" type="pres">
      <dgm:prSet presAssocID="{3C56FEEB-C9E4-448C-97B5-6A4E0108C66A}" presName="hierChild3" presStyleCnt="0"/>
      <dgm:spPr/>
    </dgm:pt>
  </dgm:ptLst>
  <dgm:cxnLst>
    <dgm:cxn modelId="{F1BF1A93-FC7D-4031-BEFC-C573054BC625}" srcId="{DC03E692-0269-4ED6-876F-231C63687569}" destId="{3C56FEEB-C9E4-448C-97B5-6A4E0108C66A}" srcOrd="0" destOrd="0" parTransId="{F3B451EA-5CE2-4B85-A45A-EBE1A3F8D17E}" sibTransId="{178C907F-2EBD-45CC-A3D4-7E93775A8418}"/>
    <dgm:cxn modelId="{2F053A87-2FC7-4F17-BCB6-C123CB2C2C2F}" type="presOf" srcId="{3C56FEEB-C9E4-448C-97B5-6A4E0108C66A}" destId="{EAE39CBA-636F-4C15-96DE-48761D0C479C}" srcOrd="0" destOrd="0" presId="urn:microsoft.com/office/officeart/2005/8/layout/orgChart1"/>
    <dgm:cxn modelId="{3489E47A-A73A-4127-8C8D-B0AF78345070}" type="presOf" srcId="{D0D1080F-E223-4730-80C1-A08677BFEEEC}" destId="{0CBA8840-B3E3-4330-9401-EB4393237671}" srcOrd="1" destOrd="0" presId="urn:microsoft.com/office/officeart/2005/8/layout/orgChart1"/>
    <dgm:cxn modelId="{653309A3-0BD9-4F0A-B152-BCCB6D4FDD3D}" type="presOf" srcId="{A0BE8530-D607-4412-9427-A5B48D3723E8}" destId="{BFAE50E2-B128-4D38-93EA-8686D7F3279E}" srcOrd="0" destOrd="0" presId="urn:microsoft.com/office/officeart/2005/8/layout/orgChart1"/>
    <dgm:cxn modelId="{7A2F51C0-7FCF-4BF0-BD0E-DFCD5CB0A4A1}" type="presOf" srcId="{341BEF19-E7E7-4355-861F-7CA256D9A8C4}" destId="{7B6AD6D1-72BD-4EC3-9A9B-E8151A6DC2B9}" srcOrd="0" destOrd="0" presId="urn:microsoft.com/office/officeart/2005/8/layout/orgChart1"/>
    <dgm:cxn modelId="{0F98A57B-118E-4146-9409-CCF59A70B216}" type="presOf" srcId="{3C56FEEB-C9E4-448C-97B5-6A4E0108C66A}" destId="{BF4AC928-5BB5-4ACF-8854-B37121E5BE0D}" srcOrd="1" destOrd="0" presId="urn:microsoft.com/office/officeart/2005/8/layout/orgChart1"/>
    <dgm:cxn modelId="{783AFE37-E7AA-4CEF-A3FD-2AF014BEA7E8}" srcId="{3C56FEEB-C9E4-448C-97B5-6A4E0108C66A}" destId="{69D2F948-5C42-466D-8F16-86FA54B5C1B1}" srcOrd="0" destOrd="0" parTransId="{7EF3190C-22EC-47E0-BA68-B5827B614494}" sibTransId="{F290BDEE-CA74-42FD-B613-1F64A77409F1}"/>
    <dgm:cxn modelId="{1F1633C7-2757-4660-85D5-DCC932930ECD}" type="presOf" srcId="{E261B922-5863-4EE4-AFE4-7F31A2F462A0}" destId="{1C578768-52AB-40A1-B18C-87FFDFEFB4E1}" srcOrd="0" destOrd="0" presId="urn:microsoft.com/office/officeart/2005/8/layout/orgChart1"/>
    <dgm:cxn modelId="{F8896E03-764F-42D5-8C55-D5A02FA879E6}" type="presOf" srcId="{D0D1080F-E223-4730-80C1-A08677BFEEEC}" destId="{A8D14E0E-9FC1-48F6-B685-34E8B5D0ED67}" srcOrd="0" destOrd="0" presId="urn:microsoft.com/office/officeart/2005/8/layout/orgChart1"/>
    <dgm:cxn modelId="{E30F446F-D3E8-4B5A-A436-97FD1553223F}" type="presOf" srcId="{341BEF19-E7E7-4355-861F-7CA256D9A8C4}" destId="{25E38B20-67D3-471C-A25C-B88B8226CB98}" srcOrd="1" destOrd="0" presId="urn:microsoft.com/office/officeart/2005/8/layout/orgChart1"/>
    <dgm:cxn modelId="{88D1258C-11CE-45BD-8CFD-C2091EDF991C}" srcId="{3C56FEEB-C9E4-448C-97B5-6A4E0108C66A}" destId="{341BEF19-E7E7-4355-861F-7CA256D9A8C4}" srcOrd="2" destOrd="0" parTransId="{E261B922-5863-4EE4-AFE4-7F31A2F462A0}" sibTransId="{37D43C76-995C-4501-8C53-6B242031B93E}"/>
    <dgm:cxn modelId="{81E390E5-C0BF-491E-8DCA-678B33280C1B}" type="presOf" srcId="{69D2F948-5C42-466D-8F16-86FA54B5C1B1}" destId="{38EA2DFE-3924-40C2-9C9A-EA224F2E0F71}" srcOrd="0" destOrd="0" presId="urn:microsoft.com/office/officeart/2005/8/layout/orgChart1"/>
    <dgm:cxn modelId="{F67B89EF-E367-4712-8C8E-8FAAF9EE31ED}" type="presOf" srcId="{69D2F948-5C42-466D-8F16-86FA54B5C1B1}" destId="{4981D5C7-B605-4410-9083-8D4D436C7A0B}" srcOrd="1" destOrd="0" presId="urn:microsoft.com/office/officeart/2005/8/layout/orgChart1"/>
    <dgm:cxn modelId="{CE377139-7DE3-4CD4-9C6F-EC35AB5FCE3E}" srcId="{3C56FEEB-C9E4-448C-97B5-6A4E0108C66A}" destId="{D0D1080F-E223-4730-80C1-A08677BFEEEC}" srcOrd="1" destOrd="0" parTransId="{A0BE8530-D607-4412-9427-A5B48D3723E8}" sibTransId="{545133D3-09B9-4D05-BA48-A5B95D0D8BEF}"/>
    <dgm:cxn modelId="{E983D022-35FB-4AF0-B634-DCA7E2390711}" type="presOf" srcId="{DC03E692-0269-4ED6-876F-231C63687569}" destId="{F9B9C2B8-E755-48B7-9B55-3CB16E3BF39B}" srcOrd="0" destOrd="0" presId="urn:microsoft.com/office/officeart/2005/8/layout/orgChart1"/>
    <dgm:cxn modelId="{F4AE168A-4BC7-4EB0-B36C-1150209DBB68}" type="presOf" srcId="{7EF3190C-22EC-47E0-BA68-B5827B614494}" destId="{A4249061-BE60-4B97-AA4A-EE8741B1588D}" srcOrd="0" destOrd="0" presId="urn:microsoft.com/office/officeart/2005/8/layout/orgChart1"/>
    <dgm:cxn modelId="{06DC7B75-43A2-435A-9D72-BA3128046E4D}" type="presParOf" srcId="{F9B9C2B8-E755-48B7-9B55-3CB16E3BF39B}" destId="{7F1B7039-61B1-4447-A20C-96202923FBE1}" srcOrd="0" destOrd="0" presId="urn:microsoft.com/office/officeart/2005/8/layout/orgChart1"/>
    <dgm:cxn modelId="{F0AFFF5D-B84D-486D-9745-A757AE076CCA}" type="presParOf" srcId="{7F1B7039-61B1-4447-A20C-96202923FBE1}" destId="{7F0DEE76-EC7B-4F97-B9FB-E8F00B4934FD}" srcOrd="0" destOrd="0" presId="urn:microsoft.com/office/officeart/2005/8/layout/orgChart1"/>
    <dgm:cxn modelId="{F56501B1-A559-4E67-92AD-D3DC941FF19D}" type="presParOf" srcId="{7F0DEE76-EC7B-4F97-B9FB-E8F00B4934FD}" destId="{EAE39CBA-636F-4C15-96DE-48761D0C479C}" srcOrd="0" destOrd="0" presId="urn:microsoft.com/office/officeart/2005/8/layout/orgChart1"/>
    <dgm:cxn modelId="{E02337AE-3A8F-455C-9226-E102322D75A5}" type="presParOf" srcId="{7F0DEE76-EC7B-4F97-B9FB-E8F00B4934FD}" destId="{BF4AC928-5BB5-4ACF-8854-B37121E5BE0D}" srcOrd="1" destOrd="0" presId="urn:microsoft.com/office/officeart/2005/8/layout/orgChart1"/>
    <dgm:cxn modelId="{E0CF6F94-5F8F-4103-BE86-A4C431A8D756}" type="presParOf" srcId="{7F1B7039-61B1-4447-A20C-96202923FBE1}" destId="{14CC622E-CECA-4830-AE35-C613C1461182}" srcOrd="1" destOrd="0" presId="urn:microsoft.com/office/officeart/2005/8/layout/orgChart1"/>
    <dgm:cxn modelId="{DF32AECE-B57C-4DDE-B854-21C7B5DD27E4}" type="presParOf" srcId="{14CC622E-CECA-4830-AE35-C613C1461182}" destId="{A4249061-BE60-4B97-AA4A-EE8741B1588D}" srcOrd="0" destOrd="0" presId="urn:microsoft.com/office/officeart/2005/8/layout/orgChart1"/>
    <dgm:cxn modelId="{AD49FD8B-8FF5-447D-8EA1-A71349BD47F5}" type="presParOf" srcId="{14CC622E-CECA-4830-AE35-C613C1461182}" destId="{85FC6CA9-9B72-4A59-B14A-0C68E645AD33}" srcOrd="1" destOrd="0" presId="urn:microsoft.com/office/officeart/2005/8/layout/orgChart1"/>
    <dgm:cxn modelId="{599D0609-79C2-4DAF-A1C6-598E75311131}" type="presParOf" srcId="{85FC6CA9-9B72-4A59-B14A-0C68E645AD33}" destId="{45FB41AE-89B5-4CFE-A4ED-C735A14A68F1}" srcOrd="0" destOrd="0" presId="urn:microsoft.com/office/officeart/2005/8/layout/orgChart1"/>
    <dgm:cxn modelId="{AD026C5C-0B85-4B11-A1DA-EA08A2AB0D4E}" type="presParOf" srcId="{45FB41AE-89B5-4CFE-A4ED-C735A14A68F1}" destId="{38EA2DFE-3924-40C2-9C9A-EA224F2E0F71}" srcOrd="0" destOrd="0" presId="urn:microsoft.com/office/officeart/2005/8/layout/orgChart1"/>
    <dgm:cxn modelId="{724C24A9-AADB-4C5E-9887-1FC4940BCA76}" type="presParOf" srcId="{45FB41AE-89B5-4CFE-A4ED-C735A14A68F1}" destId="{4981D5C7-B605-4410-9083-8D4D436C7A0B}" srcOrd="1" destOrd="0" presId="urn:microsoft.com/office/officeart/2005/8/layout/orgChart1"/>
    <dgm:cxn modelId="{B6028701-49F0-4AE2-8619-A0A1F15CD94E}" type="presParOf" srcId="{85FC6CA9-9B72-4A59-B14A-0C68E645AD33}" destId="{003E53BD-E515-4BF9-8334-B7211D7FD9B9}" srcOrd="1" destOrd="0" presId="urn:microsoft.com/office/officeart/2005/8/layout/orgChart1"/>
    <dgm:cxn modelId="{C926AF67-B7F1-47C9-8A52-DA0AE4EFEB74}" type="presParOf" srcId="{85FC6CA9-9B72-4A59-B14A-0C68E645AD33}" destId="{C3B6C1E8-453E-4C97-A8DC-DB75697589DE}" srcOrd="2" destOrd="0" presId="urn:microsoft.com/office/officeart/2005/8/layout/orgChart1"/>
    <dgm:cxn modelId="{B87EB3BD-62C8-49F0-B28C-FF9BDA35B085}" type="presParOf" srcId="{14CC622E-CECA-4830-AE35-C613C1461182}" destId="{BFAE50E2-B128-4D38-93EA-8686D7F3279E}" srcOrd="2" destOrd="0" presId="urn:microsoft.com/office/officeart/2005/8/layout/orgChart1"/>
    <dgm:cxn modelId="{0AC0F22C-730D-42CD-A178-8C6AA795B7E3}" type="presParOf" srcId="{14CC622E-CECA-4830-AE35-C613C1461182}" destId="{21ACF109-2ED6-4502-8912-F14EEB902F2E}" srcOrd="3" destOrd="0" presId="urn:microsoft.com/office/officeart/2005/8/layout/orgChart1"/>
    <dgm:cxn modelId="{8032CAD9-155C-447D-A811-7ABC750C9CA9}" type="presParOf" srcId="{21ACF109-2ED6-4502-8912-F14EEB902F2E}" destId="{AFF9FA84-2999-4239-BFB8-EFD1852BA366}" srcOrd="0" destOrd="0" presId="urn:microsoft.com/office/officeart/2005/8/layout/orgChart1"/>
    <dgm:cxn modelId="{CFDD31D5-7E1E-4B60-9226-C9294F7963A4}" type="presParOf" srcId="{AFF9FA84-2999-4239-BFB8-EFD1852BA366}" destId="{A8D14E0E-9FC1-48F6-B685-34E8B5D0ED67}" srcOrd="0" destOrd="0" presId="urn:microsoft.com/office/officeart/2005/8/layout/orgChart1"/>
    <dgm:cxn modelId="{220A9C65-02D8-4BC6-A033-BA50B1B82E90}" type="presParOf" srcId="{AFF9FA84-2999-4239-BFB8-EFD1852BA366}" destId="{0CBA8840-B3E3-4330-9401-EB4393237671}" srcOrd="1" destOrd="0" presId="urn:microsoft.com/office/officeart/2005/8/layout/orgChart1"/>
    <dgm:cxn modelId="{D4428025-AA2D-47B1-8C56-653DAE956C5A}" type="presParOf" srcId="{21ACF109-2ED6-4502-8912-F14EEB902F2E}" destId="{83E83A5E-0AB1-4B6B-A407-B52327D9A466}" srcOrd="1" destOrd="0" presId="urn:microsoft.com/office/officeart/2005/8/layout/orgChart1"/>
    <dgm:cxn modelId="{6ACB0D88-5243-4CA9-BC19-B8AC8FAFF58C}" type="presParOf" srcId="{21ACF109-2ED6-4502-8912-F14EEB902F2E}" destId="{70865C3A-920A-48E7-962D-A8A1DBAE13E0}" srcOrd="2" destOrd="0" presId="urn:microsoft.com/office/officeart/2005/8/layout/orgChart1"/>
    <dgm:cxn modelId="{8085C4E9-B492-4542-A254-21277F6F8FD9}" type="presParOf" srcId="{14CC622E-CECA-4830-AE35-C613C1461182}" destId="{1C578768-52AB-40A1-B18C-87FFDFEFB4E1}" srcOrd="4" destOrd="0" presId="urn:microsoft.com/office/officeart/2005/8/layout/orgChart1"/>
    <dgm:cxn modelId="{D739A66C-E4BF-4560-828B-3A77BE69AEE1}" type="presParOf" srcId="{14CC622E-CECA-4830-AE35-C613C1461182}" destId="{C7CB4F2B-DCBF-4A1D-81B4-670DF9964CA2}" srcOrd="5" destOrd="0" presId="urn:microsoft.com/office/officeart/2005/8/layout/orgChart1"/>
    <dgm:cxn modelId="{0047DCBF-B91F-4167-A2CD-C9FB87DDF946}" type="presParOf" srcId="{C7CB4F2B-DCBF-4A1D-81B4-670DF9964CA2}" destId="{2E93D20C-5348-4DF9-ACC3-20AB42DF667F}" srcOrd="0" destOrd="0" presId="urn:microsoft.com/office/officeart/2005/8/layout/orgChart1"/>
    <dgm:cxn modelId="{7312F991-BE5C-4A9F-956B-577A2E5F9491}" type="presParOf" srcId="{2E93D20C-5348-4DF9-ACC3-20AB42DF667F}" destId="{7B6AD6D1-72BD-4EC3-9A9B-E8151A6DC2B9}" srcOrd="0" destOrd="0" presId="urn:microsoft.com/office/officeart/2005/8/layout/orgChart1"/>
    <dgm:cxn modelId="{0E1BA078-A83B-4CCC-AB11-9DDC99B33571}" type="presParOf" srcId="{2E93D20C-5348-4DF9-ACC3-20AB42DF667F}" destId="{25E38B20-67D3-471C-A25C-B88B8226CB98}" srcOrd="1" destOrd="0" presId="urn:microsoft.com/office/officeart/2005/8/layout/orgChart1"/>
    <dgm:cxn modelId="{269496A4-7B79-4D48-A846-356A62F6B11F}" type="presParOf" srcId="{C7CB4F2B-DCBF-4A1D-81B4-670DF9964CA2}" destId="{3C3AC083-52F4-4FCF-BDEF-CAE9CECFBEE6}" srcOrd="1" destOrd="0" presId="urn:microsoft.com/office/officeart/2005/8/layout/orgChart1"/>
    <dgm:cxn modelId="{32D413E7-03B8-413B-843E-AC1860629E96}" type="presParOf" srcId="{C7CB4F2B-DCBF-4A1D-81B4-670DF9964CA2}" destId="{B616A9B4-7D4E-417A-B160-A6FF91E3A279}" srcOrd="2" destOrd="0" presId="urn:microsoft.com/office/officeart/2005/8/layout/orgChart1"/>
    <dgm:cxn modelId="{E9CB16B3-558A-4BFB-B7A2-67FA160C775D}" type="presParOf" srcId="{7F1B7039-61B1-4447-A20C-96202923FBE1}" destId="{BDB65DDC-7AED-4220-AB39-B8CE0333AB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548172" y="651451"/>
          <a:ext cx="1095343" cy="19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50"/>
              </a:lnTo>
              <a:lnTo>
                <a:pt x="1095343" y="95050"/>
              </a:lnTo>
              <a:lnTo>
                <a:pt x="1095343" y="1901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502451" y="651451"/>
          <a:ext cx="91440" cy="190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452828" y="651451"/>
          <a:ext cx="1095343" cy="190100"/>
        </a:xfrm>
        <a:custGeom>
          <a:avLst/>
          <a:gdLst/>
          <a:ahLst/>
          <a:cxnLst/>
          <a:rect l="0" t="0" r="0" b="0"/>
          <a:pathLst>
            <a:path>
              <a:moveTo>
                <a:pt x="1095343" y="0"/>
              </a:moveTo>
              <a:lnTo>
                <a:pt x="1095343" y="95050"/>
              </a:lnTo>
              <a:lnTo>
                <a:pt x="0" y="95050"/>
              </a:lnTo>
              <a:lnTo>
                <a:pt x="0" y="1901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1095550" y="198830"/>
          <a:ext cx="905242" cy="4526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Род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1095550" y="198830"/>
        <a:ext cx="905242" cy="452621"/>
      </dsp:txXfrm>
    </dsp:sp>
    <dsp:sp modelId="{38EA2DFE-3924-40C2-9C9A-EA224F2E0F71}">
      <dsp:nvSpPr>
        <dsp:cNvPr id="0" name=""/>
        <dsp:cNvSpPr/>
      </dsp:nvSpPr>
      <dsp:spPr>
        <a:xfrm>
          <a:off x="207" y="841552"/>
          <a:ext cx="905242" cy="4373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М.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07" y="841552"/>
        <a:ext cx="905242" cy="437399"/>
      </dsp:txXfrm>
    </dsp:sp>
    <dsp:sp modelId="{A8D14E0E-9FC1-48F6-B685-34E8B5D0ED67}">
      <dsp:nvSpPr>
        <dsp:cNvPr id="0" name=""/>
        <dsp:cNvSpPr/>
      </dsp:nvSpPr>
      <dsp:spPr>
        <a:xfrm>
          <a:off x="1095550" y="841552"/>
          <a:ext cx="905242" cy="4526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Ж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1095550" y="841552"/>
        <a:ext cx="905242" cy="452621"/>
      </dsp:txXfrm>
    </dsp:sp>
    <dsp:sp modelId="{7B6AD6D1-72BD-4EC3-9A9B-E8151A6DC2B9}">
      <dsp:nvSpPr>
        <dsp:cNvPr id="0" name=""/>
        <dsp:cNvSpPr/>
      </dsp:nvSpPr>
      <dsp:spPr>
        <a:xfrm>
          <a:off x="2190893" y="841552"/>
          <a:ext cx="905242" cy="4526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С.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190893" y="841552"/>
        <a:ext cx="905242" cy="45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548172" y="591185"/>
          <a:ext cx="1095343" cy="25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16"/>
              </a:lnTo>
              <a:lnTo>
                <a:pt x="1095343" y="155316"/>
              </a:lnTo>
              <a:lnTo>
                <a:pt x="1095343" y="2503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502451" y="591185"/>
          <a:ext cx="91440" cy="250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3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452828" y="591185"/>
          <a:ext cx="1095343" cy="250367"/>
        </a:xfrm>
        <a:custGeom>
          <a:avLst/>
          <a:gdLst/>
          <a:ahLst/>
          <a:cxnLst/>
          <a:rect l="0" t="0" r="0" b="0"/>
          <a:pathLst>
            <a:path>
              <a:moveTo>
                <a:pt x="1095343" y="0"/>
              </a:moveTo>
              <a:lnTo>
                <a:pt x="1095343" y="155316"/>
              </a:lnTo>
              <a:lnTo>
                <a:pt x="0" y="155316"/>
              </a:lnTo>
              <a:lnTo>
                <a:pt x="0" y="2503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504056" y="138563"/>
          <a:ext cx="2088230" cy="45262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7030A0"/>
              </a:solidFill>
            </a:rPr>
            <a:t>Д.п</a:t>
          </a:r>
          <a:r>
            <a:rPr lang="ru-RU" sz="2800" b="1" kern="1200" dirty="0" smtClean="0">
              <a:solidFill>
                <a:srgbClr val="7030A0"/>
              </a:solidFill>
            </a:rPr>
            <a:t>. 1 </a:t>
          </a:r>
          <a:r>
            <a:rPr lang="ru-RU" sz="2800" b="1" kern="1200" dirty="0" err="1" smtClean="0">
              <a:solidFill>
                <a:srgbClr val="7030A0"/>
              </a:solidFill>
            </a:rPr>
            <a:t>скл</a:t>
          </a:r>
          <a:r>
            <a:rPr lang="ru-RU" sz="2800" b="1" kern="1200" dirty="0" smtClean="0">
              <a:solidFill>
                <a:srgbClr val="7030A0"/>
              </a:solidFill>
            </a:rPr>
            <a:t>.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504056" y="138563"/>
        <a:ext cx="2088230" cy="452621"/>
      </dsp:txXfrm>
    </dsp:sp>
    <dsp:sp modelId="{38EA2DFE-3924-40C2-9C9A-EA224F2E0F71}">
      <dsp:nvSpPr>
        <dsp:cNvPr id="0" name=""/>
        <dsp:cNvSpPr/>
      </dsp:nvSpPr>
      <dsp:spPr>
        <a:xfrm>
          <a:off x="207" y="841552"/>
          <a:ext cx="905242" cy="4373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- е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07" y="841552"/>
        <a:ext cx="905242" cy="437399"/>
      </dsp:txXfrm>
    </dsp:sp>
    <dsp:sp modelId="{A8D14E0E-9FC1-48F6-B685-34E8B5D0ED67}">
      <dsp:nvSpPr>
        <dsp:cNvPr id="0" name=""/>
        <dsp:cNvSpPr/>
      </dsp:nvSpPr>
      <dsp:spPr>
        <a:xfrm>
          <a:off x="1095550" y="841552"/>
          <a:ext cx="905242" cy="4526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-у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1095550" y="841552"/>
        <a:ext cx="905242" cy="452621"/>
      </dsp:txXfrm>
    </dsp:sp>
    <dsp:sp modelId="{7B6AD6D1-72BD-4EC3-9A9B-E8151A6DC2B9}">
      <dsp:nvSpPr>
        <dsp:cNvPr id="0" name=""/>
        <dsp:cNvSpPr/>
      </dsp:nvSpPr>
      <dsp:spPr>
        <a:xfrm>
          <a:off x="2190893" y="841552"/>
          <a:ext cx="905242" cy="4526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-и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190893" y="841552"/>
        <a:ext cx="905242" cy="452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520551" y="558909"/>
          <a:ext cx="1075801" cy="186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4"/>
              </a:lnTo>
              <a:lnTo>
                <a:pt x="1075801" y="93354"/>
              </a:lnTo>
              <a:lnTo>
                <a:pt x="1075801" y="1867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474831" y="558909"/>
          <a:ext cx="91440" cy="186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7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444750" y="558909"/>
          <a:ext cx="1075801" cy="186709"/>
        </a:xfrm>
        <a:custGeom>
          <a:avLst/>
          <a:gdLst/>
          <a:ahLst/>
          <a:cxnLst/>
          <a:rect l="0" t="0" r="0" b="0"/>
          <a:pathLst>
            <a:path>
              <a:moveTo>
                <a:pt x="1075801" y="0"/>
              </a:moveTo>
              <a:lnTo>
                <a:pt x="1075801" y="93354"/>
              </a:lnTo>
              <a:lnTo>
                <a:pt x="0" y="93354"/>
              </a:lnTo>
              <a:lnTo>
                <a:pt x="0" y="1867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644742" y="114363"/>
          <a:ext cx="1751617" cy="444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Падеж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644742" y="114363"/>
        <a:ext cx="1751617" cy="444546"/>
      </dsp:txXfrm>
    </dsp:sp>
    <dsp:sp modelId="{38EA2DFE-3924-40C2-9C9A-EA224F2E0F71}">
      <dsp:nvSpPr>
        <dsp:cNvPr id="0" name=""/>
        <dsp:cNvSpPr/>
      </dsp:nvSpPr>
      <dsp:spPr>
        <a:xfrm>
          <a:off x="204" y="745618"/>
          <a:ext cx="889092" cy="4295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И.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04" y="745618"/>
        <a:ext cx="889092" cy="429595"/>
      </dsp:txXfrm>
    </dsp:sp>
    <dsp:sp modelId="{A8D14E0E-9FC1-48F6-B685-34E8B5D0ED67}">
      <dsp:nvSpPr>
        <dsp:cNvPr id="0" name=""/>
        <dsp:cNvSpPr/>
      </dsp:nvSpPr>
      <dsp:spPr>
        <a:xfrm>
          <a:off x="1076005" y="745618"/>
          <a:ext cx="889092" cy="4445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Р.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1076005" y="745618"/>
        <a:ext cx="889092" cy="444546"/>
      </dsp:txXfrm>
    </dsp:sp>
    <dsp:sp modelId="{7B6AD6D1-72BD-4EC3-9A9B-E8151A6DC2B9}">
      <dsp:nvSpPr>
        <dsp:cNvPr id="0" name=""/>
        <dsp:cNvSpPr/>
      </dsp:nvSpPr>
      <dsp:spPr>
        <a:xfrm>
          <a:off x="2151806" y="745618"/>
          <a:ext cx="889092" cy="4445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</a:rPr>
            <a:t>В.</a:t>
          </a:r>
          <a:endParaRPr lang="ru-RU" sz="2800" b="1" kern="1200" dirty="0">
            <a:solidFill>
              <a:srgbClr val="7030A0"/>
            </a:solidFill>
          </a:endParaRPr>
        </a:p>
      </dsp:txBody>
      <dsp:txXfrm>
        <a:off x="2151806" y="745618"/>
        <a:ext cx="889092" cy="444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548172" y="578214"/>
          <a:ext cx="1054899" cy="27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87"/>
              </a:lnTo>
              <a:lnTo>
                <a:pt x="1054899" y="168287"/>
              </a:lnTo>
              <a:lnTo>
                <a:pt x="1054899" y="2712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416259" y="578214"/>
          <a:ext cx="131912" cy="271274"/>
        </a:xfrm>
        <a:custGeom>
          <a:avLst/>
          <a:gdLst/>
          <a:ahLst/>
          <a:cxnLst/>
          <a:rect l="0" t="0" r="0" b="0"/>
          <a:pathLst>
            <a:path>
              <a:moveTo>
                <a:pt x="131912" y="0"/>
              </a:moveTo>
              <a:lnTo>
                <a:pt x="131912" y="168287"/>
              </a:lnTo>
              <a:lnTo>
                <a:pt x="0" y="168287"/>
              </a:lnTo>
              <a:lnTo>
                <a:pt x="0" y="2712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361359" y="578214"/>
          <a:ext cx="1186812" cy="271274"/>
        </a:xfrm>
        <a:custGeom>
          <a:avLst/>
          <a:gdLst/>
          <a:ahLst/>
          <a:cxnLst/>
          <a:rect l="0" t="0" r="0" b="0"/>
          <a:pathLst>
            <a:path>
              <a:moveTo>
                <a:pt x="1186812" y="0"/>
              </a:moveTo>
              <a:lnTo>
                <a:pt x="1186812" y="168287"/>
              </a:lnTo>
              <a:lnTo>
                <a:pt x="0" y="168287"/>
              </a:lnTo>
              <a:lnTo>
                <a:pt x="0" y="2712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416865" y="87796"/>
          <a:ext cx="2262613" cy="4904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7030A0"/>
              </a:solidFill>
            </a:rPr>
            <a:t>Падеж</a:t>
          </a:r>
          <a:endParaRPr lang="ru-RU" sz="3100" b="1" kern="1200" dirty="0">
            <a:solidFill>
              <a:srgbClr val="7030A0"/>
            </a:solidFill>
          </a:endParaRPr>
        </a:p>
      </dsp:txBody>
      <dsp:txXfrm>
        <a:off x="416865" y="87796"/>
        <a:ext cx="2262613" cy="490418"/>
      </dsp:txXfrm>
    </dsp:sp>
    <dsp:sp modelId="{38EA2DFE-3924-40C2-9C9A-EA224F2E0F71}">
      <dsp:nvSpPr>
        <dsp:cNvPr id="0" name=""/>
        <dsp:cNvSpPr/>
      </dsp:nvSpPr>
      <dsp:spPr>
        <a:xfrm>
          <a:off x="2854" y="849489"/>
          <a:ext cx="717011" cy="4739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7030A0"/>
              </a:solidFill>
            </a:rPr>
            <a:t>Д.</a:t>
          </a:r>
          <a:endParaRPr lang="ru-RU" sz="3100" b="1" kern="1200" dirty="0">
            <a:solidFill>
              <a:srgbClr val="7030A0"/>
            </a:solidFill>
          </a:endParaRPr>
        </a:p>
      </dsp:txBody>
      <dsp:txXfrm>
        <a:off x="2854" y="849489"/>
        <a:ext cx="717011" cy="473925"/>
      </dsp:txXfrm>
    </dsp:sp>
    <dsp:sp modelId="{A8D14E0E-9FC1-48F6-B685-34E8B5D0ED67}">
      <dsp:nvSpPr>
        <dsp:cNvPr id="0" name=""/>
        <dsp:cNvSpPr/>
      </dsp:nvSpPr>
      <dsp:spPr>
        <a:xfrm>
          <a:off x="925841" y="849489"/>
          <a:ext cx="980836" cy="4904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7030A0"/>
              </a:solidFill>
            </a:rPr>
            <a:t>П.</a:t>
          </a:r>
          <a:endParaRPr lang="ru-RU" sz="3100" b="1" kern="1200" dirty="0">
            <a:solidFill>
              <a:srgbClr val="7030A0"/>
            </a:solidFill>
          </a:endParaRPr>
        </a:p>
      </dsp:txBody>
      <dsp:txXfrm>
        <a:off x="925841" y="849489"/>
        <a:ext cx="980836" cy="490418"/>
      </dsp:txXfrm>
    </dsp:sp>
    <dsp:sp modelId="{7B6AD6D1-72BD-4EC3-9A9B-E8151A6DC2B9}">
      <dsp:nvSpPr>
        <dsp:cNvPr id="0" name=""/>
        <dsp:cNvSpPr/>
      </dsp:nvSpPr>
      <dsp:spPr>
        <a:xfrm>
          <a:off x="2112653" y="849489"/>
          <a:ext cx="980836" cy="4904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7030A0"/>
              </a:solidFill>
            </a:rPr>
            <a:t>Р.</a:t>
          </a:r>
          <a:endParaRPr lang="ru-RU" sz="3100" b="1" kern="1200" dirty="0">
            <a:solidFill>
              <a:srgbClr val="7030A0"/>
            </a:solidFill>
          </a:endParaRPr>
        </a:p>
      </dsp:txBody>
      <dsp:txXfrm>
        <a:off x="2112653" y="849489"/>
        <a:ext cx="980836" cy="490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891879" y="570792"/>
          <a:ext cx="1441810" cy="2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87"/>
              </a:lnTo>
              <a:lnTo>
                <a:pt x="1441810" y="149287"/>
              </a:lnTo>
              <a:lnTo>
                <a:pt x="1441810" y="26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846159" y="570792"/>
          <a:ext cx="91440" cy="269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87"/>
              </a:lnTo>
              <a:lnTo>
                <a:pt x="106212" y="149287"/>
              </a:lnTo>
              <a:lnTo>
                <a:pt x="106212" y="26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570792" y="570792"/>
          <a:ext cx="1321087" cy="195344"/>
        </a:xfrm>
        <a:custGeom>
          <a:avLst/>
          <a:gdLst/>
          <a:ahLst/>
          <a:cxnLst/>
          <a:rect l="0" t="0" r="0" b="0"/>
          <a:pathLst>
            <a:path>
              <a:moveTo>
                <a:pt x="1321087" y="0"/>
              </a:moveTo>
              <a:lnTo>
                <a:pt x="1321087" y="75478"/>
              </a:lnTo>
              <a:lnTo>
                <a:pt x="0" y="75478"/>
              </a:lnTo>
              <a:lnTo>
                <a:pt x="0" y="1953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575164" y="0"/>
          <a:ext cx="2633431" cy="5707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Предлог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575164" y="0"/>
        <a:ext cx="2633431" cy="570792"/>
      </dsp:txXfrm>
    </dsp:sp>
    <dsp:sp modelId="{38EA2DFE-3924-40C2-9C9A-EA224F2E0F71}">
      <dsp:nvSpPr>
        <dsp:cNvPr id="0" name=""/>
        <dsp:cNvSpPr/>
      </dsp:nvSpPr>
      <dsp:spPr>
        <a:xfrm>
          <a:off x="0" y="766137"/>
          <a:ext cx="1141584" cy="5515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он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0" y="766137"/>
        <a:ext cx="1141584" cy="551596"/>
      </dsp:txXfrm>
    </dsp:sp>
    <dsp:sp modelId="{A8D14E0E-9FC1-48F6-B685-34E8B5D0ED67}">
      <dsp:nvSpPr>
        <dsp:cNvPr id="0" name=""/>
        <dsp:cNvSpPr/>
      </dsp:nvSpPr>
      <dsp:spPr>
        <a:xfrm>
          <a:off x="1381580" y="839946"/>
          <a:ext cx="1141584" cy="5707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и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1381580" y="839946"/>
        <a:ext cx="1141584" cy="570792"/>
      </dsp:txXfrm>
    </dsp:sp>
    <dsp:sp modelId="{7B6AD6D1-72BD-4EC3-9A9B-E8151A6DC2B9}">
      <dsp:nvSpPr>
        <dsp:cNvPr id="0" name=""/>
        <dsp:cNvSpPr/>
      </dsp:nvSpPr>
      <dsp:spPr>
        <a:xfrm>
          <a:off x="2762897" y="839946"/>
          <a:ext cx="1141584" cy="5707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к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2762897" y="839946"/>
        <a:ext cx="1141584" cy="570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867952" y="570792"/>
          <a:ext cx="1465738" cy="2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87"/>
              </a:lnTo>
              <a:lnTo>
                <a:pt x="1465738" y="149287"/>
              </a:lnTo>
              <a:lnTo>
                <a:pt x="1465738" y="26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822232" y="570792"/>
          <a:ext cx="91440" cy="269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87"/>
              </a:lnTo>
              <a:lnTo>
                <a:pt x="130140" y="149287"/>
              </a:lnTo>
              <a:lnTo>
                <a:pt x="130140" y="26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570792" y="570792"/>
          <a:ext cx="1297159" cy="195344"/>
        </a:xfrm>
        <a:custGeom>
          <a:avLst/>
          <a:gdLst/>
          <a:ahLst/>
          <a:cxnLst/>
          <a:rect l="0" t="0" r="0" b="0"/>
          <a:pathLst>
            <a:path>
              <a:moveTo>
                <a:pt x="1297159" y="0"/>
              </a:moveTo>
              <a:lnTo>
                <a:pt x="1297159" y="75478"/>
              </a:lnTo>
              <a:lnTo>
                <a:pt x="0" y="75478"/>
              </a:lnTo>
              <a:lnTo>
                <a:pt x="0" y="1953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551236" y="0"/>
          <a:ext cx="2633431" cy="5707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7030A0"/>
              </a:solidFill>
            </a:rPr>
            <a:t>Ж.р</a:t>
          </a:r>
          <a:r>
            <a:rPr lang="ru-RU" sz="3600" b="1" kern="1200" dirty="0" smtClean="0">
              <a:solidFill>
                <a:srgbClr val="7030A0"/>
              </a:solidFill>
            </a:rPr>
            <a:t> 1 </a:t>
          </a:r>
          <a:r>
            <a:rPr lang="ru-RU" sz="3600" b="1" kern="1200" dirty="0" err="1" smtClean="0">
              <a:solidFill>
                <a:srgbClr val="7030A0"/>
              </a:solidFill>
            </a:rPr>
            <a:t>скл</a:t>
          </a:r>
          <a:r>
            <a:rPr lang="ru-RU" sz="3600" b="1" kern="1200" dirty="0" smtClean="0">
              <a:solidFill>
                <a:srgbClr val="7030A0"/>
              </a:solidFill>
            </a:rPr>
            <a:t>.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551236" y="0"/>
        <a:ext cx="2633431" cy="570792"/>
      </dsp:txXfrm>
    </dsp:sp>
    <dsp:sp modelId="{38EA2DFE-3924-40C2-9C9A-EA224F2E0F71}">
      <dsp:nvSpPr>
        <dsp:cNvPr id="0" name=""/>
        <dsp:cNvSpPr/>
      </dsp:nvSpPr>
      <dsp:spPr>
        <a:xfrm>
          <a:off x="0" y="766137"/>
          <a:ext cx="1141584" cy="5515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ь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0" y="766137"/>
        <a:ext cx="1141584" cy="551596"/>
      </dsp:txXfrm>
    </dsp:sp>
    <dsp:sp modelId="{A8D14E0E-9FC1-48F6-B685-34E8B5D0ED67}">
      <dsp:nvSpPr>
        <dsp:cNvPr id="0" name=""/>
        <dsp:cNvSpPr/>
      </dsp:nvSpPr>
      <dsp:spPr>
        <a:xfrm>
          <a:off x="1381580" y="839946"/>
          <a:ext cx="1141584" cy="5707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а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1381580" y="839946"/>
        <a:ext cx="1141584" cy="570792"/>
      </dsp:txXfrm>
    </dsp:sp>
    <dsp:sp modelId="{7B6AD6D1-72BD-4EC3-9A9B-E8151A6DC2B9}">
      <dsp:nvSpPr>
        <dsp:cNvPr id="0" name=""/>
        <dsp:cNvSpPr/>
      </dsp:nvSpPr>
      <dsp:spPr>
        <a:xfrm>
          <a:off x="2762897" y="839946"/>
          <a:ext cx="1141584" cy="5707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7030A0"/>
            </a:solidFill>
          </a:endParaRPr>
        </a:p>
      </dsp:txBody>
      <dsp:txXfrm>
        <a:off x="2762897" y="839946"/>
        <a:ext cx="1141584" cy="570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8768-52AB-40A1-B18C-87FFDFEFB4E1}">
      <dsp:nvSpPr>
        <dsp:cNvPr id="0" name=""/>
        <dsp:cNvSpPr/>
      </dsp:nvSpPr>
      <dsp:spPr>
        <a:xfrm>
          <a:off x="1867952" y="570792"/>
          <a:ext cx="1465738" cy="26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87"/>
              </a:lnTo>
              <a:lnTo>
                <a:pt x="1465738" y="149287"/>
              </a:lnTo>
              <a:lnTo>
                <a:pt x="1465738" y="26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E50E2-B128-4D38-93EA-8686D7F3279E}">
      <dsp:nvSpPr>
        <dsp:cNvPr id="0" name=""/>
        <dsp:cNvSpPr/>
      </dsp:nvSpPr>
      <dsp:spPr>
        <a:xfrm>
          <a:off x="1822232" y="570792"/>
          <a:ext cx="91440" cy="269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87"/>
              </a:lnTo>
              <a:lnTo>
                <a:pt x="130140" y="149287"/>
              </a:lnTo>
              <a:lnTo>
                <a:pt x="130140" y="2691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49061-BE60-4B97-AA4A-EE8741B1588D}">
      <dsp:nvSpPr>
        <dsp:cNvPr id="0" name=""/>
        <dsp:cNvSpPr/>
      </dsp:nvSpPr>
      <dsp:spPr>
        <a:xfrm>
          <a:off x="570792" y="570792"/>
          <a:ext cx="1297159" cy="195344"/>
        </a:xfrm>
        <a:custGeom>
          <a:avLst/>
          <a:gdLst/>
          <a:ahLst/>
          <a:cxnLst/>
          <a:rect l="0" t="0" r="0" b="0"/>
          <a:pathLst>
            <a:path>
              <a:moveTo>
                <a:pt x="1297159" y="0"/>
              </a:moveTo>
              <a:lnTo>
                <a:pt x="1297159" y="75478"/>
              </a:lnTo>
              <a:lnTo>
                <a:pt x="0" y="75478"/>
              </a:lnTo>
              <a:lnTo>
                <a:pt x="0" y="1953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9CBA-636F-4C15-96DE-48761D0C479C}">
      <dsp:nvSpPr>
        <dsp:cNvPr id="0" name=""/>
        <dsp:cNvSpPr/>
      </dsp:nvSpPr>
      <dsp:spPr>
        <a:xfrm>
          <a:off x="551236" y="0"/>
          <a:ext cx="2633431" cy="5707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Неопр. ф. гл.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551236" y="0"/>
        <a:ext cx="2633431" cy="570792"/>
      </dsp:txXfrm>
    </dsp:sp>
    <dsp:sp modelId="{38EA2DFE-3924-40C2-9C9A-EA224F2E0F71}">
      <dsp:nvSpPr>
        <dsp:cNvPr id="0" name=""/>
        <dsp:cNvSpPr/>
      </dsp:nvSpPr>
      <dsp:spPr>
        <a:xfrm>
          <a:off x="0" y="766137"/>
          <a:ext cx="1141584" cy="5515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-ешь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0" y="766137"/>
        <a:ext cx="1141584" cy="551596"/>
      </dsp:txXfrm>
    </dsp:sp>
    <dsp:sp modelId="{A8D14E0E-9FC1-48F6-B685-34E8B5D0ED67}">
      <dsp:nvSpPr>
        <dsp:cNvPr id="0" name=""/>
        <dsp:cNvSpPr/>
      </dsp:nvSpPr>
      <dsp:spPr>
        <a:xfrm>
          <a:off x="1381580" y="839946"/>
          <a:ext cx="1141584" cy="5707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-</a:t>
          </a:r>
          <a:r>
            <a:rPr lang="ru-RU" sz="3600" b="1" kern="1200" dirty="0" err="1" smtClean="0">
              <a:solidFill>
                <a:srgbClr val="7030A0"/>
              </a:solidFill>
            </a:rPr>
            <a:t>ть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1381580" y="839946"/>
        <a:ext cx="1141584" cy="570792"/>
      </dsp:txXfrm>
    </dsp:sp>
    <dsp:sp modelId="{7B6AD6D1-72BD-4EC3-9A9B-E8151A6DC2B9}">
      <dsp:nvSpPr>
        <dsp:cNvPr id="0" name=""/>
        <dsp:cNvSpPr/>
      </dsp:nvSpPr>
      <dsp:spPr>
        <a:xfrm>
          <a:off x="2762897" y="839946"/>
          <a:ext cx="1141584" cy="5707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-</a:t>
          </a:r>
          <a:r>
            <a:rPr lang="ru-RU" sz="3600" b="1" kern="1200" dirty="0" err="1" smtClean="0">
              <a:solidFill>
                <a:srgbClr val="7030A0"/>
              </a:solidFill>
            </a:rPr>
            <a:t>ет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2762897" y="839946"/>
        <a:ext cx="1141584" cy="57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8673-192F-4D46-BD7D-49E47CA0C8DF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21DE9-F63D-4776-8836-C162277D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4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A1455-7777-4D75-BE6D-4D05E2DB2D4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F85C7-41C3-4D52-A186-02FFF0558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7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2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97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8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0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1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1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1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6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338FA-CE49-4F2B-8C95-FCEE1C72A8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8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b24ae5b7b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9"/>
          <a:stretch>
            <a:fillRect/>
          </a:stretch>
        </p:blipFill>
        <p:spPr bwMode="auto">
          <a:xfrm>
            <a:off x="785813" y="642938"/>
            <a:ext cx="807243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5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0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3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0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0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2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2d910bc4f870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r="3125" b="61604"/>
          <a:stretch>
            <a:fillRect/>
          </a:stretch>
        </p:blipFill>
        <p:spPr bwMode="auto">
          <a:xfrm>
            <a:off x="7786688" y="4257675"/>
            <a:ext cx="135731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528D02D-7025-4E60-8A09-C458D0D41EB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845BFA4-08F1-4A26-9452-403DDDA23C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-abv.ru/vse_dlya_prezentasiy2.html" TargetMode="External"/><Relationship Id="rId2" Type="http://schemas.openxmlformats.org/officeDocument/2006/relationships/hyperlink" Target="http://www.teachvideo.ru/v/55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25501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урока «Обобщение знаний о предложении как единице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речи».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(4 - й класс)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Автор урока: учитель начальных классов</a:t>
            </a:r>
          </a:p>
          <a:p>
            <a:pPr marL="0" indent="0" algn="l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ГБОУ СОШ № 1286 г. Москвы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rgbClr val="7030A0"/>
                </a:solidFill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</a:rPr>
              <a:t>ысшей категории</a:t>
            </a:r>
          </a:p>
          <a:p>
            <a:pPr marL="0" indent="0" algn="l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Трофимова Валерия Валентиновна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Предложение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– это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слово или несколько слов , связанных по смыслу, которые что-то сообщают или содержат вопрос, просьбу, побуждение к действию.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7" descr="C:\Users\Лариса\Pictures\1252004453_chebura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718" y="4365104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296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Выпишите только предложения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7920880" cy="46805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Света смотрел окно открытое.</a:t>
            </a: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Мы вдыхали аромат весеннего леса</a:t>
            </a:r>
          </a:p>
          <a:p>
            <a:pPr algn="l"/>
            <a:r>
              <a:rPr lang="ru-RU" sz="3600" b="1" dirty="0">
                <a:solidFill>
                  <a:srgbClr val="002060"/>
                </a:solidFill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</a:rPr>
              <a:t>расивые цветы.</a:t>
            </a: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Когда запоют соловьи?</a:t>
            </a: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Мы пойдём гулять!</a:t>
            </a: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Бежал, смотрел, смеялся.</a:t>
            </a: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Спортсмен долго тренировался.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 какие две группы можно разделить </a:t>
            </a:r>
            <a:r>
              <a:rPr lang="ru-RU" b="1" dirty="0" smtClean="0">
                <a:solidFill>
                  <a:srgbClr val="C00000"/>
                </a:solidFill>
              </a:rPr>
              <a:t>предложение?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0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138" y="333375"/>
            <a:ext cx="36718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Предложения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775" y="6161088"/>
            <a:ext cx="31686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Повествовательные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375" y="5707063"/>
            <a:ext cx="21240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интонации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159125" y="811213"/>
            <a:ext cx="503238" cy="3603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27763" y="836613"/>
            <a:ext cx="576262" cy="431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881" y="6153150"/>
            <a:ext cx="1800225" cy="460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цели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7763" y="5675313"/>
            <a:ext cx="27543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Побудительные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863" y="5205413"/>
            <a:ext cx="28622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Вопросительные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263" y="5707063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Восклицательные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3113" y="6153150"/>
            <a:ext cx="31686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Невосклицательные</a:t>
            </a:r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0941"/>
            <a:ext cx="1452562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15364 -0.7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3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22256 -0.64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15747 -0.6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52066 -0.44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1424 -0.27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58907 -0.56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6129 -0.514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rgbClr val="C00000"/>
                </a:solidFill>
              </a:rPr>
              <a:t/>
            </a:r>
            <a:br>
              <a:rPr lang="ru-RU" sz="4200" b="1" dirty="0" smtClean="0">
                <a:solidFill>
                  <a:srgbClr val="C00000"/>
                </a:solidFill>
              </a:rPr>
            </a:br>
            <a:r>
              <a:rPr lang="ru-RU" sz="4200" b="1" dirty="0">
                <a:solidFill>
                  <a:srgbClr val="7030A0"/>
                </a:solidFill>
              </a:rPr>
              <a:t>Найдите и выпишите</a:t>
            </a:r>
            <a:r>
              <a:rPr lang="ru-RU" sz="4200" b="1" dirty="0" smtClean="0">
                <a:solidFill>
                  <a:srgbClr val="7030A0"/>
                </a:solidFill>
              </a:rPr>
              <a:t/>
            </a:r>
            <a:br>
              <a:rPr lang="ru-RU" sz="4200" b="1" dirty="0" smtClean="0">
                <a:solidFill>
                  <a:srgbClr val="7030A0"/>
                </a:solidFill>
              </a:rPr>
            </a:br>
            <a:r>
              <a:rPr lang="ru-RU" sz="4200" b="1" dirty="0" smtClean="0">
                <a:solidFill>
                  <a:srgbClr val="7030A0"/>
                </a:solidFill>
              </a:rPr>
              <a:t>нераспространённое предложение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Ёжик </a:t>
            </a:r>
            <a:r>
              <a:rPr lang="ru-RU" sz="4000" dirty="0" smtClean="0">
                <a:solidFill>
                  <a:srgbClr val="002060"/>
                </a:solidFill>
              </a:rPr>
              <a:t>ищет грибы.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Стрижи, ласточки улетели.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Трепещут на ветру осинки.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Дождь стучал по крыше.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101960"/>
            <a:ext cx="3789560" cy="687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Распространенные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905276"/>
            <a:ext cx="4104456" cy="677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Нераспространённые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268760"/>
            <a:ext cx="4464496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Предложения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80112" y="249289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771800" y="2492896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43560" y="3871508"/>
            <a:ext cx="20228" cy="637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55576" y="4583608"/>
            <a:ext cx="3816424" cy="11496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главные члены</a:t>
            </a:r>
          </a:p>
          <a:p>
            <a:pPr lvl="0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второстепенные члены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768244" y="3871508"/>
            <a:ext cx="0" cy="461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00092" y="4509120"/>
            <a:ext cx="3024336" cy="572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главные члены</a:t>
            </a:r>
          </a:p>
        </p:txBody>
      </p:sp>
    </p:spTree>
    <p:extLst>
      <p:ext uri="{BB962C8B-B14F-4D97-AF65-F5344CB8AC3E}">
        <p14:creationId xmlns:p14="http://schemas.microsoft.com/office/powerpoint/2010/main" val="482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такое грамматическая основа предложения?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Найдите грамматическую основу в предложении: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Черёмуха душистая с весною расцвела.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Черёмуха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расцвела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– грамматическая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основа предложения.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Подлежащее и сказуемое составляют </a:t>
            </a:r>
            <a:r>
              <a:rPr lang="ru-RU" b="1" dirty="0" smtClean="0">
                <a:solidFill>
                  <a:srgbClr val="C00000"/>
                </a:solidFill>
              </a:rPr>
              <a:t>грамматическую</a:t>
            </a:r>
            <a:r>
              <a:rPr lang="ru-RU" b="1" dirty="0" smtClean="0">
                <a:solidFill>
                  <a:srgbClr val="7030A0"/>
                </a:solidFill>
              </a:rPr>
              <a:t> основу предложения.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11760" y="3933056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54" y="2967335"/>
            <a:ext cx="731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3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Работа с учебником.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Упражнения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519 с.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222, 522 с.223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0"/>
          <a:stretch/>
        </p:blipFill>
        <p:spPr bwMode="auto">
          <a:xfrm>
            <a:off x="1763688" y="3068960"/>
            <a:ext cx="5715000" cy="2826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Обобщение знаний о предложении.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Составьте рассказ о предложении по плану: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136904" cy="4104456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Что такое предложение?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Какие бывают предложения?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Что такое грамматическая основа предложения?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Какие знаки ставятся в конце предложений и почему?</a:t>
            </a:r>
          </a:p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Что такое главные члены предложения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6. Когда однородные члены разделяются запятой и когда запятая не ставится?</a:t>
            </a:r>
          </a:p>
          <a:p>
            <a:pPr algn="l"/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ЦЕЛЬ УРОКА: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456112"/>
          </a:xfrm>
          <a:ln>
            <a:solidFill>
              <a:srgbClr val="000099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sz="2600" b="1" i="1" dirty="0" smtClean="0">
                <a:solidFill>
                  <a:srgbClr val="7030A0"/>
                </a:solidFill>
              </a:rPr>
              <a:t>1.Актуализировать и систематизировать знания о различных видах предложений, интонации и составу, развивать умение распознавать однородные члены предложения ;</a:t>
            </a:r>
          </a:p>
          <a:p>
            <a:pPr eaLnBrk="1" hangingPunct="1"/>
            <a:r>
              <a:rPr lang="ru-RU" sz="2600" b="1" i="1" dirty="0" smtClean="0">
                <a:solidFill>
                  <a:srgbClr val="7030A0"/>
                </a:solidFill>
              </a:rPr>
              <a:t>2.Развивать и совершенствовать все виды речевой деятельности;</a:t>
            </a:r>
          </a:p>
          <a:p>
            <a:pPr eaLnBrk="1" hangingPunct="1"/>
            <a:r>
              <a:rPr lang="ru-RU" sz="2600" b="1" i="1" dirty="0" smtClean="0">
                <a:solidFill>
                  <a:srgbClr val="7030A0"/>
                </a:solidFill>
              </a:rPr>
              <a:t>3. Развивать интерес к русскому языку.</a:t>
            </a:r>
          </a:p>
        </p:txBody>
      </p:sp>
      <p:pic>
        <p:nvPicPr>
          <p:cNvPr id="4100" name="Picture 4" descr="book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374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984639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http://bprogramy.ucoz.ru/Fony/animashk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39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Источники и интернет –ресурсы: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О.И. Дмитриева Поурочные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разработки по русскому языку к учебному комплекту Т.Г.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Рамзаевой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, «ВАКО» Москва,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2012г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Г.А. Бакулина  Интеллектуальное развитие младших школьников на уроках русского языка, «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Владос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» Москва, 2001г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Т.Г.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Рамзаева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Методическое пособие. Русский язык 4 класс, «Дрофа», Москва 2012.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Т.Г.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Рамзаева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Русский язык  в начальной школе. Справочник  к учебникам,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«Дрофа», Москва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2010.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u="sng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1800" u="sng" dirty="0" smtClean="0">
                <a:solidFill>
                  <a:srgbClr val="002060"/>
                </a:solidFill>
                <a:hlinkClick r:id="rId2"/>
              </a:rPr>
              <a:t>www.teachvideo.ru/v/5513</a:t>
            </a:r>
            <a:endParaRPr lang="ru-RU" sz="1800" u="sng" dirty="0" smtClean="0">
              <a:solidFill>
                <a:srgbClr val="002060"/>
              </a:solidFill>
            </a:endParaRPr>
          </a:p>
          <a:p>
            <a:r>
              <a:rPr lang="en-US" sz="1800" u="sng" dirty="0">
                <a:solidFill>
                  <a:srgbClr val="002060"/>
                </a:solidFill>
              </a:rPr>
              <a:t>http://images.yandex.ru/yandsearch?source=wiz&amp;uinfo=sw-1583-sh-681-fw-1358-fh-475-pd-1&amp;p=2&amp;text=</a:t>
            </a:r>
            <a:r>
              <a:rPr lang="ru-RU" sz="1800" u="sng" dirty="0">
                <a:solidFill>
                  <a:srgbClr val="002060"/>
                </a:solidFill>
              </a:rPr>
              <a:t>картинки ученик&amp;</a:t>
            </a:r>
            <a:r>
              <a:rPr lang="en-US" sz="1800" u="sng" dirty="0" err="1">
                <a:solidFill>
                  <a:srgbClr val="002060"/>
                </a:solidFill>
              </a:rPr>
              <a:t>noreask</a:t>
            </a:r>
            <a:r>
              <a:rPr lang="en-US" sz="1800" u="sng" dirty="0">
                <a:solidFill>
                  <a:srgbClr val="002060"/>
                </a:solidFill>
              </a:rPr>
              <a:t>=1&amp;pos=70&amp;rpt=</a:t>
            </a:r>
            <a:r>
              <a:rPr lang="en-US" sz="1800" u="sng" dirty="0" err="1">
                <a:solidFill>
                  <a:srgbClr val="002060"/>
                </a:solidFill>
              </a:rPr>
              <a:t>simage&amp;lr</a:t>
            </a:r>
            <a:r>
              <a:rPr lang="en-US" sz="1800" u="sng" dirty="0">
                <a:solidFill>
                  <a:srgbClr val="002060"/>
                </a:solidFill>
              </a:rPr>
              <a:t>=10758&amp;img_url=http%3A%2F%2Ft2.ftcdn</a:t>
            </a:r>
            <a:endParaRPr lang="ru-RU" sz="1800" u="sng" dirty="0" smtClean="0">
              <a:solidFill>
                <a:srgbClr val="002060"/>
              </a:solidFill>
            </a:endParaRPr>
          </a:p>
          <a:p>
            <a:r>
              <a:rPr lang="ru-RU" sz="1800" u="sng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ru-RU" sz="1800" u="sng" dirty="0" smtClean="0">
                <a:solidFill>
                  <a:srgbClr val="002060"/>
                </a:solidFill>
                <a:hlinkClick r:id="rId3"/>
              </a:rPr>
              <a:t>shkola-abv.ru/vse_dlya_prezentasiy2.html</a:t>
            </a:r>
            <a:endParaRPr lang="ru-RU" sz="1800" u="sng" dirty="0" smtClean="0">
              <a:solidFill>
                <a:srgbClr val="002060"/>
              </a:solidFill>
            </a:endParaRPr>
          </a:p>
          <a:p>
            <a:r>
              <a:rPr lang="en-US" sz="1800" u="sng" dirty="0">
                <a:solidFill>
                  <a:srgbClr val="002060"/>
                </a:solidFill>
              </a:rPr>
              <a:t>http://images.yandex.ru/yandsearch?source=wiz&amp;text=</a:t>
            </a:r>
            <a:r>
              <a:rPr lang="ru-RU" sz="1800" u="sng" dirty="0">
                <a:solidFill>
                  <a:srgbClr val="002060"/>
                </a:solidFill>
              </a:rPr>
              <a:t>чебурашка&amp;</a:t>
            </a:r>
            <a:r>
              <a:rPr lang="en-US" sz="1800" u="sng" dirty="0" err="1">
                <a:solidFill>
                  <a:srgbClr val="002060"/>
                </a:solidFill>
              </a:rPr>
              <a:t>noreask</a:t>
            </a:r>
            <a:r>
              <a:rPr lang="en-US" sz="1800" u="sng" dirty="0">
                <a:solidFill>
                  <a:srgbClr val="002060"/>
                </a:solidFill>
              </a:rPr>
              <a:t>=1&amp;pos=27&amp;rpt=</a:t>
            </a:r>
            <a:r>
              <a:rPr lang="en-US" sz="1800" u="sng" dirty="0" err="1">
                <a:solidFill>
                  <a:srgbClr val="002060"/>
                </a:solidFill>
              </a:rPr>
              <a:t>simage&amp;lr</a:t>
            </a:r>
            <a:r>
              <a:rPr lang="en-US" sz="1800" u="sng" dirty="0">
                <a:solidFill>
                  <a:srgbClr val="002060"/>
                </a:solidFill>
              </a:rPr>
              <a:t>=10758&amp;uinfo=sw-1583-sh-681-fw-1358-fh-475-pd-1&amp;img_url=http%3A%2F%2Ft1.moskva.fm%2Fu</a:t>
            </a:r>
            <a:endParaRPr lang="ru-RU" sz="1800" u="sng" dirty="0">
              <a:solidFill>
                <a:srgbClr val="002060"/>
              </a:solidFill>
            </a:endParaRPr>
          </a:p>
          <a:p>
            <a:endParaRPr lang="ru-RU" sz="1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272808" cy="3026767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2060"/>
                </a:solidFill>
              </a:rPr>
              <a:t>Почему так говорят?</a:t>
            </a:r>
            <a:br>
              <a:rPr lang="ru-RU" sz="49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Повторенье – мать ученья</a:t>
            </a:r>
            <a:r>
              <a:rPr lang="ru-RU" sz="5400" b="1" i="1" dirty="0" smtClean="0">
                <a:solidFill>
                  <a:srgbClr val="002060"/>
                </a:solidFill>
              </a:rPr>
              <a:t>.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1602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3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254" y="2967335"/>
            <a:ext cx="731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Минутка чистописания.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3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Чистописание.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0099"/>
                </a:solidFill>
              </a:rPr>
              <a:t>Запишите букву, которая в слове «предложение» обозначает два звука, с буквами, которые обозначают в этом слове парные звонкие твердые согласные.</a:t>
            </a:r>
          </a:p>
          <a:p>
            <a:pPr eaLnBrk="1" hangingPunct="1"/>
            <a:r>
              <a:rPr lang="ru-RU" sz="5400" i="1" dirty="0" smtClean="0">
                <a:solidFill>
                  <a:srgbClr val="FF33CC"/>
                </a:solidFill>
                <a:latin typeface="Monotype Corsiva" pitchFamily="66" charset="0"/>
              </a:rPr>
              <a:t>Ее  </a:t>
            </a:r>
            <a:r>
              <a:rPr lang="ru-RU" sz="5400" i="1" dirty="0" err="1" smtClean="0">
                <a:solidFill>
                  <a:srgbClr val="FF33CC"/>
                </a:solidFill>
                <a:latin typeface="Monotype Corsiva" pitchFamily="66" charset="0"/>
              </a:rPr>
              <a:t>дж</a:t>
            </a:r>
            <a:r>
              <a:rPr lang="ru-RU" sz="5400" i="1" dirty="0" smtClean="0">
                <a:solidFill>
                  <a:srgbClr val="FF33CC"/>
                </a:solidFill>
                <a:latin typeface="Monotype Corsiva" pitchFamily="66" charset="0"/>
              </a:rPr>
              <a:t>  </a:t>
            </a:r>
            <a:r>
              <a:rPr lang="ru-RU" sz="5400" i="1" dirty="0" err="1" smtClean="0">
                <a:solidFill>
                  <a:srgbClr val="FF33CC"/>
                </a:solidFill>
                <a:latin typeface="Monotype Corsiva" pitchFamily="66" charset="0"/>
              </a:rPr>
              <a:t>Еее</a:t>
            </a:r>
            <a:r>
              <a:rPr lang="ru-RU" sz="5400" i="1" dirty="0" smtClean="0">
                <a:solidFill>
                  <a:srgbClr val="FF33CC"/>
                </a:solidFill>
                <a:latin typeface="Monotype Corsiva" pitchFamily="66" charset="0"/>
              </a:rPr>
              <a:t> ДЖ </a:t>
            </a:r>
            <a:r>
              <a:rPr lang="ru-RU" sz="5400" i="1" dirty="0" err="1" smtClean="0">
                <a:solidFill>
                  <a:srgbClr val="FF33CC"/>
                </a:solidFill>
                <a:latin typeface="Monotype Corsiva" pitchFamily="66" charset="0"/>
              </a:rPr>
              <a:t>Ееее</a:t>
            </a:r>
            <a:r>
              <a:rPr lang="ru-RU" sz="5400" i="1" dirty="0" smtClean="0">
                <a:solidFill>
                  <a:srgbClr val="FF33CC"/>
                </a:solidFill>
                <a:latin typeface="Monotype Corsiva" pitchFamily="66" charset="0"/>
              </a:rPr>
              <a:t> ДЖ</a:t>
            </a:r>
          </a:p>
        </p:txBody>
      </p:sp>
      <p:pic>
        <p:nvPicPr>
          <p:cNvPr id="7172" name="Picture 6" descr="image0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673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</a:rPr>
              <a:t>Назовите новое слово из словаря, если правильно расшифруете данные схемы и последовательно соедините буквы</a:t>
            </a:r>
            <a:endParaRPr lang="ru-RU" sz="3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8" name="Объект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825125"/>
              </p:ext>
            </p:extLst>
          </p:nvPr>
        </p:nvGraphicFramePr>
        <p:xfrm>
          <a:off x="467544" y="2224028"/>
          <a:ext cx="3096344" cy="149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1700808"/>
            <a:ext cx="1711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1-я </a:t>
            </a:r>
            <a:r>
              <a:rPr lang="ru-RU" sz="2800" b="1" dirty="0" smtClean="0">
                <a:solidFill>
                  <a:srgbClr val="FF0000"/>
                </a:solidFill>
              </a:rPr>
              <a:t>буква 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390512" y="3828844"/>
            <a:ext cx="116526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озеро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3960" y="1853208"/>
            <a:ext cx="1711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2-я буква </a:t>
            </a:r>
            <a:endParaRPr lang="ru-RU" sz="2800" dirty="0"/>
          </a:p>
        </p:txBody>
      </p:sp>
      <p:graphicFrame>
        <p:nvGraphicFramePr>
          <p:cNvPr id="52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31291"/>
              </p:ext>
            </p:extLst>
          </p:nvPr>
        </p:nvGraphicFramePr>
        <p:xfrm>
          <a:off x="4572000" y="2243336"/>
          <a:ext cx="3096344" cy="149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3" name="Прямоугольник 52"/>
          <p:cNvSpPr/>
          <p:nvPr/>
        </p:nvSpPr>
        <p:spPr>
          <a:xfrm flipH="1">
            <a:off x="5148062" y="1700808"/>
            <a:ext cx="172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3 -я буква 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5300462" y="1853208"/>
            <a:ext cx="172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</a:rPr>
              <a:t> -я буква </a:t>
            </a:r>
            <a:endParaRPr lang="ru-RU" sz="2800" dirty="0"/>
          </a:p>
        </p:txBody>
      </p:sp>
      <p:graphicFrame>
        <p:nvGraphicFramePr>
          <p:cNvPr id="58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930192"/>
              </p:ext>
            </p:extLst>
          </p:nvPr>
        </p:nvGraphicFramePr>
        <p:xfrm>
          <a:off x="611560" y="2564904"/>
          <a:ext cx="3041103" cy="130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542912" y="3981244"/>
            <a:ext cx="151692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дружбу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0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64866"/>
              </p:ext>
            </p:extLst>
          </p:nvPr>
        </p:nvGraphicFramePr>
        <p:xfrm>
          <a:off x="4724400" y="2395736"/>
          <a:ext cx="3096344" cy="149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508104" y="3981244"/>
            <a:ext cx="192971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мамы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2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53052"/>
              </p:ext>
            </p:extLst>
          </p:nvPr>
        </p:nvGraphicFramePr>
        <p:xfrm>
          <a:off x="2323439" y="4941168"/>
          <a:ext cx="390474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3" name="Прямоугольник 62"/>
          <p:cNvSpPr/>
          <p:nvPr/>
        </p:nvSpPr>
        <p:spPr>
          <a:xfrm rot="10800000" flipH="1" flipV="1">
            <a:off x="3347864" y="422159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5 -я буква 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 rot="10800000" flipH="1" flipV="1">
            <a:off x="3500264" y="437399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</a:rPr>
              <a:t> -я буква </a:t>
            </a:r>
            <a:endParaRPr lang="ru-RU" sz="2800" dirty="0"/>
          </a:p>
        </p:txBody>
      </p:sp>
      <p:graphicFrame>
        <p:nvGraphicFramePr>
          <p:cNvPr id="65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290997"/>
              </p:ext>
            </p:extLst>
          </p:nvPr>
        </p:nvGraphicFramePr>
        <p:xfrm>
          <a:off x="2475839" y="5093568"/>
          <a:ext cx="390474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66" name="Прямоугольник 65"/>
          <p:cNvSpPr/>
          <p:nvPr/>
        </p:nvSpPr>
        <p:spPr>
          <a:xfrm rot="10800000" flipH="1" flipV="1">
            <a:off x="3652664" y="4526395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7-8 -я буква </a:t>
            </a:r>
            <a:endParaRPr lang="ru-RU" sz="2800" dirty="0"/>
          </a:p>
        </p:txBody>
      </p:sp>
      <p:graphicFrame>
        <p:nvGraphicFramePr>
          <p:cNvPr id="67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502767"/>
              </p:ext>
            </p:extLst>
          </p:nvPr>
        </p:nvGraphicFramePr>
        <p:xfrm>
          <a:off x="2628239" y="5245968"/>
          <a:ext cx="390474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18137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8" grpId="1">
        <p:bldAsOne/>
      </p:bldGraphic>
      <p:bldP spid="11" grpId="0"/>
      <p:bldP spid="11" grpId="1"/>
      <p:bldP spid="33" grpId="0" animBg="1"/>
      <p:bldP spid="33" grpId="1" animBg="1"/>
      <p:bldP spid="51" grpId="0"/>
      <p:bldGraphic spid="52" grpId="0">
        <p:bldAsOne/>
      </p:bldGraphic>
      <p:bldGraphic spid="52" grpId="1">
        <p:bldAsOne/>
      </p:bldGraphic>
      <p:bldP spid="53" grpId="0"/>
      <p:bldP spid="53" grpId="1"/>
      <p:bldP spid="54" grpId="0"/>
      <p:bldGraphic spid="58" grpId="0">
        <p:bldAsOne/>
      </p:bldGraphic>
      <p:bldP spid="59" grpId="0" animBg="1"/>
      <p:bldGraphic spid="60" grpId="0">
        <p:bldAsOne/>
      </p:bldGraphic>
      <p:bldP spid="61" grpId="0" animBg="1"/>
      <p:bldGraphic spid="62" grpId="0">
        <p:bldAsOne/>
      </p:bldGraphic>
      <p:bldGraphic spid="62" grpId="1">
        <p:bldAsOne/>
      </p:bldGraphic>
      <p:bldP spid="63" grpId="0"/>
      <p:bldP spid="63" grpId="1"/>
      <p:bldP spid="64" grpId="0"/>
      <p:bldP spid="64" grpId="1"/>
      <p:bldGraphic spid="65" grpId="0">
        <p:bldAsOne/>
      </p:bldGraphic>
      <p:bldGraphic spid="65" grpId="1">
        <p:bldAsOne/>
      </p:bldGraphic>
      <p:bldP spid="66" grpId="0"/>
      <p:bldGraphic spid="6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Какое слово получилось?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000" dirty="0" smtClean="0">
                <a:solidFill>
                  <a:srgbClr val="002060"/>
                </a:solidFill>
              </a:rPr>
              <a:t>Что обозначает слово сверкать?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4000" dirty="0" smtClean="0">
                <a:solidFill>
                  <a:srgbClr val="C00000"/>
                </a:solidFill>
              </a:rPr>
              <a:t>Сверкать</a:t>
            </a:r>
            <a:r>
              <a:rPr lang="ru-RU" sz="4000" dirty="0" smtClean="0">
                <a:solidFill>
                  <a:srgbClr val="002060"/>
                </a:solidFill>
              </a:rPr>
              <a:t> – ярко блестеть, сияя переливчатым светом.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72816"/>
            <a:ext cx="4104456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св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5400" b="1" dirty="0" smtClean="0">
                <a:solidFill>
                  <a:srgbClr val="0070C0"/>
                </a:solidFill>
              </a:rPr>
              <a:t>ркать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Составьте из данных слов предложение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88846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4670" y="1940260"/>
            <a:ext cx="2059429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темное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844824"/>
            <a:ext cx="244827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сверкнуть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882084"/>
            <a:ext cx="115212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На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882084"/>
            <a:ext cx="194421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небо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726747"/>
            <a:ext cx="2520280" cy="7011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быстро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078675"/>
            <a:ext cx="276777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исчезнуть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851828"/>
            <a:ext cx="25202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молния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2035696"/>
            <a:ext cx="1008112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0392" y="5085184"/>
            <a:ext cx="734481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 темном небе сверкнула и быстро исчезла молния.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103" y="2967335"/>
            <a:ext cx="767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такое предложение?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9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189</TotalTime>
  <Words>562</Words>
  <Application>Microsoft Office PowerPoint</Application>
  <PresentationFormat>Экран (4:3)</PresentationFormat>
  <Paragraphs>143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16</vt:lpstr>
      <vt:lpstr>Тема урока «Обобщение знаний о предложении как единице речи». УМК «Школа России» (4 - й класс)</vt:lpstr>
      <vt:lpstr>ЦЕЛЬ УРОКА:</vt:lpstr>
      <vt:lpstr>Почему так говорят?  Повторенье – мать ученья.</vt:lpstr>
      <vt:lpstr>Презентация PowerPoint</vt:lpstr>
      <vt:lpstr>Чистописание.</vt:lpstr>
      <vt:lpstr>Назовите новое слово из словаря, если правильно расшифруете данные схемы и последовательно соедините буквы</vt:lpstr>
      <vt:lpstr>Какое слово получилось?</vt:lpstr>
      <vt:lpstr>Составьте из данных слов предложение</vt:lpstr>
      <vt:lpstr>Презентация PowerPoint</vt:lpstr>
      <vt:lpstr>Презентация PowerPoint</vt:lpstr>
      <vt:lpstr>Выпишите только предложения.</vt:lpstr>
      <vt:lpstr>На какие две группы можно разделить предложение?</vt:lpstr>
      <vt:lpstr>Презентация PowerPoint</vt:lpstr>
      <vt:lpstr> Найдите и выпишите нераспространённое предложение </vt:lpstr>
      <vt:lpstr>Презентация PowerPoint</vt:lpstr>
      <vt:lpstr>Что такое грамматическая основа предложения?</vt:lpstr>
      <vt:lpstr>Презентация PowerPoint</vt:lpstr>
      <vt:lpstr>Работа с учебником. Упражнения 519 с. 222, 522 с.223.</vt:lpstr>
      <vt:lpstr>Обобщение знаний о предложении. Составьте рассказ о предложении по плану:</vt:lpstr>
      <vt:lpstr>Презентация PowerPoint</vt:lpstr>
      <vt:lpstr>Источники и интернет –ресурсы: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«Обобщение знаний о предложении как единице речи». УМК «Школа России» (4 - й класс)</dc:title>
  <dc:creator>Валерия</dc:creator>
  <cp:lastModifiedBy>Валерия</cp:lastModifiedBy>
  <cp:revision>8</cp:revision>
  <cp:lastPrinted>2013-07-25T07:45:32Z</cp:lastPrinted>
  <dcterms:created xsi:type="dcterms:W3CDTF">2013-07-24T15:34:01Z</dcterms:created>
  <dcterms:modified xsi:type="dcterms:W3CDTF">2013-07-25T11:19:31Z</dcterms:modified>
</cp:coreProperties>
</file>