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9" r:id="rId6"/>
    <p:sldId id="270" r:id="rId7"/>
    <p:sldId id="275" r:id="rId8"/>
    <p:sldId id="261" r:id="rId9"/>
    <p:sldId id="262" r:id="rId10"/>
    <p:sldId id="272" r:id="rId11"/>
    <p:sldId id="263" r:id="rId12"/>
    <p:sldId id="264" r:id="rId13"/>
    <p:sldId id="265" r:id="rId14"/>
    <p:sldId id="274" r:id="rId15"/>
    <p:sldId id="273" r:id="rId16"/>
    <p:sldId id="266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F55E-C0C5-411D-B458-F87243F689E3}" type="datetimeFigureOut">
              <a:rPr lang="ru-RU" smtClean="0"/>
              <a:pPr/>
              <a:t>24.06.2013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9D9B-EEBE-4C93-AEF6-2EB03111D4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F55E-C0C5-411D-B458-F87243F689E3}" type="datetimeFigureOut">
              <a:rPr lang="ru-RU" smtClean="0"/>
              <a:pPr/>
              <a:t>24.06.2013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9D9B-EEBE-4C93-AEF6-2EB03111D4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F55E-C0C5-411D-B458-F87243F689E3}" type="datetimeFigureOut">
              <a:rPr lang="ru-RU" smtClean="0"/>
              <a:pPr/>
              <a:t>24.06.2013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9D9B-EEBE-4C93-AEF6-2EB03111D4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F55E-C0C5-411D-B458-F87243F689E3}" type="datetimeFigureOut">
              <a:rPr lang="ru-RU" smtClean="0"/>
              <a:pPr/>
              <a:t>24.06.2013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9D9B-EEBE-4C93-AEF6-2EB03111D4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F55E-C0C5-411D-B458-F87243F689E3}" type="datetimeFigureOut">
              <a:rPr lang="ru-RU" smtClean="0"/>
              <a:pPr/>
              <a:t>24.06.2013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9D9B-EEBE-4C93-AEF6-2EB03111D4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F55E-C0C5-411D-B458-F87243F689E3}" type="datetimeFigureOut">
              <a:rPr lang="ru-RU" smtClean="0"/>
              <a:pPr/>
              <a:t>24.06.2013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9D9B-EEBE-4C93-AEF6-2EB03111D4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F55E-C0C5-411D-B458-F87243F689E3}" type="datetimeFigureOut">
              <a:rPr lang="ru-RU" smtClean="0"/>
              <a:pPr/>
              <a:t>24.06.2013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9D9B-EEBE-4C93-AEF6-2EB03111D4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F55E-C0C5-411D-B458-F87243F689E3}" type="datetimeFigureOut">
              <a:rPr lang="ru-RU" smtClean="0"/>
              <a:pPr/>
              <a:t>24.06.2013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9D9B-EEBE-4C93-AEF6-2EB03111D4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F55E-C0C5-411D-B458-F87243F689E3}" type="datetimeFigureOut">
              <a:rPr lang="ru-RU" smtClean="0"/>
              <a:pPr/>
              <a:t>24.06.2013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9D9B-EEBE-4C93-AEF6-2EB03111D4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F55E-C0C5-411D-B458-F87243F689E3}" type="datetimeFigureOut">
              <a:rPr lang="ru-RU" smtClean="0"/>
              <a:pPr/>
              <a:t>24.06.2013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9D9B-EEBE-4C93-AEF6-2EB03111D4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F55E-C0C5-411D-B458-F87243F689E3}" type="datetimeFigureOut">
              <a:rPr lang="ru-RU" smtClean="0"/>
              <a:pPr/>
              <a:t>24.06.2013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9D9B-EEBE-4C93-AEF6-2EB03111D4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DF55E-C0C5-411D-B458-F87243F689E3}" type="datetimeFigureOut">
              <a:rPr lang="ru-RU" smtClean="0"/>
              <a:pPr/>
              <a:t>24.06.2013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E9D9B-EEBE-4C93-AEF6-2EB03111D4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5;&#1088;&#1077;&#1079;&#1077;&#1085;&#1090;&#1072;&#1094;&#1080;&#1103;\A%20Shelter%20for%20Abused%20Animals,%20Where%20Volunteers%20Also%20Find%20Healing_(360p).avi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5;&#1088;&#1077;&#1079;&#1077;&#1085;&#1090;&#1072;&#1094;&#1080;&#1103;\A%20Shelter%20for%20Abused%20Animals,%20Where%20Volunteers%20Also%20Find%20Healing_(360p).avi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5;&#1088;&#1077;&#1079;&#1077;&#1085;&#1090;&#1072;&#1094;&#1080;&#1103;\Youth%20Volunteerism.avi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asistent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060848"/>
            <a:ext cx="6096000" cy="4572000"/>
          </a:xfrm>
          <a:prstGeom prst="rect">
            <a:avLst/>
          </a:prstGeom>
        </p:spPr>
      </p:pic>
      <p:pic>
        <p:nvPicPr>
          <p:cNvPr id="7" name="Рисунок 6" descr="button_disast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188640"/>
            <a:ext cx="4654017" cy="29523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99992" y="4941168"/>
            <a:ext cx="4392488" cy="108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Volunteering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548679"/>
            <a:ext cx="3744416" cy="108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Volunteers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2924944"/>
            <a:ext cx="1512168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and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76672"/>
            <a:ext cx="7560840" cy="526297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/>
              <a:t> Read the sentences and mark them T (true), F (false) or NS (not stated). </a:t>
            </a:r>
            <a:endParaRPr lang="ru-RU" sz="2800" dirty="0" smtClean="0"/>
          </a:p>
          <a:p>
            <a:r>
              <a:rPr lang="en-US" sz="2800" dirty="0" smtClean="0"/>
              <a:t>• Richard Evans has been with animal shelter for two years. ___ </a:t>
            </a:r>
            <a:endParaRPr lang="ru-RU" sz="2800" dirty="0" smtClean="0"/>
          </a:p>
          <a:p>
            <a:r>
              <a:rPr lang="en-US" sz="2800" dirty="0" smtClean="0"/>
              <a:t>• Last summer he enjoyed explaining children the importance of showing kindness to animals. ___ </a:t>
            </a:r>
            <a:endParaRPr lang="ru-RU" sz="2800" dirty="0" smtClean="0"/>
          </a:p>
          <a:p>
            <a:r>
              <a:rPr lang="en-US" sz="2800" dirty="0" smtClean="0"/>
              <a:t>• They buy special food for farm animals in their shelter. ___ </a:t>
            </a:r>
            <a:endParaRPr lang="ru-RU" sz="2800" dirty="0" smtClean="0"/>
          </a:p>
          <a:p>
            <a:r>
              <a:rPr lang="en-US" sz="2800" dirty="0" smtClean="0"/>
              <a:t>• His house is more like a zoo. ___ </a:t>
            </a:r>
            <a:endParaRPr lang="ru-RU" sz="2800" dirty="0" smtClean="0"/>
          </a:p>
          <a:p>
            <a:r>
              <a:rPr lang="en-US" sz="2800" dirty="0" smtClean="0"/>
              <a:t>• He suggests all of us joining the shelter where he works. </a:t>
            </a:r>
            <a:r>
              <a:rPr lang="ru-RU" sz="2800" dirty="0" smtClean="0"/>
              <a:t>___ </a:t>
            </a:r>
          </a:p>
          <a:p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771800" y="1772816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F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740352" y="2564904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195736" y="3501008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NS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3933056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411760" y="479715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F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8729" r="5119" b="27258"/>
          <a:stretch>
            <a:fillRect/>
          </a:stretch>
        </p:blipFill>
        <p:spPr bwMode="auto">
          <a:xfrm>
            <a:off x="5652120" y="5157192"/>
            <a:ext cx="2808000" cy="1260740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23528" y="260648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43608" y="476672"/>
            <a:ext cx="23400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start  working?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652120" y="404664"/>
            <a:ext cx="2808312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the idea of getting involved with something worthwhile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43608" y="1553919"/>
            <a:ext cx="23400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help the staff members?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652120" y="1450887"/>
            <a:ext cx="2808000" cy="6480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exercise the animals</a:t>
            </a:r>
          </a:p>
          <a:p>
            <a:r>
              <a:rPr lang="en-US" dirty="0" smtClean="0"/>
              <a:t>look after pets properly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43608" y="2668835"/>
            <a:ext cx="23400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animals get to the shelter?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652120" y="2498851"/>
            <a:ext cx="2808000" cy="72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removed from their homes because they are neglected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043608" y="3469083"/>
            <a:ext cx="23400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need more care than usual?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652120" y="3618743"/>
            <a:ext cx="28080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 foster home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043608" y="4546330"/>
            <a:ext cx="23400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the busiest time for shelters?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652120" y="4387967"/>
            <a:ext cx="28080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abandon their pets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043608" y="5661248"/>
            <a:ext cx="23400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benefit from volunteering?</a:t>
            </a:r>
            <a:endParaRPr lang="ru-RU" dirty="0"/>
          </a:p>
        </p:txBody>
      </p:sp>
      <p:cxnSp>
        <p:nvCxnSpPr>
          <p:cNvPr id="19" name="Прямая со стрелкой 18"/>
          <p:cNvCxnSpPr>
            <a:stCxn id="3" idx="3"/>
            <a:endCxn id="5" idx="1"/>
          </p:cNvCxnSpPr>
          <p:nvPr/>
        </p:nvCxnSpPr>
        <p:spPr>
          <a:xfrm flipV="1">
            <a:off x="3383608" y="727830"/>
            <a:ext cx="2268512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5" idx="1"/>
            <a:endCxn id="6" idx="3"/>
          </p:cNvCxnSpPr>
          <p:nvPr/>
        </p:nvCxnSpPr>
        <p:spPr>
          <a:xfrm flipH="1">
            <a:off x="3383608" y="727830"/>
            <a:ext cx="2268512" cy="11492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6" idx="3"/>
            <a:endCxn id="7" idx="1"/>
          </p:cNvCxnSpPr>
          <p:nvPr/>
        </p:nvCxnSpPr>
        <p:spPr>
          <a:xfrm flipV="1">
            <a:off x="3383608" y="1774923"/>
            <a:ext cx="2268512" cy="1021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7" idx="1"/>
            <a:endCxn id="8" idx="3"/>
          </p:cNvCxnSpPr>
          <p:nvPr/>
        </p:nvCxnSpPr>
        <p:spPr>
          <a:xfrm flipH="1">
            <a:off x="3383608" y="1774923"/>
            <a:ext cx="2268512" cy="12170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8" idx="3"/>
            <a:endCxn id="9" idx="1"/>
          </p:cNvCxnSpPr>
          <p:nvPr/>
        </p:nvCxnSpPr>
        <p:spPr>
          <a:xfrm flipV="1">
            <a:off x="3383608" y="2858851"/>
            <a:ext cx="2268512" cy="133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9" idx="1"/>
            <a:endCxn id="10" idx="3"/>
          </p:cNvCxnSpPr>
          <p:nvPr/>
        </p:nvCxnSpPr>
        <p:spPr>
          <a:xfrm flipH="1">
            <a:off x="3383608" y="2858851"/>
            <a:ext cx="2268512" cy="9333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0" idx="3"/>
            <a:endCxn id="11" idx="1"/>
          </p:cNvCxnSpPr>
          <p:nvPr/>
        </p:nvCxnSpPr>
        <p:spPr>
          <a:xfrm>
            <a:off x="3383608" y="3792249"/>
            <a:ext cx="2268512" cy="11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1" idx="1"/>
            <a:endCxn id="12" idx="3"/>
          </p:cNvCxnSpPr>
          <p:nvPr/>
        </p:nvCxnSpPr>
        <p:spPr>
          <a:xfrm flipH="1">
            <a:off x="3383608" y="3803409"/>
            <a:ext cx="2268512" cy="10660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12" idx="3"/>
            <a:endCxn id="13" idx="1"/>
          </p:cNvCxnSpPr>
          <p:nvPr/>
        </p:nvCxnSpPr>
        <p:spPr>
          <a:xfrm flipV="1">
            <a:off x="3383608" y="4572633"/>
            <a:ext cx="2268512" cy="2968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13" idx="1"/>
            <a:endCxn id="14" idx="3"/>
          </p:cNvCxnSpPr>
          <p:nvPr/>
        </p:nvCxnSpPr>
        <p:spPr>
          <a:xfrm flipH="1">
            <a:off x="3383608" y="4572633"/>
            <a:ext cx="2268512" cy="14117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14" idx="3"/>
            <a:endCxn id="1027" idx="1"/>
          </p:cNvCxnSpPr>
          <p:nvPr/>
        </p:nvCxnSpPr>
        <p:spPr>
          <a:xfrm flipV="1">
            <a:off x="3383608" y="5787562"/>
            <a:ext cx="2268512" cy="1968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 Shelter for Abused Animals, Where Volunteers Also Find Healing_(360p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88640"/>
            <a:ext cx="8376931" cy="62826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 Shelter for Abused Animals, Where Volunteers Also Find Healing_(360p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980728"/>
            <a:ext cx="8820472" cy="6615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536" y="779381"/>
            <a:ext cx="4356000" cy="61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a. Her group gives a home to animals it rescued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1439827"/>
            <a:ext cx="4356000" cy="576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b. When recovered, the animals spend time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2064273"/>
            <a:ext cx="4356000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c. Caring for animals is said to help people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5536" y="2472719"/>
            <a:ext cx="4356000" cy="136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d. It's the at-risk kids that have been through abuse and neglect and hardship and being misunderstood. When they come face-to-face with an animal that has the exact same story,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5536" y="3889165"/>
            <a:ext cx="4356000" cy="64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e. And, if this animal can overcome and is safe here,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95536" y="4585611"/>
            <a:ext cx="4356000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f. Her volunteers help educate people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95536" y="4994057"/>
            <a:ext cx="4356000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g. We have volunteers that come and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95536" y="5402503"/>
            <a:ext cx="4356000" cy="64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h. Ellie Laks hopes to start Gentle Barns across the country so other people can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436096" y="1138184"/>
            <a:ext cx="3132000" cy="64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2. have contact with animals and experience the healing.</a:t>
            </a:r>
            <a:endParaRPr lang="ru-RU" dirty="0" smtClean="0"/>
          </a:p>
          <a:p>
            <a:endParaRPr lang="ru-RU" dirty="0"/>
          </a:p>
        </p:txBody>
      </p:sp>
      <p:grpSp>
        <p:nvGrpSpPr>
          <p:cNvPr id="63" name="Группа 62"/>
          <p:cNvGrpSpPr/>
          <p:nvPr/>
        </p:nvGrpSpPr>
        <p:grpSpPr>
          <a:xfrm>
            <a:off x="5004048" y="809835"/>
            <a:ext cx="3960440" cy="5209712"/>
            <a:chOff x="5004048" y="809835"/>
            <a:chExt cx="3960440" cy="5209712"/>
          </a:xfrm>
        </p:grpSpPr>
        <p:sp>
          <p:nvSpPr>
            <p:cNvPr id="16" name="TextBox 15"/>
            <p:cNvSpPr txBox="1"/>
            <p:nvPr/>
          </p:nvSpPr>
          <p:spPr>
            <a:xfrm>
              <a:off x="5436096" y="809835"/>
              <a:ext cx="3132000" cy="432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1. about abused animals.</a:t>
              </a:r>
              <a:endParaRPr lang="ru-RU" dirty="0" smtClean="0"/>
            </a:p>
            <a:p>
              <a:endParaRPr lang="ru-RU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004048" y="1700808"/>
              <a:ext cx="3960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36096" y="1988840"/>
              <a:ext cx="3132000" cy="684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3. with troubled young people and disabled adults.</a:t>
              </a:r>
              <a:endParaRPr lang="ru-RU" dirty="0" smtClean="0"/>
            </a:p>
            <a:p>
              <a:endParaRPr lang="ru-RU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436096" y="2636912"/>
              <a:ext cx="3132000" cy="684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4. take the animals for walks and to eat grass. </a:t>
              </a:r>
              <a:endParaRPr lang="ru-RU" dirty="0" smtClean="0"/>
            </a:p>
            <a:p>
              <a:endParaRPr lang="ru-RU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436096" y="3370432"/>
              <a:ext cx="3132000" cy="396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5.  that's the healing element.</a:t>
              </a:r>
              <a:endParaRPr lang="ru-RU" dirty="0" smtClean="0"/>
            </a:p>
            <a:p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436096" y="3842797"/>
              <a:ext cx="3132000" cy="72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6. then I can overcome and be safe in the world.</a:t>
              </a:r>
              <a:endParaRPr lang="ru-RU" dirty="0" smtClean="0"/>
            </a:p>
            <a:p>
              <a:endParaRPr lang="ru-RU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436096" y="4653136"/>
              <a:ext cx="3132000" cy="612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7. deal with their own problems.</a:t>
              </a:r>
              <a:endParaRPr lang="ru-RU" dirty="0" smtClean="0"/>
            </a:p>
            <a:p>
              <a:endParaRPr lang="ru-RU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436096" y="5373216"/>
              <a:ext cx="3132000" cy="64633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8. from abuse or in need of care.</a:t>
              </a:r>
              <a:endParaRPr lang="ru-RU" dirty="0" smtClean="0"/>
            </a:p>
            <a:p>
              <a:endParaRPr lang="ru-RU" dirty="0"/>
            </a:p>
          </p:txBody>
        </p:sp>
      </p:grpSp>
      <p:cxnSp>
        <p:nvCxnSpPr>
          <p:cNvPr id="34" name="Прямая со стрелкой 33"/>
          <p:cNvCxnSpPr>
            <a:stCxn id="6" idx="3"/>
            <a:endCxn id="24" idx="1"/>
          </p:cNvCxnSpPr>
          <p:nvPr/>
        </p:nvCxnSpPr>
        <p:spPr>
          <a:xfrm>
            <a:off x="4751536" y="1085381"/>
            <a:ext cx="684560" cy="461100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7" idx="3"/>
            <a:endCxn id="19" idx="1"/>
          </p:cNvCxnSpPr>
          <p:nvPr/>
        </p:nvCxnSpPr>
        <p:spPr>
          <a:xfrm>
            <a:off x="4751536" y="1727827"/>
            <a:ext cx="684560" cy="6030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8" idx="3"/>
            <a:endCxn id="23" idx="1"/>
          </p:cNvCxnSpPr>
          <p:nvPr/>
        </p:nvCxnSpPr>
        <p:spPr>
          <a:xfrm>
            <a:off x="4751536" y="2244273"/>
            <a:ext cx="684560" cy="27148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endCxn id="21" idx="1"/>
          </p:cNvCxnSpPr>
          <p:nvPr/>
        </p:nvCxnSpPr>
        <p:spPr>
          <a:xfrm>
            <a:off x="4788024" y="3174760"/>
            <a:ext cx="648072" cy="3936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10" idx="3"/>
            <a:endCxn id="22" idx="1"/>
          </p:cNvCxnSpPr>
          <p:nvPr/>
        </p:nvCxnSpPr>
        <p:spPr>
          <a:xfrm flipV="1">
            <a:off x="4751536" y="4202797"/>
            <a:ext cx="684560" cy="103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11" idx="3"/>
            <a:endCxn id="16" idx="1"/>
          </p:cNvCxnSpPr>
          <p:nvPr/>
        </p:nvCxnSpPr>
        <p:spPr>
          <a:xfrm flipV="1">
            <a:off x="4751536" y="1025835"/>
            <a:ext cx="684560" cy="37397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12" idx="3"/>
            <a:endCxn id="20" idx="1"/>
          </p:cNvCxnSpPr>
          <p:nvPr/>
        </p:nvCxnSpPr>
        <p:spPr>
          <a:xfrm flipV="1">
            <a:off x="4751536" y="2978912"/>
            <a:ext cx="684560" cy="21951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>
            <a:stCxn id="13" idx="3"/>
            <a:endCxn id="17" idx="1"/>
          </p:cNvCxnSpPr>
          <p:nvPr/>
        </p:nvCxnSpPr>
        <p:spPr>
          <a:xfrm flipV="1">
            <a:off x="4751536" y="1462184"/>
            <a:ext cx="684560" cy="42643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908720"/>
            <a:ext cx="6912768" cy="526297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 Complete the summary of the video.</a:t>
            </a:r>
            <a:endParaRPr lang="ru-RU" sz="2400" dirty="0" smtClean="0"/>
          </a:p>
          <a:p>
            <a:r>
              <a:rPr lang="en-US" sz="2400" dirty="0" smtClean="0"/>
              <a:t> </a:t>
            </a:r>
            <a:endParaRPr lang="ru-RU" sz="2400" dirty="0" smtClean="0"/>
          </a:p>
          <a:p>
            <a:r>
              <a:rPr lang="en-US" sz="2400" dirty="0" smtClean="0"/>
              <a:t>The Gentle Barn gives a home to animals rescued from</a:t>
            </a:r>
            <a:r>
              <a:rPr lang="en-US" sz="2400" baseline="30000" dirty="0" smtClean="0"/>
              <a:t> </a:t>
            </a:r>
            <a:r>
              <a:rPr lang="en-US" sz="2400" dirty="0" smtClean="0"/>
              <a:t> </a:t>
            </a:r>
            <a:r>
              <a:rPr lang="en-US" sz="2400" baseline="30000" dirty="0" smtClean="0"/>
              <a:t>1</a:t>
            </a:r>
            <a:r>
              <a:rPr lang="en-US" sz="2400" dirty="0" smtClean="0"/>
              <a:t>________or in need of care. When recovered, the animals spend time with troubled young people and  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________adults. . Caring for animals helps people deal with their own </a:t>
            </a:r>
            <a:r>
              <a:rPr lang="en-US" sz="2400" baseline="30000" dirty="0" smtClean="0"/>
              <a:t>3</a:t>
            </a:r>
            <a:r>
              <a:rPr lang="en-US" sz="2400" dirty="0" smtClean="0"/>
              <a:t>_______. When the at-risk kids that have been through abuse and neglect come face-to-face with an animal that has the exact same story, that's the </a:t>
            </a:r>
            <a:r>
              <a:rPr lang="en-US" sz="2400" baseline="30000" dirty="0" smtClean="0"/>
              <a:t>4</a:t>
            </a:r>
            <a:r>
              <a:rPr lang="en-US" sz="2400" dirty="0" smtClean="0"/>
              <a:t>_______  </a:t>
            </a:r>
            <a:r>
              <a:rPr lang="en-US" sz="2400" baseline="30000" dirty="0" smtClean="0"/>
              <a:t>5</a:t>
            </a:r>
            <a:r>
              <a:rPr lang="en-US" sz="2400" dirty="0" smtClean="0"/>
              <a:t>_________.  </a:t>
            </a:r>
            <a:r>
              <a:rPr lang="en-US" sz="2400" baseline="30000" dirty="0" smtClean="0"/>
              <a:t>6</a:t>
            </a:r>
            <a:r>
              <a:rPr lang="en-US" sz="2400" dirty="0" smtClean="0"/>
              <a:t>__________help educate people about abused animals. </a:t>
            </a:r>
            <a:endParaRPr lang="ru-RU" sz="2400" dirty="0" smtClean="0"/>
          </a:p>
          <a:p>
            <a:r>
              <a:rPr lang="en-US" sz="2400" b="1" i="1" dirty="0" smtClean="0"/>
              <a:t> 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195736" y="1988840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abuse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2708920"/>
            <a:ext cx="1233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disabled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008" y="3068960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problems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3968" y="4149080"/>
            <a:ext cx="23410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healing</a:t>
            </a:r>
            <a:r>
              <a:rPr lang="en-US" sz="2400" dirty="0" smtClean="0"/>
              <a:t>   </a:t>
            </a:r>
            <a:r>
              <a:rPr lang="en-US" sz="2400" dirty="0" smtClean="0">
                <a:solidFill>
                  <a:srgbClr val="C00000"/>
                </a:solidFill>
              </a:rPr>
              <a:t>element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4509120"/>
            <a:ext cx="1529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Volunteers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5445224"/>
            <a:ext cx="7380000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smtClean="0"/>
              <a:t>Would you like to become a volunteer?  What would </a:t>
            </a:r>
            <a:r>
              <a:rPr lang="en-US" sz="3200" b="1" i="1" dirty="0" smtClean="0"/>
              <a:t>you</a:t>
            </a:r>
            <a:r>
              <a:rPr lang="en-US" sz="3200" dirty="0" smtClean="0"/>
              <a:t> like to do?</a:t>
            </a:r>
            <a:endParaRPr lang="ru-RU" sz="3200" dirty="0"/>
          </a:p>
        </p:txBody>
      </p:sp>
      <p:pic>
        <p:nvPicPr>
          <p:cNvPr id="5" name="Youth Volunteerism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28728" y="285728"/>
            <a:ext cx="6643734" cy="498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844824"/>
            <a:ext cx="7092000" cy="295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videohttp://www.youtube.com/watch?feature=player_detailpage&amp;v=kxR8XZOeV-s</a:t>
            </a:r>
          </a:p>
          <a:p>
            <a:pPr algn="ctr"/>
            <a:r>
              <a:rPr lang="en-US" sz="4400" dirty="0" smtClean="0"/>
              <a:t>Peace Corps</a:t>
            </a:r>
            <a:endParaRPr lang="ru-RU" sz="4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tr-020312-elderlywom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284984"/>
            <a:ext cx="2646040" cy="33692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 descr="disabled.jpg"/>
          <p:cNvPicPr>
            <a:picLocks noChangeAspect="1"/>
          </p:cNvPicPr>
          <p:nvPr/>
        </p:nvPicPr>
        <p:blipFill>
          <a:blip r:embed="rId3" cstate="print"/>
          <a:srcRect l="24800" t="388" r="23225"/>
          <a:stretch>
            <a:fillRect/>
          </a:stretch>
        </p:blipFill>
        <p:spPr>
          <a:xfrm>
            <a:off x="4499992" y="2564904"/>
            <a:ext cx="3083243" cy="3939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elderly_person_with_car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260648"/>
            <a:ext cx="24384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83568" y="260648"/>
            <a:ext cx="3528392" cy="270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to visit </a:t>
            </a:r>
            <a:r>
              <a:rPr lang="en-US" sz="2400" dirty="0"/>
              <a:t>senior citizens </a:t>
            </a:r>
            <a:r>
              <a:rPr lang="en-US" sz="2400" dirty="0" smtClean="0"/>
              <a:t>       to help </a:t>
            </a:r>
            <a:r>
              <a:rPr lang="en-US" sz="2400" dirty="0"/>
              <a:t>disabled people   poor eyesight  </a:t>
            </a:r>
            <a:endParaRPr lang="en-US" sz="2400" dirty="0" smtClean="0"/>
          </a:p>
          <a:p>
            <a:r>
              <a:rPr lang="en-US" sz="2400" dirty="0" smtClean="0"/>
              <a:t> wheelchair                         to take </a:t>
            </a:r>
            <a:r>
              <a:rPr lang="en-US" sz="2400" dirty="0"/>
              <a:t>care </a:t>
            </a:r>
            <a:r>
              <a:rPr lang="en-US" sz="2400" dirty="0" smtClean="0"/>
              <a:t>of</a:t>
            </a:r>
          </a:p>
          <a:p>
            <a:r>
              <a:rPr lang="en-US" sz="2400" dirty="0" smtClean="0"/>
              <a:t> to encourage </a:t>
            </a:r>
            <a:r>
              <a:rPr lang="en-US" sz="2400" dirty="0"/>
              <a:t>those who are in need</a:t>
            </a: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Water_Clean-U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6337300" cy="3581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Рисунок 1" descr="hof-naki-hof-gidor_1-560x4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3573016"/>
            <a:ext cx="4267200" cy="30708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51520" y="4005064"/>
            <a:ext cx="3996000" cy="270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to participate in activities       to clean </a:t>
            </a:r>
            <a:r>
              <a:rPr lang="en-US" sz="2400" dirty="0"/>
              <a:t>up a pond    </a:t>
            </a:r>
            <a:r>
              <a:rPr lang="en-US" sz="2400" dirty="0" smtClean="0"/>
              <a:t>                weed </a:t>
            </a:r>
            <a:r>
              <a:rPr lang="en-US" sz="2400" dirty="0"/>
              <a:t>and mud   </a:t>
            </a:r>
            <a:r>
              <a:rPr lang="en-US" sz="2400" dirty="0" smtClean="0"/>
              <a:t>                      to collect rubbish                     to plant </a:t>
            </a:r>
            <a:r>
              <a:rPr lang="en-US" sz="2400" dirty="0"/>
              <a:t>trees</a:t>
            </a:r>
            <a:endParaRPr lang="ru-RU" sz="2400" dirty="0" smtClean="0"/>
          </a:p>
          <a:p>
            <a:r>
              <a:rPr lang="en-US" sz="2400" dirty="0" smtClean="0"/>
              <a:t>to educate other members of the community</a:t>
            </a: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tton_disas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7"/>
            <a:ext cx="3888432" cy="24666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 descr="12619757350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212976"/>
            <a:ext cx="4569144" cy="3137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 descr="Hurricane-Sandy-food-bag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548680"/>
            <a:ext cx="4248472" cy="31806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5076056" y="3933056"/>
            <a:ext cx="3456384" cy="2736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to raise </a:t>
            </a:r>
            <a:r>
              <a:rPr lang="en-US" sz="2400" dirty="0"/>
              <a:t>money   </a:t>
            </a:r>
            <a:endParaRPr lang="en-US" sz="2400" dirty="0" smtClean="0"/>
          </a:p>
          <a:p>
            <a:r>
              <a:rPr lang="en-US" sz="2400" dirty="0" smtClean="0"/>
              <a:t>to donate </a:t>
            </a:r>
            <a:r>
              <a:rPr lang="en-US" sz="2400" dirty="0"/>
              <a:t>money  </a:t>
            </a:r>
            <a:endParaRPr lang="en-US" sz="2400" dirty="0" smtClean="0"/>
          </a:p>
          <a:p>
            <a:r>
              <a:rPr lang="en-US" sz="2400" dirty="0" smtClean="0"/>
              <a:t>to donate </a:t>
            </a:r>
            <a:r>
              <a:rPr lang="en-US" sz="2400" dirty="0"/>
              <a:t>clothes and books     </a:t>
            </a:r>
            <a:endParaRPr lang="en-US" sz="2400" dirty="0" smtClean="0"/>
          </a:p>
          <a:p>
            <a:r>
              <a:rPr lang="en-US" sz="2400" dirty="0" smtClean="0"/>
              <a:t>to help rebuild houses </a:t>
            </a:r>
          </a:p>
          <a:p>
            <a:r>
              <a:rPr lang="en-US" sz="2400" dirty="0" smtClean="0"/>
              <a:t>to </a:t>
            </a:r>
            <a:r>
              <a:rPr lang="en-US" sz="2400" dirty="0"/>
              <a:t>give out supplies </a:t>
            </a:r>
            <a:endParaRPr lang="en-US" sz="2400" dirty="0" smtClean="0"/>
          </a:p>
          <a:p>
            <a:r>
              <a:rPr lang="en-US" sz="2400" dirty="0" smtClean="0"/>
              <a:t> to work </a:t>
            </a:r>
            <a:r>
              <a:rPr lang="en-US" sz="2400" dirty="0"/>
              <a:t>in a rescue team</a:t>
            </a: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helterSlide-3.jpg"/>
          <p:cNvPicPr>
            <a:picLocks noChangeAspect="1"/>
          </p:cNvPicPr>
          <p:nvPr/>
        </p:nvPicPr>
        <p:blipFill>
          <a:blip r:embed="rId2" cstate="print"/>
          <a:srcRect l="5181" t="2288" r="6745"/>
          <a:stretch>
            <a:fillRect/>
          </a:stretch>
        </p:blipFill>
        <p:spPr>
          <a:xfrm>
            <a:off x="2843808" y="188640"/>
            <a:ext cx="6120680" cy="30750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 descr="265262-frederi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4797152"/>
            <a:ext cx="2771800" cy="1847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56501" y="620688"/>
            <a:ext cx="305564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Animal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3429000"/>
            <a:ext cx="326711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Shelters</a:t>
            </a:r>
            <a:endParaRPr lang="ru-RU" sz="7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Рисунок 5" descr="320_dont_shop_adop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2852936"/>
            <a:ext cx="3734544" cy="37345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1259632" y="836712"/>
            <a:ext cx="2124000" cy="4392448"/>
            <a:chOff x="1259632" y="836712"/>
            <a:chExt cx="2124000" cy="4392448"/>
          </a:xfrm>
        </p:grpSpPr>
        <p:sp>
          <p:nvSpPr>
            <p:cNvPr id="3" name="TextBox 2"/>
            <p:cNvSpPr txBox="1"/>
            <p:nvPr/>
          </p:nvSpPr>
          <p:spPr>
            <a:xfrm>
              <a:off x="1259632" y="836712"/>
              <a:ext cx="2124000" cy="3693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an animal shelter</a:t>
              </a:r>
              <a:r>
                <a:rPr lang="en-US" b="1" i="1" dirty="0" smtClean="0"/>
                <a:t> </a:t>
              </a:r>
              <a:endParaRPr lang="ru-RU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259632" y="1643202"/>
              <a:ext cx="2124000" cy="3693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a stray animal </a:t>
              </a:r>
              <a:endParaRPr lang="ru-RU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59632" y="2449692"/>
              <a:ext cx="2124000" cy="3693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to  abandon </a:t>
              </a:r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59632" y="3256182"/>
              <a:ext cx="2124000" cy="3693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to foster = to adopt</a:t>
              </a:r>
              <a:endParaRPr lang="ru-RU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259632" y="4869160"/>
              <a:ext cx="2124000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 to neglect        </a:t>
              </a:r>
              <a:endParaRPr lang="ru-RU" dirty="0" smtClean="0"/>
            </a:p>
            <a:p>
              <a:endParaRPr lang="ru-RU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259632" y="4062672"/>
              <a:ext cx="2124000" cy="3693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to  abuse </a:t>
              </a:r>
              <a:endParaRPr lang="ru-RU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283968" y="601922"/>
            <a:ext cx="3420000" cy="5611583"/>
            <a:chOff x="4283968" y="601922"/>
            <a:chExt cx="3420000" cy="5611583"/>
          </a:xfrm>
        </p:grpSpPr>
        <p:sp>
          <p:nvSpPr>
            <p:cNvPr id="4" name="TextBox 3"/>
            <p:cNvSpPr txBox="1"/>
            <p:nvPr/>
          </p:nvSpPr>
          <p:spPr>
            <a:xfrm>
              <a:off x="4283968" y="5013176"/>
              <a:ext cx="3420000" cy="120032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a building where animals that have nowhere to live or that are in danger can stay or receive help</a:t>
              </a:r>
              <a:endParaRPr lang="ru-RU" dirty="0" smtClean="0"/>
            </a:p>
            <a:p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283968" y="3677206"/>
              <a:ext cx="3420000" cy="648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an animal that is lost or has no home </a:t>
              </a:r>
              <a:endParaRPr lang="ru-RU" dirty="0" smtClean="0"/>
            </a:p>
            <a:p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283968" y="2491888"/>
              <a:ext cx="3420000" cy="1008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to leave someone, especially someone you are responsible for = to leave</a:t>
              </a:r>
              <a:endParaRPr lang="ru-RU" dirty="0" smtClean="0"/>
            </a:p>
            <a:p>
              <a:endParaRPr lang="ru-RU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283968" y="4466524"/>
              <a:ext cx="3420000" cy="3693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to take  an animal into your family</a:t>
              </a:r>
              <a:endParaRPr lang="ru-RU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83968" y="601922"/>
              <a:ext cx="3420000" cy="612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to treat someone in a cruel and violent way</a:t>
              </a:r>
              <a:endParaRPr lang="ru-RU" dirty="0" smtClean="0"/>
            </a:p>
            <a:p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283968" y="1391240"/>
              <a:ext cx="3420000" cy="92333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to  pay too little attention to smb or smth or to fail to look after smb or smth properly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4959934"/>
            <a:ext cx="34200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 building where animals that have nowhere to live or that are in danger can stay or receive help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3623964"/>
            <a:ext cx="3420000" cy="64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an animal that is lost or has no home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2438646"/>
            <a:ext cx="3420000" cy="100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to leave someone, especially someone you are responsible for = to leave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71600" y="4413282"/>
            <a:ext cx="34200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to take  an animal into your family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548680"/>
            <a:ext cx="3420000" cy="61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to treat someone in a cruel and violent way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971600" y="1337998"/>
            <a:ext cx="342000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to  pay too little attention to smb or smth or to fail to look after smb or smth properly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364088" y="5229200"/>
            <a:ext cx="21240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an animal shelter</a:t>
            </a:r>
            <a:r>
              <a:rPr lang="en-US" b="1" i="1" dirty="0" smtClean="0"/>
              <a:t>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64088" y="3789040"/>
            <a:ext cx="21240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 stray animal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364088" y="2708920"/>
            <a:ext cx="21240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to  abandon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364088" y="4437112"/>
            <a:ext cx="21240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to foster = to adopt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64088" y="1556792"/>
            <a:ext cx="2124000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 to neglect       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364088" y="620688"/>
            <a:ext cx="21240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to  abuse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700808"/>
            <a:ext cx="8424936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I started working at the animal shelter after  school a year ago.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043608" y="2420888"/>
            <a:ext cx="792088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Basically, I help out for a couple of hours about twice a week, more in the holidays.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3573016"/>
            <a:ext cx="8352928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When most people think of animal shelters, they think of cats and dogs.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259632" y="4653136"/>
            <a:ext cx="6696744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Some of the animals need more care than usual, so a foster home is found for them.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5657671"/>
            <a:ext cx="8712968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Summer is the busiest time for shelters, with many people simply abandoning their pets when they go on holiday.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547664" y="548680"/>
            <a:ext cx="547260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LENDING A HELPING HAND</a:t>
            </a:r>
            <a:endParaRPr lang="ru-RU" sz="36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76672"/>
            <a:ext cx="7272808" cy="40318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Match the headings to the paragraphs</a:t>
            </a:r>
          </a:p>
          <a:p>
            <a:pPr algn="ctr"/>
            <a:endParaRPr lang="en-US" sz="3200" dirty="0" smtClean="0"/>
          </a:p>
          <a:p>
            <a:pPr lvl="4"/>
            <a:r>
              <a:rPr lang="en-US" sz="3200" dirty="0" smtClean="0"/>
              <a:t>A   Special Needs           </a:t>
            </a:r>
          </a:p>
          <a:p>
            <a:pPr lvl="4"/>
            <a:r>
              <a:rPr lang="en-US" sz="3200" dirty="0" smtClean="0"/>
              <a:t>B   Summers Only</a:t>
            </a:r>
          </a:p>
          <a:p>
            <a:pPr lvl="4"/>
            <a:r>
              <a:rPr lang="en-US" sz="3200" dirty="0" smtClean="0"/>
              <a:t>C   Reasons Why</a:t>
            </a:r>
          </a:p>
          <a:p>
            <a:pPr lvl="4"/>
            <a:r>
              <a:rPr lang="en-US" sz="3200" dirty="0" smtClean="0"/>
              <a:t>D All Shapes and Sizes</a:t>
            </a:r>
          </a:p>
          <a:p>
            <a:pPr lvl="4"/>
            <a:r>
              <a:rPr lang="en-US" sz="3200" dirty="0" smtClean="0"/>
              <a:t>E   Odd Jobs</a:t>
            </a:r>
          </a:p>
          <a:p>
            <a:pPr lvl="4"/>
            <a:r>
              <a:rPr lang="en-US" sz="3200" dirty="0" smtClean="0"/>
              <a:t>F   It All Helps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2492896"/>
            <a:ext cx="432048" cy="432048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1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2060848"/>
            <a:ext cx="432048" cy="432048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1628800"/>
            <a:ext cx="432048" cy="44043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/>
              <a:t>4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2852936"/>
            <a:ext cx="432048" cy="432048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/>
              <a:t>3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3429000"/>
            <a:ext cx="432048" cy="432048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2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51720" y="3861048"/>
            <a:ext cx="432048" cy="432048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5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762</Words>
  <Application>Microsoft Office PowerPoint</Application>
  <PresentationFormat>Экран (4:3)</PresentationFormat>
  <Paragraphs>110</Paragraphs>
  <Slides>17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OEM</cp:lastModifiedBy>
  <cp:revision>63</cp:revision>
  <dcterms:created xsi:type="dcterms:W3CDTF">2013-02-04T15:59:48Z</dcterms:created>
  <dcterms:modified xsi:type="dcterms:W3CDTF">2013-06-24T15:39:05Z</dcterms:modified>
</cp:coreProperties>
</file>