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72" r:id="rId4"/>
    <p:sldId id="293" r:id="rId5"/>
    <p:sldId id="259" r:id="rId6"/>
    <p:sldId id="263" r:id="rId7"/>
    <p:sldId id="266" r:id="rId8"/>
    <p:sldId id="273" r:id="rId9"/>
    <p:sldId id="294" r:id="rId10"/>
    <p:sldId id="296" r:id="rId11"/>
    <p:sldId id="275" r:id="rId12"/>
    <p:sldId id="297" r:id="rId13"/>
    <p:sldId id="269" r:id="rId14"/>
    <p:sldId id="265" r:id="rId15"/>
    <p:sldId id="290" r:id="rId16"/>
    <p:sldId id="289" r:id="rId17"/>
    <p:sldId id="287" r:id="rId18"/>
    <p:sldId id="29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247" autoAdjust="0"/>
    <p:restoredTop sz="93895" autoAdjust="0"/>
  </p:normalViewPr>
  <p:slideViewPr>
    <p:cSldViewPr>
      <p:cViewPr>
        <p:scale>
          <a:sx n="89" d="100"/>
          <a:sy n="89" d="100"/>
        </p:scale>
        <p:origin x="-4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FB38-FFB7-42DC-B711-675D625D4C21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390C-7848-4AC5-B7BA-CAD5AA8FA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AA1A-063E-4C18-9317-1389F91BC0B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1472-74D0-4DEF-88B7-4E3BAF82D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CEB5-A4BD-42A7-A755-BA00C9BFB2D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482D-4279-42E7-88C6-6C8C61FC8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F23F-5985-45F7-9564-581FC8B710A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CB3E-E78B-48D6-ABAF-94F9CFC86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91A05-29F9-494F-A233-03A31D91F5A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C0F8-3AE9-41FB-89CA-6051123FC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5711-9CD7-4FED-96B9-14A37F771AF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8D1E-3D20-41FB-8E78-6273A8DDD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32F8-3429-428F-B045-F78FCCE068B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722C-9C5A-4779-8096-4BD770151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D34D-FFE6-40EC-B22C-D4EFE2478EB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11F0-34CD-40F1-8D7E-244F072F6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2AEA-21D1-40C2-ADB2-2A3B4CAF8141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9F25-953B-4A6F-AD44-E5BB08FBD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5BE6-7C8F-4B05-B596-9E347652DD81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8D4A-6561-4B80-9332-17B19BF89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2CCF-D178-4307-BD8D-279593A4437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1F28-1036-4558-BD4F-6C2FCFD6A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7F90B-C0D2-4013-B792-95DFBF05FB76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63F2B7-D8A7-431A-AB5C-27199D420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0;&#1060;&#1056;&#1048;&#1050;&#1040;%20&#1079;&#1072;&#1085;&#1103;&#1090;&#1080;&#1077;-&#1101;&#1082;&#1089;&#1087;&#1077;&#1076;&#1080;&#1094;&#1080;&#1103;%2020.03.2013\Neizvesten-Zvuki-morya-i-del_finov(muzofon.com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0;&#1060;&#1056;&#1048;&#1050;&#1040;%20&#1079;&#1072;&#1085;&#1103;&#1090;&#1080;&#1077;-&#1101;&#1082;&#1089;&#1087;&#1077;&#1076;&#1080;&#1094;&#1080;&#1103;%2020.03.2013\&#1040;&#1092;&#1088;&#1080;&#1082;&#1072;&#1085;&#1089;&#1082;&#1080;&#1077;%20&#1084;&#1086;&#1090;&#1080;&#1074;&#1099;.wma" TargetMode="Externa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img3.nnm.ru/0/5/7/c/8/057c8afe2afda5cc2c9f91c36a90d9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643438" y="928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714500" y="500063"/>
            <a:ext cx="592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   ЛОГОПЕДИЧЕСКОЕ </a:t>
            </a:r>
            <a:r>
              <a:rPr lang="en-US" sz="3200" smtClean="0">
                <a:latin typeface="Calibri" pitchFamily="34" charset="0"/>
              </a:rPr>
              <a:t>   </a:t>
            </a:r>
            <a:r>
              <a:rPr lang="ru-RU" sz="3200" smtClean="0">
                <a:latin typeface="Calibri" pitchFamily="34" charset="0"/>
              </a:rPr>
              <a:t>ЗАНЯТИЕ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857750" y="3071813"/>
            <a:ext cx="3643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   Учитель-логопед </a:t>
            </a:r>
          </a:p>
          <a:p>
            <a:pPr algn="r"/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высшей квалификационной категории </a:t>
            </a:r>
          </a:p>
          <a:p>
            <a:pPr algn="r"/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Коробченко Татьяна Васильевна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4000500" y="55721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3500438" y="5572125"/>
            <a:ext cx="2214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ГБОУ школа-интернат №8 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Пушкинского района 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г.Санкт-Петербурга 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2013г.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0" y="1428750"/>
            <a:ext cx="63579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«САМЫЙ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ЖАРКИЙ   БЕЗМОРОЗНЫЙ  МАТЕРИК»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715436" cy="517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</a:rPr>
              <a:t>«ИНСЕРТ»:</a:t>
            </a:r>
          </a:p>
          <a:p>
            <a:pPr>
              <a:defRPr/>
            </a:pPr>
            <a:r>
              <a:rPr lang="ru-RU" sz="6500" b="1" dirty="0">
                <a:solidFill>
                  <a:srgbClr val="C00000"/>
                </a:solidFill>
              </a:rPr>
              <a:t>«+»</a:t>
            </a:r>
            <a:r>
              <a:rPr lang="ru-RU" sz="6500" b="1" dirty="0"/>
              <a:t> </a:t>
            </a:r>
            <a:r>
              <a:rPr lang="ru-RU" sz="6500" b="1" dirty="0">
                <a:solidFill>
                  <a:schemeClr val="accent1">
                    <a:lumMod val="50000"/>
                  </a:schemeClr>
                </a:solidFill>
              </a:rPr>
              <a:t>– новое</a:t>
            </a:r>
          </a:p>
          <a:p>
            <a:pPr>
              <a:defRPr/>
            </a:pPr>
            <a:r>
              <a:rPr lang="ru-RU" sz="6500" b="1" dirty="0">
                <a:solidFill>
                  <a:srgbClr val="C00000"/>
                </a:solidFill>
              </a:rPr>
              <a:t>«-»</a:t>
            </a:r>
            <a:r>
              <a:rPr lang="ru-RU" sz="6500" b="1" dirty="0"/>
              <a:t> </a:t>
            </a:r>
            <a:r>
              <a:rPr lang="ru-RU" sz="6500" b="1" dirty="0">
                <a:solidFill>
                  <a:schemeClr val="accent1">
                    <a:lumMod val="50000"/>
                  </a:schemeClr>
                </a:solidFill>
              </a:rPr>
              <a:t>– думал иначе</a:t>
            </a:r>
          </a:p>
          <a:p>
            <a:pPr>
              <a:defRPr/>
            </a:pPr>
            <a:r>
              <a:rPr lang="ru-RU" sz="6500" b="1" dirty="0">
                <a:solidFill>
                  <a:srgbClr val="C00000"/>
                </a:solidFill>
              </a:rPr>
              <a:t>«?»</a:t>
            </a:r>
            <a:r>
              <a:rPr lang="ru-RU" sz="6500" b="1" dirty="0"/>
              <a:t> </a:t>
            </a:r>
            <a:r>
              <a:rPr lang="ru-RU" sz="6500" b="1" dirty="0">
                <a:solidFill>
                  <a:schemeClr val="accent1">
                    <a:lumMod val="50000"/>
                  </a:schemeClr>
                </a:solidFill>
              </a:rPr>
              <a:t>– хочу спросить</a:t>
            </a:r>
          </a:p>
          <a:p>
            <a:pPr>
              <a:defRPr/>
            </a:pPr>
            <a:r>
              <a:rPr lang="ru-RU" sz="6500" b="1" dirty="0">
                <a:solidFill>
                  <a:srgbClr val="C00000"/>
                </a:solidFill>
              </a:rPr>
              <a:t>«</a:t>
            </a:r>
            <a:r>
              <a:rPr lang="en-US" sz="6500" b="1" dirty="0">
                <a:solidFill>
                  <a:srgbClr val="C00000"/>
                </a:solidFill>
              </a:rPr>
              <a:t>V</a:t>
            </a:r>
            <a:r>
              <a:rPr lang="ru-RU" sz="6500" b="1" dirty="0">
                <a:solidFill>
                  <a:srgbClr val="C00000"/>
                </a:solidFill>
              </a:rPr>
              <a:t>»</a:t>
            </a:r>
            <a:r>
              <a:rPr lang="ru-RU" sz="6500" b="1" dirty="0"/>
              <a:t> </a:t>
            </a:r>
            <a:r>
              <a:rPr lang="ru-RU" sz="6500" b="1" dirty="0">
                <a:solidFill>
                  <a:schemeClr val="accent1">
                    <a:lumMod val="50000"/>
                  </a:schemeClr>
                </a:solidFill>
              </a:rPr>
              <a:t>- знал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im4-tub-ru.yandex.net/i?id=162823677-6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5950" y="-36513"/>
            <a:ext cx="110299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touringo.ru/system/images/4183/post/Af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-90488"/>
            <a:ext cx="5500687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life-nature.ru/images/content/article/2010/12/22/dojdevoy-le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57375" y="-142875"/>
            <a:ext cx="110013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tapeciarnia.pl/tapety/600x/33741_malpa_pawian_drzew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750" y="-517525"/>
            <a:ext cx="10715625" cy="73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900igr.net/datai/geografija/Priroda-Afriki/0031-026-Priroda-Afrik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57375" y="-500063"/>
            <a:ext cx="11180763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мух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857375" y="-500063"/>
            <a:ext cx="11215688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usiter.com/uploads/20111120/strani+mira+afrika+afrikanskaya+savanna+251930126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928813" y="-762000"/>
            <a:ext cx="14406563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miroland.com/wp-content/uploads/2012/03/%D0%A1%D0%B0%D0%B2%D0%B0%D0%BD%D0%BD%D0%B0_%D0%90%D1%84%D1%80%D0%B8%D0%BA%D0%B8_Savanna_of_Africa-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928813" y="-785813"/>
            <a:ext cx="14430376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mg-2008-04.photosight.ru/13/263309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928813" y="-857250"/>
            <a:ext cx="14430376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bms.24open.ru/images/161e765979cecc4e88c5ee4d50ca2e2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928813" y="-857250"/>
            <a:ext cx="14430376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1.whyislam.ru/2009/09/pustiny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928813" y="-928688"/>
            <a:ext cx="14430376" cy="778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ministrany.com/images/sahara3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928813" y="-928688"/>
            <a:ext cx="14430376" cy="778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715436" cy="517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</a:rPr>
              <a:t>«ИНСЕРТ»:</a:t>
            </a:r>
          </a:p>
          <a:p>
            <a:pPr>
              <a:defRPr/>
            </a:pPr>
            <a:r>
              <a:rPr lang="ru-RU" sz="6500" b="1" dirty="0">
                <a:solidFill>
                  <a:srgbClr val="C00000"/>
                </a:solidFill>
              </a:rPr>
              <a:t>«+»</a:t>
            </a:r>
            <a:r>
              <a:rPr lang="ru-RU" sz="6500" b="1" dirty="0"/>
              <a:t> </a:t>
            </a:r>
            <a:r>
              <a:rPr lang="ru-RU" sz="6500" b="1" dirty="0">
                <a:solidFill>
                  <a:schemeClr val="accent1">
                    <a:lumMod val="50000"/>
                  </a:schemeClr>
                </a:solidFill>
              </a:rPr>
              <a:t>– новое</a:t>
            </a:r>
          </a:p>
          <a:p>
            <a:pPr>
              <a:defRPr/>
            </a:pPr>
            <a:r>
              <a:rPr lang="ru-RU" sz="6500" b="1" dirty="0">
                <a:solidFill>
                  <a:srgbClr val="C00000"/>
                </a:solidFill>
              </a:rPr>
              <a:t>«-»</a:t>
            </a:r>
            <a:r>
              <a:rPr lang="ru-RU" sz="6500" b="1" dirty="0"/>
              <a:t> </a:t>
            </a:r>
            <a:r>
              <a:rPr lang="ru-RU" sz="6500" b="1" dirty="0">
                <a:solidFill>
                  <a:schemeClr val="accent1">
                    <a:lumMod val="50000"/>
                  </a:schemeClr>
                </a:solidFill>
              </a:rPr>
              <a:t>– думал иначе</a:t>
            </a:r>
          </a:p>
          <a:p>
            <a:pPr>
              <a:defRPr/>
            </a:pPr>
            <a:r>
              <a:rPr lang="ru-RU" sz="6500" b="1" dirty="0">
                <a:solidFill>
                  <a:srgbClr val="C00000"/>
                </a:solidFill>
              </a:rPr>
              <a:t>«?»</a:t>
            </a:r>
            <a:r>
              <a:rPr lang="ru-RU" sz="6500" b="1" dirty="0"/>
              <a:t> </a:t>
            </a:r>
            <a:r>
              <a:rPr lang="ru-RU" sz="6500" b="1" dirty="0">
                <a:solidFill>
                  <a:schemeClr val="accent1">
                    <a:lumMod val="50000"/>
                  </a:schemeClr>
                </a:solidFill>
              </a:rPr>
              <a:t>– хочу спросить</a:t>
            </a:r>
          </a:p>
          <a:p>
            <a:pPr>
              <a:defRPr/>
            </a:pPr>
            <a:r>
              <a:rPr lang="ru-RU" sz="6500" b="1" dirty="0">
                <a:solidFill>
                  <a:srgbClr val="C00000"/>
                </a:solidFill>
              </a:rPr>
              <a:t>«</a:t>
            </a:r>
            <a:r>
              <a:rPr lang="en-US" sz="6500" b="1" dirty="0">
                <a:solidFill>
                  <a:srgbClr val="C00000"/>
                </a:solidFill>
              </a:rPr>
              <a:t>V</a:t>
            </a:r>
            <a:r>
              <a:rPr lang="ru-RU" sz="6500" b="1" dirty="0">
                <a:solidFill>
                  <a:srgbClr val="C00000"/>
                </a:solidFill>
              </a:rPr>
              <a:t>»</a:t>
            </a:r>
            <a:r>
              <a:rPr lang="ru-RU" sz="6500" b="1" dirty="0"/>
              <a:t> </a:t>
            </a:r>
            <a:r>
              <a:rPr lang="ru-RU" sz="6500" b="1" dirty="0">
                <a:solidFill>
                  <a:schemeClr val="accent1">
                    <a:lumMod val="50000"/>
                  </a:schemeClr>
                </a:solidFill>
              </a:rPr>
              <a:t>- знал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altfast.ru/uploads/posts/2008-04/1209126859_39893_poster2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50" y="-762000"/>
            <a:ext cx="1143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8330">
            <a:off x="-3749108" y="7520195"/>
            <a:ext cx="5000626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37845">
            <a:off x="2064934" y="-2882284"/>
            <a:ext cx="50006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5950">
            <a:off x="-3949443" y="-2256624"/>
            <a:ext cx="50006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0853">
            <a:off x="3187638" y="7327293"/>
            <a:ext cx="50006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Neizvesten-Zvuki-morya-i-del_finov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85875" y="-1357313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22437" flipV="1">
            <a:off x="8781867" y="-2471120"/>
            <a:ext cx="5000625" cy="24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5381E-6 L -0.00399 -1.62572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147E-7 L -0.06233 1.5720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5145E-6 L 1.58768 1.42841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14434E-6 L -1.28507 1.4795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" y="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67569E-6 L 1.29028 -1.6222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" y="-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img-fotki.yandex.ru/get/5606/mr-serg-bask.1048/0_7c3aa_7de89ab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Admin\Рабочий стол\foto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642938"/>
            <a:ext cx="3810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yestour.ru/upload/information_system_7/4/9/7/item_4972/information_items_4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32147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река Нил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ama.indstate.edu/users/johannes/ch3_nilot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www.etnolog.ru/images/people/full/mas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http://i958.photobucket.com/albums/ae68/chukcha_ghek/Africa%204/9c47e4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http://content.foto.mail.ru/inbox/s.ur/18/i-1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02875" y="38076188"/>
            <a:ext cx="11430000" cy="137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1.bp.blogspot.com/_tVAiIATjQNw/TJJHsKKeTfI/AAAAAAAACqY/37BV1kLixQE/s1600/0_2ed6c_81de7e35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ttp://2.bp.blogspot.com/_tVAiIATjQNw/TJJHsuM0SqI/AAAAAAAACqc/bLJNF4NeMrk/s640/0_2ed6e_cc160c2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\Рабочий стол\открытый урок\15406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Африканские мотив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15313" y="-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megalife.com.ua/uploads/posts/2011-04/1302521146_01277_californianfarmsunset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13" y="-285750"/>
            <a:ext cx="11430001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644969">
            <a:off x="1700213" y="1274763"/>
            <a:ext cx="6026150" cy="2238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9517076">
            <a:off x="1735138" y="3449638"/>
            <a:ext cx="6816725" cy="2222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8269018">
            <a:off x="1080294" y="3193256"/>
            <a:ext cx="3009900" cy="2174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233186" flipV="1">
            <a:off x="3079750" y="3452813"/>
            <a:ext cx="3984625" cy="1873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1714500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5728"/>
            <a:ext cx="171448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ЭКС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5272" y="1571612"/>
            <a:ext cx="100013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224" y="4572008"/>
            <a:ext cx="114300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71802" y="1357298"/>
            <a:ext cx="107157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2198" y="5072074"/>
            <a:ext cx="6429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megalife.com.ua/uploads/posts/2011-04/1302521146_01277_californianfarmsunset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75" y="-285750"/>
            <a:ext cx="11430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644969">
            <a:off x="1458913" y="1198563"/>
            <a:ext cx="6461125" cy="2238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9517076">
            <a:off x="1735138" y="3449638"/>
            <a:ext cx="6816725" cy="2222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8269018">
            <a:off x="1080294" y="3193256"/>
            <a:ext cx="3009900" cy="2174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233186" flipV="1">
            <a:off x="3079750" y="3452813"/>
            <a:ext cx="3984625" cy="1873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1714500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72" y="1571612"/>
            <a:ext cx="114300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2976" y="4572008"/>
            <a:ext cx="107157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71802" y="1357298"/>
            <a:ext cx="107157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2198" y="5072074"/>
            <a:ext cx="5715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42908" y="357166"/>
            <a:ext cx="150019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</a:t>
            </a:r>
          </a:p>
        </p:txBody>
      </p:sp>
      <p:sp>
        <p:nvSpPr>
          <p:cNvPr id="19" name="Диагональная полоса 18"/>
          <p:cNvSpPr/>
          <p:nvPr/>
        </p:nvSpPr>
        <p:spPr>
          <a:xfrm>
            <a:off x="3929063" y="2643188"/>
            <a:ext cx="285750" cy="428625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6678E-6 L 0.03194 0.381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9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2265E-6 L -0.65035 0.2042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10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66875E-6 L 0.21406 -0.2329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1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03632E-6 L 0.14497 0.2354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11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6019E-7 L -0.05364 -0.3058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  <p:bldP spid="11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Admin\Рабочий стол\открытый урок\230270_5295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8715468" y="857232"/>
            <a:ext cx="8501123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Экспедиция - поездка группы лиц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каким-нибудь специальным заданием.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7393E-6 L 0.97743 -0.0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2107E-6 L 0.98229 -0.00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onua.com.ua/uploads/posts/2011-06/1307036687_1306656105_aw2-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4-tub-ru.yandex.net/i?id=162823677-6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klass39.ru/wp-content/uploads/2011/12/800px-LocationAfric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"/>
            <a:ext cx="9286875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scenicreflections.com/files/Storm_Over_the_Savannah_Wallpaper_770x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festival.1september.ru/articles/519125/img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285875"/>
            <a:ext cx="76787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scenicreflections.com/files/Storm_Over_the_Savannah_Wallpaper_770x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642918"/>
            <a:ext cx="5929354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РАБЛЬ</a:t>
            </a:r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786313" y="1214438"/>
            <a:ext cx="500062" cy="571500"/>
          </a:xfrm>
          <a:prstGeom prst="diagStripe">
            <a:avLst>
              <a:gd name="adj" fmla="val 744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models-3d.narod.ru/download/grunt/san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9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000125" y="785813"/>
            <a:ext cx="3429000" cy="3429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72125" y="4143375"/>
            <a:ext cx="1357313" cy="1285875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92</Words>
  <PresentationFormat>Экран (4:3)</PresentationFormat>
  <Paragraphs>44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136</cp:revision>
  <dcterms:modified xsi:type="dcterms:W3CDTF">2013-03-26T16:55:46Z</dcterms:modified>
</cp:coreProperties>
</file>