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9" r:id="rId4"/>
    <p:sldId id="260" r:id="rId5"/>
    <p:sldId id="263" r:id="rId6"/>
    <p:sldId id="275" r:id="rId7"/>
    <p:sldId id="277" r:id="rId8"/>
    <p:sldId id="276" r:id="rId9"/>
    <p:sldId id="278" r:id="rId10"/>
    <p:sldId id="281" r:id="rId11"/>
    <p:sldId id="282" r:id="rId12"/>
    <p:sldId id="283" r:id="rId13"/>
    <p:sldId id="284" r:id="rId14"/>
    <p:sldId id="285" r:id="rId15"/>
    <p:sldId id="265" r:id="rId16"/>
    <p:sldId id="270" r:id="rId17"/>
    <p:sldId id="273" r:id="rId18"/>
    <p:sldId id="271" r:id="rId19"/>
    <p:sldId id="272" r:id="rId20"/>
    <p:sldId id="279" r:id="rId21"/>
    <p:sldId id="280" r:id="rId22"/>
    <p:sldId id="288" r:id="rId23"/>
    <p:sldId id="291" r:id="rId24"/>
    <p:sldId id="289" r:id="rId25"/>
    <p:sldId id="292" r:id="rId26"/>
    <p:sldId id="264" r:id="rId27"/>
    <p:sldId id="266" r:id="rId28"/>
    <p:sldId id="267" r:id="rId29"/>
    <p:sldId id="268" r:id="rId30"/>
    <p:sldId id="287" r:id="rId31"/>
    <p:sldId id="290"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595"/>
    <a:srgbClr val="1B207F"/>
    <a:srgbClr val="0043C8"/>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828"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A30093E2-C605-4AB7-9256-6D2CE6992B3A}" type="datetimeFigureOut">
              <a:rPr lang="ru-RU" smtClean="0"/>
              <a:pPr/>
              <a:t>06.07.2013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6DC57FB-E520-4822-8DD3-A2EA608A6363}" type="slidenum">
              <a:rPr lang="ru-RU" smtClean="0"/>
              <a:pPr/>
              <a:t>‹#›</a:t>
            </a:fld>
            <a:endParaRPr lang="ru-RU"/>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A30093E2-C605-4AB7-9256-6D2CE6992B3A}" type="datetimeFigureOut">
              <a:rPr lang="ru-RU" smtClean="0"/>
              <a:pPr/>
              <a:t>06.07.2013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6DC57FB-E520-4822-8DD3-A2EA608A6363}" type="slidenum">
              <a:rPr lang="ru-RU" smtClean="0"/>
              <a:pPr/>
              <a:t>‹#›</a:t>
            </a:fld>
            <a:endParaRPr lang="ru-RU"/>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A30093E2-C605-4AB7-9256-6D2CE6992B3A}" type="datetimeFigureOut">
              <a:rPr lang="ru-RU" smtClean="0"/>
              <a:pPr/>
              <a:t>06.07.2013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6DC57FB-E520-4822-8DD3-A2EA608A6363}" type="slidenum">
              <a:rPr lang="ru-RU" smtClean="0"/>
              <a:pPr/>
              <a:t>‹#›</a:t>
            </a:fld>
            <a:endParaRPr lang="ru-RU"/>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A30093E2-C605-4AB7-9256-6D2CE6992B3A}" type="datetimeFigureOut">
              <a:rPr lang="ru-RU" smtClean="0"/>
              <a:pPr/>
              <a:t>06.07.2013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6DC57FB-E520-4822-8DD3-A2EA608A6363}" type="slidenum">
              <a:rPr lang="ru-RU" smtClean="0"/>
              <a:pPr/>
              <a:t>‹#›</a:t>
            </a:fld>
            <a:endParaRPr lang="ru-RU"/>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A30093E2-C605-4AB7-9256-6D2CE6992B3A}" type="datetimeFigureOut">
              <a:rPr lang="ru-RU" smtClean="0"/>
              <a:pPr/>
              <a:t>06.07.2013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6DC57FB-E520-4822-8DD3-A2EA608A6363}" type="slidenum">
              <a:rPr lang="ru-RU" smtClean="0"/>
              <a:pPr/>
              <a:t>‹#›</a:t>
            </a:fld>
            <a:endParaRPr lang="ru-RU"/>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A30093E2-C605-4AB7-9256-6D2CE6992B3A}" type="datetimeFigureOut">
              <a:rPr lang="ru-RU" smtClean="0"/>
              <a:pPr/>
              <a:t>06.07.2013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6DC57FB-E520-4822-8DD3-A2EA608A6363}" type="slidenum">
              <a:rPr lang="ru-RU" smtClean="0"/>
              <a:pPr/>
              <a:t>‹#›</a:t>
            </a:fld>
            <a:endParaRPr lang="ru-RU"/>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A30093E2-C605-4AB7-9256-6D2CE6992B3A}" type="datetimeFigureOut">
              <a:rPr lang="ru-RU" smtClean="0"/>
              <a:pPr/>
              <a:t>06.07.2013</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D6DC57FB-E520-4822-8DD3-A2EA608A6363}" type="slidenum">
              <a:rPr lang="ru-RU" smtClean="0"/>
              <a:pPr/>
              <a:t>‹#›</a:t>
            </a:fld>
            <a:endParaRPr lang="ru-RU"/>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A30093E2-C605-4AB7-9256-6D2CE6992B3A}" type="datetimeFigureOut">
              <a:rPr lang="ru-RU" smtClean="0"/>
              <a:pPr/>
              <a:t>06.07.2013</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D6DC57FB-E520-4822-8DD3-A2EA608A6363}" type="slidenum">
              <a:rPr lang="ru-RU" smtClean="0"/>
              <a:pPr/>
              <a:t>‹#›</a:t>
            </a:fld>
            <a:endParaRPr lang="ru-RU"/>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A30093E2-C605-4AB7-9256-6D2CE6992B3A}" type="datetimeFigureOut">
              <a:rPr lang="ru-RU" smtClean="0"/>
              <a:pPr/>
              <a:t>06.07.2013</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6DC57FB-E520-4822-8DD3-A2EA608A6363}" type="slidenum">
              <a:rPr lang="ru-RU" smtClean="0"/>
              <a:pPr/>
              <a:t>‹#›</a:t>
            </a:fld>
            <a:endParaRPr lang="ru-RU"/>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A30093E2-C605-4AB7-9256-6D2CE6992B3A}" type="datetimeFigureOut">
              <a:rPr lang="ru-RU" smtClean="0"/>
              <a:pPr/>
              <a:t>06.07.2013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6DC57FB-E520-4822-8DD3-A2EA608A6363}" type="slidenum">
              <a:rPr lang="ru-RU" smtClean="0"/>
              <a:pPr/>
              <a:t>‹#›</a:t>
            </a:fld>
            <a:endParaRPr lang="ru-RU"/>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A30093E2-C605-4AB7-9256-6D2CE6992B3A}" type="datetimeFigureOut">
              <a:rPr lang="ru-RU" smtClean="0"/>
              <a:pPr/>
              <a:t>06.07.2013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6DC57FB-E520-4822-8DD3-A2EA608A6363}" type="slidenum">
              <a:rPr lang="ru-RU" smtClean="0"/>
              <a:pPr/>
              <a:t>‹#›</a:t>
            </a:fld>
            <a:endParaRPr lang="ru-RU"/>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30093E2-C605-4AB7-9256-6D2CE6992B3A}" type="datetimeFigureOut">
              <a:rPr lang="ru-RU" smtClean="0"/>
              <a:pPr/>
              <a:t>06.07.2013</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6DC57FB-E520-4822-8DD3-A2EA608A636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3728" y="476673"/>
            <a:ext cx="6696744" cy="2232247"/>
          </a:xfrm>
        </p:spPr>
        <p:txBody>
          <a:bodyPr/>
          <a:lstStyle/>
          <a:p>
            <a:r>
              <a:rPr lang="de-DE" b="1" dirty="0" smtClean="0"/>
              <a:t>Sprachliches Denktraining</a:t>
            </a:r>
            <a:endParaRPr lang="ru-RU" b="1" dirty="0"/>
          </a:p>
        </p:txBody>
      </p:sp>
      <p:sp>
        <p:nvSpPr>
          <p:cNvPr id="3" name="Подзаголовок 2"/>
          <p:cNvSpPr>
            <a:spLocks noGrp="1"/>
          </p:cNvSpPr>
          <p:nvPr>
            <p:ph type="subTitle" idx="1"/>
          </p:nvPr>
        </p:nvSpPr>
        <p:spPr>
          <a:xfrm>
            <a:off x="2339752" y="1988840"/>
            <a:ext cx="6264696" cy="864096"/>
          </a:xfrm>
        </p:spPr>
        <p:txBody>
          <a:bodyPr/>
          <a:lstStyle/>
          <a:p>
            <a:r>
              <a:rPr lang="de-DE" b="1" dirty="0" smtClean="0"/>
              <a:t>Lexikalische Spiele</a:t>
            </a:r>
            <a:endParaRPr lang="ru-RU" b="1" dirty="0"/>
          </a:p>
        </p:txBody>
      </p:sp>
      <p:pic>
        <p:nvPicPr>
          <p:cNvPr id="32770" name="Picture 2" descr="http://t3.gstatic.com/images?q=tbn:ANd9GcSxkkKYHU9i4qmNVdKnJZdDK5lgtaRGl7s5xg7381txxek3Qu2_kw"/>
          <p:cNvPicPr>
            <a:picLocks noChangeAspect="1" noChangeArrowheads="1"/>
          </p:cNvPicPr>
          <p:nvPr/>
        </p:nvPicPr>
        <p:blipFill>
          <a:blip r:embed="rId2" cstate="print"/>
          <a:srcRect/>
          <a:stretch>
            <a:fillRect/>
          </a:stretch>
        </p:blipFill>
        <p:spPr bwMode="auto">
          <a:xfrm>
            <a:off x="5148064" y="2924944"/>
            <a:ext cx="3800475" cy="3743325"/>
          </a:xfrm>
          <a:prstGeom prst="rect">
            <a:avLst/>
          </a:prstGeom>
          <a:noFill/>
        </p:spPr>
      </p:pic>
      <p:sp>
        <p:nvSpPr>
          <p:cNvPr id="5" name="TextBox 4"/>
          <p:cNvSpPr txBox="1"/>
          <p:nvPr/>
        </p:nvSpPr>
        <p:spPr>
          <a:xfrm>
            <a:off x="827584" y="5085184"/>
            <a:ext cx="4336090" cy="923330"/>
          </a:xfrm>
          <a:prstGeom prst="rect">
            <a:avLst/>
          </a:prstGeom>
          <a:noFill/>
        </p:spPr>
        <p:txBody>
          <a:bodyPr wrap="square" rtlCol="0">
            <a:spAutoFit/>
          </a:bodyPr>
          <a:lstStyle/>
          <a:p>
            <a:r>
              <a:rPr lang="de-DE" b="1" dirty="0" smtClean="0"/>
              <a:t>Autor</a:t>
            </a:r>
            <a:r>
              <a:rPr lang="ru-RU" b="1" dirty="0" smtClean="0"/>
              <a:t>:</a:t>
            </a:r>
            <a:endParaRPr lang="de-DE" b="1" dirty="0" smtClean="0"/>
          </a:p>
          <a:p>
            <a:r>
              <a:rPr lang="de-DE" b="1" dirty="0" smtClean="0"/>
              <a:t>Deutschlehrerin </a:t>
            </a:r>
            <a:r>
              <a:rPr lang="de-DE" b="1" dirty="0" err="1" smtClean="0"/>
              <a:t>Larina</a:t>
            </a:r>
            <a:r>
              <a:rPr lang="de-DE" b="1" dirty="0" smtClean="0"/>
              <a:t> T.W.</a:t>
            </a:r>
          </a:p>
          <a:p>
            <a:r>
              <a:rPr lang="de-DE" b="1" dirty="0" smtClean="0"/>
              <a:t>Lyzeum  </a:t>
            </a:r>
            <a:r>
              <a:rPr lang="ru-RU" b="1" dirty="0" smtClean="0"/>
              <a:t>№</a:t>
            </a:r>
            <a:r>
              <a:rPr lang="de-DE" b="1" dirty="0" smtClean="0"/>
              <a:t>1158, Moskau</a:t>
            </a:r>
            <a:endParaRPr lang="ru-RU" b="1"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lstStyle/>
          <a:p>
            <a:pPr algn="r"/>
            <a:r>
              <a:rPr lang="de-DE" dirty="0" smtClean="0"/>
              <a:t>Bilde neue Wörter</a:t>
            </a:r>
            <a:endParaRPr lang="ru-RU" dirty="0"/>
          </a:p>
        </p:txBody>
      </p:sp>
      <p:graphicFrame>
        <p:nvGraphicFramePr>
          <p:cNvPr id="5" name="Содержимое 4"/>
          <p:cNvGraphicFramePr>
            <a:graphicFrameLocks noGrp="1"/>
          </p:cNvGraphicFramePr>
          <p:nvPr>
            <p:ph sz="half" idx="1"/>
          </p:nvPr>
        </p:nvGraphicFramePr>
        <p:xfrm>
          <a:off x="251520" y="1484780"/>
          <a:ext cx="4248472" cy="5112570"/>
        </p:xfrm>
        <a:graphic>
          <a:graphicData uri="http://schemas.openxmlformats.org/drawingml/2006/table">
            <a:tbl>
              <a:tblPr firstRow="1" bandRow="1">
                <a:tableStyleId>{638B1855-1B75-4FBE-930C-398BA8C253C6}</a:tableStyleId>
              </a:tblPr>
              <a:tblGrid>
                <a:gridCol w="2207631"/>
                <a:gridCol w="2040841"/>
              </a:tblGrid>
              <a:tr h="511257">
                <a:tc>
                  <a:txBody>
                    <a:bodyPr/>
                    <a:lstStyle/>
                    <a:p>
                      <a:r>
                        <a:rPr lang="de-DE" dirty="0" smtClean="0"/>
                        <a:t>Die Augen</a:t>
                      </a:r>
                      <a:endParaRPr lang="ru-RU" dirty="0"/>
                    </a:p>
                  </a:txBody>
                  <a:tcPr/>
                </a:tc>
                <a:tc>
                  <a:txBody>
                    <a:bodyPr/>
                    <a:lstStyle/>
                    <a:p>
                      <a:r>
                        <a:rPr lang="de-DE" dirty="0" smtClean="0"/>
                        <a:t>Die Bürste</a:t>
                      </a:r>
                      <a:endParaRPr lang="ru-RU" dirty="0"/>
                    </a:p>
                  </a:txBody>
                  <a:tcPr/>
                </a:tc>
              </a:tr>
              <a:tr h="511257">
                <a:tc>
                  <a:txBody>
                    <a:bodyPr/>
                    <a:lstStyle/>
                    <a:p>
                      <a:r>
                        <a:rPr lang="de-DE" dirty="0" smtClean="0"/>
                        <a:t>Der Schnee</a:t>
                      </a:r>
                      <a:endParaRPr lang="ru-RU" dirty="0"/>
                    </a:p>
                  </a:txBody>
                  <a:tcPr/>
                </a:tc>
                <a:tc>
                  <a:txBody>
                    <a:bodyPr/>
                    <a:lstStyle/>
                    <a:p>
                      <a:r>
                        <a:rPr lang="de-DE" dirty="0" smtClean="0"/>
                        <a:t>Der Boden</a:t>
                      </a:r>
                      <a:endParaRPr lang="ru-RU" dirty="0"/>
                    </a:p>
                  </a:txBody>
                  <a:tcPr/>
                </a:tc>
              </a:tr>
              <a:tr h="511257">
                <a:tc>
                  <a:txBody>
                    <a:bodyPr/>
                    <a:lstStyle/>
                    <a:p>
                      <a:r>
                        <a:rPr lang="de-DE" dirty="0" smtClean="0"/>
                        <a:t>Der Fuß</a:t>
                      </a:r>
                      <a:endParaRPr lang="ru-RU" dirty="0"/>
                    </a:p>
                  </a:txBody>
                  <a:tcPr/>
                </a:tc>
                <a:tc>
                  <a:txBody>
                    <a:bodyPr/>
                    <a:lstStyle/>
                    <a:p>
                      <a:r>
                        <a:rPr lang="de-DE" dirty="0" smtClean="0"/>
                        <a:t>Der Mann</a:t>
                      </a:r>
                      <a:endParaRPr lang="ru-RU" dirty="0"/>
                    </a:p>
                  </a:txBody>
                  <a:tcPr/>
                </a:tc>
              </a:tr>
              <a:tr h="511257">
                <a:tc>
                  <a:txBody>
                    <a:bodyPr/>
                    <a:lstStyle/>
                    <a:p>
                      <a:r>
                        <a:rPr lang="de-DE" dirty="0" smtClean="0"/>
                        <a:t>Der Zahn</a:t>
                      </a:r>
                      <a:endParaRPr lang="ru-RU" dirty="0"/>
                    </a:p>
                  </a:txBody>
                  <a:tcPr/>
                </a:tc>
                <a:tc>
                  <a:txBody>
                    <a:bodyPr/>
                    <a:lstStyle/>
                    <a:p>
                      <a:r>
                        <a:rPr lang="de-DE" dirty="0" smtClean="0"/>
                        <a:t>Der Block</a:t>
                      </a:r>
                      <a:endParaRPr lang="ru-RU" dirty="0"/>
                    </a:p>
                  </a:txBody>
                  <a:tcPr/>
                </a:tc>
              </a:tr>
              <a:tr h="511257">
                <a:tc>
                  <a:txBody>
                    <a:bodyPr/>
                    <a:lstStyle/>
                    <a:p>
                      <a:r>
                        <a:rPr lang="de-DE" dirty="0" smtClean="0"/>
                        <a:t>Das Haus</a:t>
                      </a:r>
                      <a:endParaRPr lang="ru-RU" dirty="0"/>
                    </a:p>
                  </a:txBody>
                  <a:tcPr/>
                </a:tc>
                <a:tc>
                  <a:txBody>
                    <a:bodyPr/>
                    <a:lstStyle/>
                    <a:p>
                      <a:r>
                        <a:rPr lang="de-DE" dirty="0" smtClean="0"/>
                        <a:t>Das Rad</a:t>
                      </a:r>
                      <a:endParaRPr lang="ru-RU" dirty="0"/>
                    </a:p>
                  </a:txBody>
                  <a:tcPr/>
                </a:tc>
              </a:tr>
              <a:tr h="511257">
                <a:tc>
                  <a:txBody>
                    <a:bodyPr/>
                    <a:lstStyle/>
                    <a:p>
                      <a:r>
                        <a:rPr lang="de-DE" dirty="0" smtClean="0"/>
                        <a:t>Der Kauf</a:t>
                      </a:r>
                      <a:endParaRPr lang="ru-RU" dirty="0"/>
                    </a:p>
                  </a:txBody>
                  <a:tcPr/>
                </a:tc>
                <a:tc>
                  <a:txBody>
                    <a:bodyPr/>
                    <a:lstStyle/>
                    <a:p>
                      <a:r>
                        <a:rPr lang="de-DE" dirty="0" smtClean="0"/>
                        <a:t>Der Arzt</a:t>
                      </a:r>
                      <a:endParaRPr lang="ru-RU" dirty="0"/>
                    </a:p>
                  </a:txBody>
                  <a:tcPr/>
                </a:tc>
              </a:tr>
              <a:tr h="511257">
                <a:tc>
                  <a:txBody>
                    <a:bodyPr/>
                    <a:lstStyle/>
                    <a:p>
                      <a:r>
                        <a:rPr lang="de-DE" dirty="0" smtClean="0"/>
                        <a:t>Die Hand</a:t>
                      </a:r>
                      <a:endParaRPr lang="ru-RU" dirty="0"/>
                    </a:p>
                  </a:txBody>
                  <a:tcPr/>
                </a:tc>
                <a:tc>
                  <a:txBody>
                    <a:bodyPr/>
                    <a:lstStyle/>
                    <a:p>
                      <a:r>
                        <a:rPr lang="de-DE" dirty="0" smtClean="0"/>
                        <a:t>Der Fahrer</a:t>
                      </a:r>
                      <a:endParaRPr lang="ru-RU" dirty="0"/>
                    </a:p>
                  </a:txBody>
                  <a:tcPr/>
                </a:tc>
              </a:tr>
              <a:tr h="511257">
                <a:tc>
                  <a:txBody>
                    <a:bodyPr/>
                    <a:lstStyle/>
                    <a:p>
                      <a:r>
                        <a:rPr lang="de-DE" dirty="0" smtClean="0"/>
                        <a:t>Der Motor</a:t>
                      </a:r>
                      <a:endParaRPr lang="ru-RU" dirty="0"/>
                    </a:p>
                  </a:txBody>
                  <a:tcPr/>
                </a:tc>
                <a:tc>
                  <a:txBody>
                    <a:bodyPr/>
                    <a:lstStyle/>
                    <a:p>
                      <a:r>
                        <a:rPr lang="de-DE" dirty="0" smtClean="0"/>
                        <a:t>Der Schuh</a:t>
                      </a:r>
                      <a:endParaRPr lang="ru-RU" dirty="0"/>
                    </a:p>
                  </a:txBody>
                  <a:tcPr/>
                </a:tc>
              </a:tr>
              <a:tr h="511257">
                <a:tc>
                  <a:txBody>
                    <a:bodyPr/>
                    <a:lstStyle/>
                    <a:p>
                      <a:r>
                        <a:rPr lang="de-DE" dirty="0" smtClean="0"/>
                        <a:t>Die See</a:t>
                      </a:r>
                      <a:endParaRPr lang="ru-RU" dirty="0"/>
                    </a:p>
                  </a:txBody>
                  <a:tcPr/>
                </a:tc>
                <a:tc>
                  <a:txBody>
                    <a:bodyPr/>
                    <a:lstStyle/>
                    <a:p>
                      <a:r>
                        <a:rPr lang="de-DE" dirty="0" smtClean="0"/>
                        <a:t>Die Bremse</a:t>
                      </a:r>
                      <a:endParaRPr lang="ru-RU" dirty="0"/>
                    </a:p>
                  </a:txBody>
                  <a:tcPr/>
                </a:tc>
              </a:tr>
              <a:tr h="511257">
                <a:tc>
                  <a:txBody>
                    <a:bodyPr/>
                    <a:lstStyle/>
                    <a:p>
                      <a:r>
                        <a:rPr lang="de-DE" dirty="0" smtClean="0"/>
                        <a:t>Das Haar</a:t>
                      </a:r>
                      <a:endParaRPr lang="ru-RU" dirty="0"/>
                    </a:p>
                  </a:txBody>
                  <a:tcPr/>
                </a:tc>
                <a:tc>
                  <a:txBody>
                    <a:bodyPr/>
                    <a:lstStyle/>
                    <a:p>
                      <a:r>
                        <a:rPr lang="de-DE" dirty="0" smtClean="0"/>
                        <a:t>Der Ball</a:t>
                      </a:r>
                      <a:endParaRPr lang="ru-RU" dirty="0"/>
                    </a:p>
                  </a:txBody>
                  <a:tcPr/>
                </a:tc>
              </a:tr>
            </a:tbl>
          </a:graphicData>
        </a:graphic>
      </p:graphicFrame>
      <p:pic>
        <p:nvPicPr>
          <p:cNvPr id="3074" name="Picture 2" descr="http://t0.gstatic.com/images?q=tbn:ANd9GcR4yzs99bjhdeYTMgQID8orkhL1VpAEAH8-2ikVWtpi2RHw_IaHRw"/>
          <p:cNvPicPr>
            <a:picLocks noChangeAspect="1" noChangeArrowheads="1"/>
          </p:cNvPicPr>
          <p:nvPr/>
        </p:nvPicPr>
        <p:blipFill>
          <a:blip r:embed="rId2" cstate="print"/>
          <a:srcRect/>
          <a:stretch>
            <a:fillRect/>
          </a:stretch>
        </p:blipFill>
        <p:spPr bwMode="auto">
          <a:xfrm>
            <a:off x="4644008" y="1124744"/>
            <a:ext cx="1916900" cy="2148881"/>
          </a:xfrm>
          <a:prstGeom prst="rect">
            <a:avLst/>
          </a:prstGeom>
          <a:noFill/>
        </p:spPr>
      </p:pic>
      <p:pic>
        <p:nvPicPr>
          <p:cNvPr id="3076" name="Picture 4" descr="http://cutlife.ru/wp-content/uploads/2010/11/kak-vybrat-zubnuyu-shhetku.jpg"/>
          <p:cNvPicPr>
            <a:picLocks noChangeAspect="1" noChangeArrowheads="1"/>
          </p:cNvPicPr>
          <p:nvPr/>
        </p:nvPicPr>
        <p:blipFill>
          <a:blip r:embed="rId3" cstate="print"/>
          <a:srcRect/>
          <a:stretch>
            <a:fillRect/>
          </a:stretch>
        </p:blipFill>
        <p:spPr bwMode="auto">
          <a:xfrm>
            <a:off x="6804248" y="1196752"/>
            <a:ext cx="1763688" cy="851244"/>
          </a:xfrm>
          <a:prstGeom prst="rect">
            <a:avLst/>
          </a:prstGeom>
          <a:noFill/>
        </p:spPr>
      </p:pic>
      <p:pic>
        <p:nvPicPr>
          <p:cNvPr id="3078" name="Picture 6" descr="http://t2.gstatic.com/images?q=tbn:ANd9GcQqefDiISeXKTO09JTfBK_-cwfYLmo9JY7heB-MlSo6hKnz8yh5"/>
          <p:cNvPicPr>
            <a:picLocks noChangeAspect="1" noChangeArrowheads="1"/>
          </p:cNvPicPr>
          <p:nvPr/>
        </p:nvPicPr>
        <p:blipFill>
          <a:blip r:embed="rId4" cstate="print"/>
          <a:srcRect/>
          <a:stretch>
            <a:fillRect/>
          </a:stretch>
        </p:blipFill>
        <p:spPr bwMode="auto">
          <a:xfrm>
            <a:off x="6804248" y="2204864"/>
            <a:ext cx="1999109" cy="1999109"/>
          </a:xfrm>
          <a:prstGeom prst="rect">
            <a:avLst/>
          </a:prstGeom>
          <a:noFill/>
        </p:spPr>
      </p:pic>
      <p:sp>
        <p:nvSpPr>
          <p:cNvPr id="3080" name="AutoShape 8" descr="data:image/jpeg;base64,/9j/4AAQSkZJRgABAQAAAQABAAD/2wCEAAkGBxQSEhUUEBQVFBUUFBUWFBUUFhQYFRUUFxQWFhcXGxQaHCggGhwlHRgUITEhJSorLi4uGx80ODMsNygtMCsBCgoKBQUFDgUFDisZExkrKysrKysrKysrKysrKysrKysrKysrKysrKysrKysrKysrKysrKysrKysrKysrKysrK//AABEIAOEA4QMBIgACEQEDEQH/xAAcAAEAAQUBAQAAAAAAAAAAAAAABgEEBQcIAgP/xABIEAACAgEBBQUFBAgEAwYHAAABAgADBBEFBhIhMQcTQVFhInGBkaEUMkKSIzNDUmJygrEIU6LBc4OyJDREk7PRFiVjZKPC8P/EABQBAQAAAAAAAAAAAAAAAAAAAAD/xAAUEQEAAAAAAAAAAAAAAAAAAAAA/9oADAMBAAIRAxEAPwDeMREBERAREQEREBEj+82+mFgD/tV6q+moqX2rSD0/RrzAOh5nQesjuxO0FtoKz4dYqQOU4rfasOgB+4p4V6jxb3QNhSyy9rUVHSy6tD+6zqG/LrrIpZiWW/rrLLPMMxCH31roh+U+2NspVGiqFHkoAH0gZh96cYHQNYx/hpuI/NwcP1nzbeqvwquPuVR/1MJargT2MCB9hvXX41Xj+lD/AGcz2u9mNroxtU+tF+n5ghA+ctjgTw2B6QMvi7dxrDwpfUW/d41DfkJ1+kyMhuRstWGjKGHkQCPkZaJsw1fqHsp06CtyE/8AKOqH4rAnsSFpvBlUD9IqZCjqR+it0068tUc+miCZTd3fHFzFQ1OUZxqtdw4HPmF15Pp48JMCQREQEREBERAREQEREBERAREQERIL2j9pNOzFNaaXZTD2ateSAjk9hHQePD1PoOYCT7wbfx8Go25dq1J0Gv3mPXhVRzY+gmiN9O2fJyda9nhsWrpx8u/caeY1Ff8ATqeX3pANvbbyM643Zdhsc9Nfuov7qL0VfQe/qZZqkDywLMWclmYkszEkknmSSepm5ewivWm8eVwPzrX/ANpp4kCba7IMqzDqua3FyiLXVkKUsQQF0JgbkrxZ91x5GP8A49pX9ZTlJ6tiZGnzVDL3D37wbG4RkVBj+B24H/K+hgZ4UT13MrTlow1BE+wMD4dzPJol1KE+cCybHnwsxZfvco8Zj83buPV+strT+d1X+5gY/Pw/ZMh25+zVswaw6hlIbkQCPvtpyme2rv5s8Iw+10agHQCxW1OnTlPPZ4qts7G0ZWJpTi0IPtFQWGo8QdRAriZ2Ti/cY31j9lax4gP4Ljqfg+o6AFRJRsbbdWSD3ZIddOOpxw2V6/vL5ddGGqnQ6EywyMSYPP2bqQ6lksTXgsQ6OmvkfEHxU6g+IMCexIxsLeYlxRlgJaeVdg5VXHyH7ln8B69VJ5hZPAREQEREBERAREQERIL2q7+rsyjhqIbKuB7leRCDobWHkPAeJ9AdAxvaz2mLgKcbEIbLYczyK46kcmYdDYRzCn3nloG51sdrGL2MzuxJZnJZmJ6kseZPrDu1js9jFndizsx1LMx1JJ8SSSZ7EABM1utuvkbQs4MdfZB9uxte7T3nxPoOcyW4G5Fu0rdTqmOh0ss8WP7ievmfCdJ7B2HTiVLVQgRFHJR/cnxJ8zAie5nZfi4YV3UXXD9rYAdD/AnRf7+pk7XHUeE+sQPkcdfKWebsWm0cNtaOD4OqsPkRMjECGX7gUp7WE9uI3h9nchPjQ2tZ/LLc7Tz8I/8Aaaxl0jrdjqVuUeb4514h6odf4ZO58701Bga82/2wYOOvsObnI14KhzHoxbQKfMdR5TWm3O2zMtJGNXXQvmdbH+Z0H0Mi/afh91tTKXTQGzjH9ah/7kyLQM3tLe7NyP12Vc2vgHKr+VdB9JhWYnmeZ9ZSIFQ2kkW6G9+Rs+zjobVSR3lTa8Dj/ZtPxD6yORA613Q3po2jSLKTzHJ0OnHW3kR/Y+MymRjTk7dbeO7AvW6g8xyZT9118Vb/AN/CdR7o7yU7Qx1upPXkyn7yOOqsPP8AvygWO09nK6lWAIPUGfbd7bz1OuNlsWDELRe3Vj4VWn9/91/xdD7WnHmMmiYDauz1dSrgFWGhB8RAm8SKbpbbfi+y5JJsUa02sed9Y6gn/NXx/eGjfvcMrgIiICIiAiIgYzeTbdWDjW5N59ipddB1ZuioPUnQD3zknb+2rc7Jsycg6vY2un4UX8KKPBQNB9TzJm8+03Zdu1bloS3u8fHb2tF4jZfoQx66AICV95eYPF7F6iOeRdr6Cv8AtwwNPASQ7j7qWbSyBWuq1LobrB+FfIfxHw+cmO8vY+cfHtuqySwqrezgesatwqW0DAjTp5Ta3Z1u/TiYda0jXiVXdiPad2AJY/2HkAIGa2HsivFqSqlQiINFUeA/3PrMjEQEREBERAShErEDmft8w+DaKvpysoU/FWZT9OGa0m6/8R+HzxbfW1D8eFh/YzSkBERAREQElPZ7ve+zckPzNLkLcnmv7w/iHX5jxkWiB2dg5aX1LZUwZHUMrDoQRqDPhlUTSPYvvycfjxrxY9QBes11vYauftAhASEJIOunI6+c3Ls7eHGyge4ursI6hWHED5FOoPvgYPbOAWAKko6MHrdeqWLzVh5+RHQgkHkTJVuxtn7VTxMAlqE131g68FoA10PipBDKfFWHjrLDMq1kfry/sWUt/SqzhpyfIKW/R2n+RiQT0Cu58BA2NERAREQEx+3c400s6/fOi1g/5jHRdR5AnU+gMyEim81/eZCVjpUvG3876qvxCh/ziB8Nk4vCAOZ9T1J8ST4knnJFi1zH4FUzNKwMbvTRx4ly/vU2D5oRPjuJkd5g4z/vY9J+aAzK7Rr4qyPMEfQyNdlz/wDy+hddTWrVH31O1Z/6YEviIgIiICIiAiIgak/xEYnFgo/+XkIfgyOv9yJzvOm+20rZs96VOttj19zWoJexlcMQqjmfZBM5qysV6zw2oyHydSp+RgfGIiAiIgIibF7GdzvtuT39q60Y7A8+j29VX3Dkx+HnA2h2Nbm/Y8XvLl0uyAGfXqifgT66n1PpJZtndXFyedtSlh91x7Ni+q2Low+BmbRNBpBgQPJ2TmYnPHt+01j9jkH9IB/BeBz9zg+8TDbU3lx3ou78Gsoh76i0aWAN7OnD0YHoCNQfObNvWa87VN3VycSwqoNtYL1nQcXs8yoPqNRAznZDvP8Ab9nqXOttDGmzX7xC/q2PmSnDqfFg0m05r7A9ufZ9omgn2Musr6d4gL1n5d4v9U6UgIiICQbDs72yy3/MsYj1QHgrP5FQyWbayTVj3WDqlTsv8wU6fXSRjY1AVVUdFAA9wGkDPYSTJ1iWWKsv1geLxqpkP7PTwHLo/wArMu+Vul4/9STNhIRs89xte9DyXJoruX1epjXZ/pamBOIiICIiAiJRm06wBMi+829HdMKMde+ybB7FQPQdO8sb8FY8z16DUy23i3kse37JgAPkEAux51YyH8dhHVj+FOp9BqZkt2N2a8VSdTZbYeK65+dlr+ZPgPJRyA5CBabs7rd25yMp+/yXGjWEaKi9e7qX8CD5nTU6mZzN2RTaOGxFcHwdVYfIy/iBrzbfZDs+/UrV3LedJ4NP6Pu/Sa8292G3pqcS5bB4JaOBtP5hqD8hOhoIgcZbb3bysQ6ZNFlf8RGqH3ONVPzmJnbWThI4IZQQeoIBB+Bmu96ex3CyNWpU47/vVfc19azy+WkDnnYOyLMu+uikavY2noo8WPoBqZ1rulsCvBxq6KhyRdNfFm/Ex9SdZAux7dGvDtyhYQ+RVb3RbTQCoqtilfINqCfUaeE2vAoZ5MqZ5MDw4mMz6tQQZlGlnkrA5Z2/Q2ztpE1jQ0XrbV4Dh4hYo93h8J1vi5C2ItiHVXVWU+asAR9DOeO3PZfDZTeB94Gtj6j2l/8A3m3OyLaHf7IxGPVKzUf+UzVj/SqwJhERAwm+T6YrAdWspX4G5OL/AE8Ux+zVl1vq36Koed6A/BXb/YS32dAzuMJdiWuPLkQPU1X2r70U4ORh3DVrkdz3Y01ah0Kvq3h7XdkeZX3zYO8W1kxaLLrTotaFmPoB0Hqek5E3m25Zm5NmRaebnkNeSIOSqPQD66nxgb12X244T8rVup/mUMvzQk/STHZG/uDk6CrJqYn8Jbhb8raGciRA7drylboZ9QZxnsrebLxtPs+RbWB+EOSv5Dqv0k52L22ZtWgyErvHmNa3+Y1H0gdJs2nWQreHb1t9xw9nkd6NO/uI1TGQ/RrSOi+HU8usawe047TC42Cj1ZNh0LW8JWqvT27QQfbIHRfEkeGs2FuzsCvEqCVg9SzM3N7Hbmzu34mJ56wKbt7vVYlQSsHmeJ2Y6vY56u7dWYzNREBERAREQE8mVMoYEIyR9n2ujdFzKGrPl31B40+JRrPyyaayIdpKcFNeSOuLfVcT/AG4Lf8A8bPJVjvqoMD6GeTKmeTAoZbZAlyZb3wNadr+B3uBYdOdZWwf0nn9C0uf8OuSW2bahOvd5TheQ5K1dTaevtFj8Zl978cWY1yH8VTj5qZGP8Ndh+zZa+AurI95Qg/9IgbkiIgR3fcfoqj5ZCfVHH+4nw2cZ9u0BuHDLAE8N2MeXkcitWPuAYk+6WmzH5CBIseXOstMcz632aKTA0l/iE3lP6PCQ/e/S2+4HStfmCfgJpKZvfXa5y87Iu11DWME/kX2U+gEwkBERAREQJR2Y53c7UxW10DWd2fXvAUH1InXFJ1UTiXDyDXYli9UdXHvUgj+07P2NkiylHXoyqw9zAEQL6IiAiIgIlJSAMoYMoYGM3jwRfj21N0srdD/AFKRMfuHnG7Bx3f7xqUP/Oo4W+oMz9w1BkR7PPYXJp/yczIUDyFjd+o+VggS4yhgyhgUMt759zLbIMCPbw2harGY6AIxJPkAdZFP8OWM9dGYHUqe9q5MCP2Zb+zKfjL/AH9s7zusReuQ/t+lCaNYfceSf1zPdmdWi5jaaBswhfIrXj0Jy/qDj4QJpERAw++OCb8HKqX7z0WhP5+AlD+YCQLcDeRMnHRiw49OF11GocdeXkevxm1ZoXdXdShMrPx8ilH7nKPdllGorYcVeh6jVeE8oG48XJXzmL362wtODkOGAZabOHmAS3CQNPjpMXjbl4h/ZsPQW3AfINLjK7PcBq3H2evidGXjI4nXiBGodtSDzgcpxL3bOzXxr7KLRo9TlT66dCPQjQ/GWUBERAREQE6q7HNpd/szHPiiGs++slB9ADOVZvb/AA57T1qyKCfuWLYPc44T9V+sDdsSmsawKymsprKawK6ykaykAZSJ5gUaRDdocG0NoJ+89Fv5qQh/9OZ/bm16sWl7r2CIg1Yn+wHiT0AnOeR2qZQz7crHCqtgVO6dQQa6y3BxEc+L2m5g+PjpA6aMoZqzdftoxbtEy1OO5/EfaqJ/mHMfEaes2Vh51dyh6nV1bmGUggj3iB9yZZZb6Ak+Eu3MhW+Wa1zrg0HR7Rrew61Y+ujHXwZuar8T+GBhtlv9otuzW+436LH/AOCh9px/O+p9QFk17NadNn1OetzW3/C617E/0ssiW8n6LGNVACswWikDoHsIqrHzYTZuBiLTVXUg0WtFRR5KihR9BAuIiICQLeXB7naAuA9nKqVW5cu9oJ6nzZHXT0rMnsw29mzjfjt3Y1srItqHm6a+zr4cSlk1/iMCywbZmKWkU2RmB1VlOoYAj3EayRY1kDVHbtuYXX7dQurVjS8DxrHR/wCnnr6e6aKnattQdSrAEEEEHoQeonNXaruC2z7TdSpOLY3s6fsmP4D6eR+HvDX8REBERATYPYdtPudpqhOgvrev+oaOP+k/OQjZ+z7b3FdFb2OeiopJ9/LoPWbc3I7H8lGXIvu+z2J7Va1hXZW8CxPs6eajXXzgb5VuUrrIOu38zD5Z1BtrH/iMRSw083x+br/TxfCSHZG8WPlLxUWpZp14WGqnyZeqn0MDLaxrPIbWNYFdZTWU1jWAlltbadePU1tzhEQEsx6Af/3hLXePeGjCpa3IcIo+bHwVR1J9JzTv/v5dtOznrXQp/R1A/wCp/NvoPqQ+vaRv3ZtK3RdUx6z+jTxY9ONvXyHhIXEQEyuwd4MnDfixbnrOvMA6q3vQ8jMVPtSkDdO7na9dcBTbjh8h/ZqatuFHc8hxhuajxJGvukz2Tsv7OjNa3eX2njus6cTaclUeCKOQHl6kzTXZXg95tGo+FSvYfgvAPqw+U3btPJCgknQAEknwA5kwLDZ1H2naNCdUxg2TZ5cXOuhT72Z3H/DmyJEezjAIofKsBFmYwt0PVaAOGhfy+3p4GxpLoCIiAiIgQLaeL9lymUcqry1tXkH11tr+Z4x6MwHJZlsK+ZXeDZIyqTXrwuCHqfTXu7V14W08RzII8VLDxkQ2XmHmrjgsRilqa/ccdRr4jmCD4gg+MCYU2TztHArvrau1Q6OCGVhqCDLPFvmQreBzV2k9m9uz3NtINmKTyPVqtfwv6eTfP1gE7VvpV1KsAQRoQRqCD4ETVmyOz3Z52nlI9Gq1rRZWhLd2Bb3gb2fEaoeR5CBpDYe7+TmNw4tL2HxIHsr73PIfEza+6vYeTo+0Lf8AlU/2aw/7D4zdGHhV1KFrRUUcgqgAD4CXMDFbC3dx8RODGqStfHhHM+pbqT6mZYSmsawDKD1mA2xufi5Dcb18NnhbWWrtHusQhvhrM/rGsCHHYmfj/wDdswXKP2eWgY6eQur4T8SGlRvJmU8srAsI8XxXS5fytwv8lMl+soRAi9PaBhHlbaaG/dyEek6/8wCYvfTtQxcJP0bLfay6olbAj0LOOSj6+km12KjDRlBHkQCJzb22bDXG2hxVqErvrVwFAChl9lgAOnRT8YEW3n3lyM+3vcl+L91ByRB5Kv8Av1Mw8RARE9KusCqLrLutZ5rSXGPQ1jKlY1Z2CqPNidBA2p2NbO4Krslh+sYVp/KnU/mJH9MlWTjHNyUwx9xv0uUf3cdW+5r52N7Hu4z4T5LwYGIlagt3aqiqo1eyxjoFUeLMx+Zk03K2CcWktdocm895kMOYB/BUp/cRfZHmeI/igSFRpyHIDpKxEBERAREQEi+92xWYjJxl1tQaW1jrdUPAf/UXUlfPmviCsoiBBdl7QV1DKdQRqDM7j3zFby7Bep2ycRSwYlsiherHxuqH7/7yfi6j2uT22zdoq6hkYMpGoI6GBK67JF7f0W2EPhk4jLr/ABUWBgPla3ymXx8mYTfVuAY+UP8Awt6s/wDwbNardfQK/F/TAmWsaz5VWAgET3rA9axrPOsawPWsazzrGsD1rKaymsprA9azU3+IPZXHiVXgc6bdCf4LBof9QSbX1kf392Z9p2fk1aalqmK/zKOJfqBA5JiVAn1SqB4RNZc11z0qT2ikkKoJJ6AAkn3AczApJx2Y7KHG+ZdotdIIQtyHFp7T6nwUctfU+U+GwtwrHHe5x7ilRxFSQHKjmdT0QfX3TZO4u5AufvnVq8DVWoxW10vdelzKea1HkQh++faIA+8Gd3L2M2RYudkqQig/Y6mGhAI0OQ6nozDko/CpJ6tynkRAREQEREBERAREQEie8O67FzfhaLYSTbSeVd58WB/Z2/xdG/EOjLLIga22dtxGZkJKWIdLKn9mxG8mU/MEciNCCRMvkMl1T12aFbFZWB8VYaEfWX++G5eLtJNMhNLFGldyezanXo3iOZ9k6j485oTfTcDaWztWD25GOP2tTWeyNP2lepKe/mPWBuLcjabd0ce5tbcVu6Ynq6j9XZ68ScJ9+o8JKVtnImy9s3UWCym10cfiBPMeTA8mHoZtfdftfU6JnJwnp3tYJU+9Oq/DWBugPK6zBbL27TkKHotSxT4qwP8AbpMiuRAvdZTWWwunrvoH31jWfDvp5N0C41lrtHMrqrd7mCoqkszHQAac9ZiNs70045CEmy1vuU1jjtb3KOg9ToB5zD1YFuW63bQ0VFPFViKdUUj7r2t+0cdQPuj1I1gakTs0zbmayipVpd2arvGCN3ZY8BKdV9nTlMli9kOWf1ltNfu43P8AYTc9mXpLDL2gFBLEADqSdAPjAgWF2UUJzyL7LPNV0Rf9z9Zmxi4eAo7qtULEKvCpe2xj0VRzZ2PkJdYuRkZp0wK+JPHJt4lx19V8bj6Ly82El+7m6NWK3euxvySNGvs6gHqtadKk9F5nxJgYXYW6dmQy37SUKikNVh6ggEcw95HJ26aIPZXx4j0nkRAREQEREBERAREQEREBERAREQINvX2VbPziX7v7PaefeUaLqeZ1av7rak8zoCfOal3g7FtoY+pximWg6cB4LNPWtjp8AxnScQOMrFycKz21uxrPUPW3L36aiSXZXajnVaBnW4D/ADF0b8y6fUGdR5OMli8NiK6nqrqGU/A8pFNp9mGyr+bYdaHzpLVf6UIH0gaxwe2Zf22Ow9a2Vvo3DM9gdqmLcQlaXl2+6gr1Y8teWh0l5l9hGz2JKW5Veunsh62UcvDir19eZnxwOw+qi5bacy1Sh1XirRvAjnzGvU+EC6O8uXZ+pwyvk2RYiD5Jxn6T5PjZd3/ecru1/wAvGXg5eRtbVvy8MkI3IuPXOf8AppqB+us9V7gDXWzNzH/hBx0U+nsUhvkYGJ2dh0YwPcoFJ5s51LsfNnOpY+pMt8neekNwK/eWf5dIa2z/AMusFvpJRR2f4A5vSbj/APcW23D8ljFfpJBhYVdKhKa0rUdFrVVUfBRpA19j4O0Mn9XQMZD+0ym9rTzGOhLH3MUmb2buFSCHzHbMsB1HegClT/Djr7P5+IjzkuiBRRpyHIDpKxEBERAREQEREBERAREQEREBERAREQEREBERAREQEREBERAREQEREBERAREQEREBER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2" name="AutoShape 10" descr="data:image/jpeg;base64,/9j/4AAQSkZJRgABAQAAAQABAAD/2wCEAAkGBxQSEhUUEBQVFBUUFBUWFBUUFhQYFRUUFxQWFhcXGxQaHCggGhwlHRgUITEhJSorLi4uGx80ODMsNygtMCsBCgoKBQUFDgUFDisZExkrKysrKysrKysrKysrKysrKysrKysrKysrKysrKysrKysrKysrKysrKysrKysrKysrK//AABEIAOEA4QMBIgACEQEDEQH/xAAcAAEAAQUBAQAAAAAAAAAAAAAABgEEBQcIAgP/xABIEAACAgEBBQUFBAgEAwYHAAABAgADBBEFBhIhMQcTQVFhInGBkaEUMkKSIzNDUmJygrEIU6LBc4OyJDREk7PRFiVjZKPC8P/EABQBAQAAAAAAAAAAAAAAAAAAAAD/xAAUEQEAAAAAAAAAAAAAAAAAAAAA/9oADAMBAAIRAxEAPwDeMREBERAREQEREBEj+82+mFgD/tV6q+moqX2rSD0/RrzAOh5nQesjuxO0FtoKz4dYqQOU4rfasOgB+4p4V6jxb3QNhSyy9rUVHSy6tD+6zqG/LrrIpZiWW/rrLLPMMxCH31roh+U+2NspVGiqFHkoAH0gZh96cYHQNYx/hpuI/NwcP1nzbeqvwquPuVR/1MJargT2MCB9hvXX41Xj+lD/AGcz2u9mNroxtU+tF+n5ghA+ctjgTw2B6QMvi7dxrDwpfUW/d41DfkJ1+kyMhuRstWGjKGHkQCPkZaJsw1fqHsp06CtyE/8AKOqH4rAnsSFpvBlUD9IqZCjqR+it0068tUc+miCZTd3fHFzFQ1OUZxqtdw4HPmF15Pp48JMCQREQEREBERAREQEREBERAREQERIL2j9pNOzFNaaXZTD2ateSAjk9hHQePD1PoOYCT7wbfx8Go25dq1J0Gv3mPXhVRzY+gmiN9O2fJyda9nhsWrpx8u/caeY1Ff8ATqeX3pANvbbyM643Zdhsc9Nfuov7qL0VfQe/qZZqkDywLMWclmYkszEkknmSSepm5ewivWm8eVwPzrX/ANpp4kCba7IMqzDqua3FyiLXVkKUsQQF0JgbkrxZ91x5GP8A49pX9ZTlJ6tiZGnzVDL3D37wbG4RkVBj+B24H/K+hgZ4UT13MrTlow1BE+wMD4dzPJol1KE+cCybHnwsxZfvco8Zj83buPV+strT+d1X+5gY/Pw/ZMh25+zVswaw6hlIbkQCPvtpyme2rv5s8Iw+10agHQCxW1OnTlPPZ4qts7G0ZWJpTi0IPtFQWGo8QdRAriZ2Ti/cY31j9lax4gP4Ljqfg+o6AFRJRsbbdWSD3ZIddOOpxw2V6/vL5ddGGqnQ6EywyMSYPP2bqQ6lksTXgsQ6OmvkfEHxU6g+IMCexIxsLeYlxRlgJaeVdg5VXHyH7ln8B69VJ5hZPAREQEREBERAREQERIL2q7+rsyjhqIbKuB7leRCDobWHkPAeJ9AdAxvaz2mLgKcbEIbLYczyK46kcmYdDYRzCn3nloG51sdrGL2MzuxJZnJZmJ6kseZPrDu1js9jFndizsx1LMx1JJ8SSSZ7EABM1utuvkbQs4MdfZB9uxte7T3nxPoOcyW4G5Fu0rdTqmOh0ss8WP7ievmfCdJ7B2HTiVLVQgRFHJR/cnxJ8zAie5nZfi4YV3UXXD9rYAdD/AnRf7+pk7XHUeE+sQPkcdfKWebsWm0cNtaOD4OqsPkRMjECGX7gUp7WE9uI3h9nchPjQ2tZ/LLc7Tz8I/8Aaaxl0jrdjqVuUeb4514h6odf4ZO58701Bga82/2wYOOvsObnI14KhzHoxbQKfMdR5TWm3O2zMtJGNXXQvmdbH+Z0H0Mi/afh91tTKXTQGzjH9ah/7kyLQM3tLe7NyP12Vc2vgHKr+VdB9JhWYnmeZ9ZSIFQ2kkW6G9+Rs+zjobVSR3lTa8Dj/ZtPxD6yORA613Q3po2jSLKTzHJ0OnHW3kR/Y+MymRjTk7dbeO7AvW6g8xyZT9118Vb/AN/CdR7o7yU7Qx1upPXkyn7yOOqsPP8AvygWO09nK6lWAIPUGfbd7bz1OuNlsWDELRe3Vj4VWn9/91/xdD7WnHmMmiYDauz1dSrgFWGhB8RAm8SKbpbbfi+y5JJsUa02sed9Y6gn/NXx/eGjfvcMrgIiICIiAiIgYzeTbdWDjW5N59ipddB1ZuioPUnQD3zknb+2rc7Jsycg6vY2un4UX8KKPBQNB9TzJm8+03Zdu1bloS3u8fHb2tF4jZfoQx66AICV95eYPF7F6iOeRdr6Cv8AtwwNPASQ7j7qWbSyBWuq1LobrB+FfIfxHw+cmO8vY+cfHtuqySwqrezgesatwqW0DAjTp5Ta3Z1u/TiYda0jXiVXdiPad2AJY/2HkAIGa2HsivFqSqlQiINFUeA/3PrMjEQEREBERAShErEDmft8w+DaKvpysoU/FWZT9OGa0m6/8R+HzxbfW1D8eFh/YzSkBERAREQElPZ7ve+zckPzNLkLcnmv7w/iHX5jxkWiB2dg5aX1LZUwZHUMrDoQRqDPhlUTSPYvvycfjxrxY9QBes11vYauftAhASEJIOunI6+c3Ls7eHGyge4ursI6hWHED5FOoPvgYPbOAWAKko6MHrdeqWLzVh5+RHQgkHkTJVuxtn7VTxMAlqE131g68FoA10PipBDKfFWHjrLDMq1kfry/sWUt/SqzhpyfIKW/R2n+RiQT0Cu58BA2NERAREQEx+3c400s6/fOi1g/5jHRdR5AnU+gMyEim81/eZCVjpUvG3876qvxCh/ziB8Nk4vCAOZ9T1J8ST4knnJFi1zH4FUzNKwMbvTRx4ly/vU2D5oRPjuJkd5g4z/vY9J+aAzK7Rr4qyPMEfQyNdlz/wDy+hddTWrVH31O1Z/6YEviIgIiICIiAiIgak/xEYnFgo/+XkIfgyOv9yJzvOm+20rZs96VOttj19zWoJexlcMQqjmfZBM5qysV6zw2oyHydSp+RgfGIiAiIgIibF7GdzvtuT39q60Y7A8+j29VX3Dkx+HnA2h2Nbm/Y8XvLl0uyAGfXqifgT66n1PpJZtndXFyedtSlh91x7Ni+q2Low+BmbRNBpBgQPJ2TmYnPHt+01j9jkH9IB/BeBz9zg+8TDbU3lx3ou78Gsoh76i0aWAN7OnD0YHoCNQfObNvWa87VN3VycSwqoNtYL1nQcXs8yoPqNRAznZDvP8Ab9nqXOttDGmzX7xC/q2PmSnDqfFg0m05r7A9ufZ9omgn2Musr6d4gL1n5d4v9U6UgIiICQbDs72yy3/MsYj1QHgrP5FQyWbayTVj3WDqlTsv8wU6fXSRjY1AVVUdFAA9wGkDPYSTJ1iWWKsv1geLxqpkP7PTwHLo/wArMu+Vul4/9STNhIRs89xte9DyXJoruX1epjXZ/pamBOIiICIiAiJRm06wBMi+829HdMKMde+ybB7FQPQdO8sb8FY8z16DUy23i3kse37JgAPkEAux51YyH8dhHVj+FOp9BqZkt2N2a8VSdTZbYeK65+dlr+ZPgPJRyA5CBabs7rd25yMp+/yXGjWEaKi9e7qX8CD5nTU6mZzN2RTaOGxFcHwdVYfIy/iBrzbfZDs+/UrV3LedJ4NP6Pu/Sa8292G3pqcS5bB4JaOBtP5hqD8hOhoIgcZbb3bysQ6ZNFlf8RGqH3ONVPzmJnbWThI4IZQQeoIBB+Bmu96ex3CyNWpU47/vVfc19azy+WkDnnYOyLMu+uikavY2noo8WPoBqZ1rulsCvBxq6KhyRdNfFm/Ex9SdZAux7dGvDtyhYQ+RVb3RbTQCoqtilfINqCfUaeE2vAoZ5MqZ5MDw4mMz6tQQZlGlnkrA5Z2/Q2ztpE1jQ0XrbV4Dh4hYo93h8J1vi5C2ItiHVXVWU+asAR9DOeO3PZfDZTeB94Gtj6j2l/8A3m3OyLaHf7IxGPVKzUf+UzVj/SqwJhERAwm+T6YrAdWspX4G5OL/AE8Ux+zVl1vq36Koed6A/BXb/YS32dAzuMJdiWuPLkQPU1X2r70U4ORh3DVrkdz3Y01ah0Kvq3h7XdkeZX3zYO8W1kxaLLrTotaFmPoB0Hqek5E3m25Zm5NmRaebnkNeSIOSqPQD66nxgb12X244T8rVup/mUMvzQk/STHZG/uDk6CrJqYn8Jbhb8raGciRA7drylboZ9QZxnsrebLxtPs+RbWB+EOSv5Dqv0k52L22ZtWgyErvHmNa3+Y1H0gdJs2nWQreHb1t9xw9nkd6NO/uI1TGQ/RrSOi+HU8usawe047TC42Cj1ZNh0LW8JWqvT27QQfbIHRfEkeGs2FuzsCvEqCVg9SzM3N7Hbmzu34mJ56wKbt7vVYlQSsHmeJ2Y6vY56u7dWYzNREBERAREQE8mVMoYEIyR9n2ujdFzKGrPl31B40+JRrPyyaayIdpKcFNeSOuLfVcT/AG4Lf8A8bPJVjvqoMD6GeTKmeTAoZbZAlyZb3wNadr+B3uBYdOdZWwf0nn9C0uf8OuSW2bahOvd5TheQ5K1dTaevtFj8Zl978cWY1yH8VTj5qZGP8Ndh+zZa+AurI95Qg/9IgbkiIgR3fcfoqj5ZCfVHH+4nw2cZ9u0BuHDLAE8N2MeXkcitWPuAYk+6WmzH5CBIseXOstMcz632aKTA0l/iE3lP6PCQ/e/S2+4HStfmCfgJpKZvfXa5y87Iu11DWME/kX2U+gEwkBERAREQJR2Y53c7UxW10DWd2fXvAUH1InXFJ1UTiXDyDXYli9UdXHvUgj+07P2NkiylHXoyqw9zAEQL6IiAiIgIlJSAMoYMoYGM3jwRfj21N0srdD/AFKRMfuHnG7Bx3f7xqUP/Oo4W+oMz9w1BkR7PPYXJp/yczIUDyFjd+o+VggS4yhgyhgUMt759zLbIMCPbw2harGY6AIxJPkAdZFP8OWM9dGYHUqe9q5MCP2Zb+zKfjL/AH9s7zusReuQ/t+lCaNYfceSf1zPdmdWi5jaaBswhfIrXj0Jy/qDj4QJpERAw++OCb8HKqX7z0WhP5+AlD+YCQLcDeRMnHRiw49OF11GocdeXkevxm1ZoXdXdShMrPx8ilH7nKPdllGorYcVeh6jVeE8oG48XJXzmL362wtODkOGAZabOHmAS3CQNPjpMXjbl4h/ZsPQW3AfINLjK7PcBq3H2evidGXjI4nXiBGodtSDzgcpxL3bOzXxr7KLRo9TlT66dCPQjQ/GWUBERAREQE6q7HNpd/szHPiiGs++slB9ADOVZvb/AA57T1qyKCfuWLYPc44T9V+sDdsSmsawKymsprKawK6ykaykAZSJ5gUaRDdocG0NoJ+89Fv5qQh/9OZ/bm16sWl7r2CIg1Yn+wHiT0AnOeR2qZQz7crHCqtgVO6dQQa6y3BxEc+L2m5g+PjpA6aMoZqzdftoxbtEy1OO5/EfaqJ/mHMfEaes2Vh51dyh6nV1bmGUggj3iB9yZZZb6Ak+Eu3MhW+Wa1zrg0HR7Rrew61Y+ujHXwZuar8T+GBhtlv9otuzW+436LH/AOCh9px/O+p9QFk17NadNn1OetzW3/C617E/0ssiW8n6LGNVACswWikDoHsIqrHzYTZuBiLTVXUg0WtFRR5KihR9BAuIiICQLeXB7naAuA9nKqVW5cu9oJ6nzZHXT0rMnsw29mzjfjt3Y1srItqHm6a+zr4cSlk1/iMCywbZmKWkU2RmB1VlOoYAj3EayRY1kDVHbtuYXX7dQurVjS8DxrHR/wCnnr6e6aKnattQdSrAEEEEHoQeonNXaruC2z7TdSpOLY3s6fsmP4D6eR+HvDX8REBERATYPYdtPudpqhOgvrev+oaOP+k/OQjZ+z7b3FdFb2OeiopJ9/LoPWbc3I7H8lGXIvu+z2J7Va1hXZW8CxPs6eajXXzgb5VuUrrIOu38zD5Z1BtrH/iMRSw083x+br/TxfCSHZG8WPlLxUWpZp14WGqnyZeqn0MDLaxrPIbWNYFdZTWU1jWAlltbadePU1tzhEQEsx6Af/3hLXePeGjCpa3IcIo+bHwVR1J9JzTv/v5dtOznrXQp/R1A/wCp/NvoPqQ+vaRv3ZtK3RdUx6z+jTxY9ONvXyHhIXEQEyuwd4MnDfixbnrOvMA6q3vQ8jMVPtSkDdO7na9dcBTbjh8h/ZqatuFHc8hxhuajxJGvukz2Tsv7OjNa3eX2njus6cTaclUeCKOQHl6kzTXZXg95tGo+FSvYfgvAPqw+U3btPJCgknQAEknwA5kwLDZ1H2naNCdUxg2TZ5cXOuhT72Z3H/DmyJEezjAIofKsBFmYwt0PVaAOGhfy+3p4GxpLoCIiAiIgQLaeL9lymUcqry1tXkH11tr+Z4x6MwHJZlsK+ZXeDZIyqTXrwuCHqfTXu7V14W08RzII8VLDxkQ2XmHmrjgsRilqa/ccdRr4jmCD4gg+MCYU2TztHArvrau1Q6OCGVhqCDLPFvmQreBzV2k9m9uz3NtINmKTyPVqtfwv6eTfP1gE7VvpV1KsAQRoQRqCD4ETVmyOz3Z52nlI9Gq1rRZWhLd2Bb3gb2fEaoeR5CBpDYe7+TmNw4tL2HxIHsr73PIfEza+6vYeTo+0Lf8AlU/2aw/7D4zdGHhV1KFrRUUcgqgAD4CXMDFbC3dx8RODGqStfHhHM+pbqT6mZYSmsawDKD1mA2xufi5Dcb18NnhbWWrtHusQhvhrM/rGsCHHYmfj/wDdswXKP2eWgY6eQur4T8SGlRvJmU8srAsI8XxXS5fytwv8lMl+soRAi9PaBhHlbaaG/dyEek6/8wCYvfTtQxcJP0bLfay6olbAj0LOOSj6+km12KjDRlBHkQCJzb22bDXG2hxVqErvrVwFAChl9lgAOnRT8YEW3n3lyM+3vcl+L91ByRB5Kv8Av1Mw8RARE9KusCqLrLutZ5rSXGPQ1jKlY1Z2CqPNidBA2p2NbO4Krslh+sYVp/KnU/mJH9MlWTjHNyUwx9xv0uUf3cdW+5r52N7Hu4z4T5LwYGIlagt3aqiqo1eyxjoFUeLMx+Zk03K2CcWktdocm895kMOYB/BUp/cRfZHmeI/igSFRpyHIDpKxEBERAREQEi+92xWYjJxl1tQaW1jrdUPAf/UXUlfPmviCsoiBBdl7QV1DKdQRqDM7j3zFby7Bep2ycRSwYlsiherHxuqH7/7yfi6j2uT22zdoq6hkYMpGoI6GBK67JF7f0W2EPhk4jLr/ABUWBgPla3ymXx8mYTfVuAY+UP8Awt6s/wDwbNardfQK/F/TAmWsaz5VWAgET3rA9axrPOsawPWsazzrGsD1rKaymsprA9azU3+IPZXHiVXgc6bdCf4LBof9QSbX1kf392Z9p2fk1aalqmK/zKOJfqBA5JiVAn1SqB4RNZc11z0qT2ikkKoJJ6AAkn3AczApJx2Y7KHG+ZdotdIIQtyHFp7T6nwUctfU+U+GwtwrHHe5x7ilRxFSQHKjmdT0QfX3TZO4u5AufvnVq8DVWoxW10vdelzKea1HkQh++faIA+8Gd3L2M2RYudkqQig/Y6mGhAI0OQ6nozDko/CpJ6tynkRAREQEREBERAREQEie8O67FzfhaLYSTbSeVd58WB/Z2/xdG/EOjLLIga22dtxGZkJKWIdLKn9mxG8mU/MEciNCCRMvkMl1T12aFbFZWB8VYaEfWX++G5eLtJNMhNLFGldyezanXo3iOZ9k6j485oTfTcDaWztWD25GOP2tTWeyNP2lepKe/mPWBuLcjabd0ce5tbcVu6Ynq6j9XZ68ScJ9+o8JKVtnImy9s3UWCym10cfiBPMeTA8mHoZtfdftfU6JnJwnp3tYJU+9Oq/DWBugPK6zBbL27TkKHotSxT4qwP8AbpMiuRAvdZTWWwunrvoH31jWfDvp5N0C41lrtHMrqrd7mCoqkszHQAac9ZiNs70045CEmy1vuU1jjtb3KOg9ToB5zD1YFuW63bQ0VFPFViKdUUj7r2t+0cdQPuj1I1gakTs0zbmayipVpd2arvGCN3ZY8BKdV9nTlMli9kOWf1ltNfu43P8AYTc9mXpLDL2gFBLEADqSdAPjAgWF2UUJzyL7LPNV0Rf9z9Zmxi4eAo7qtULEKvCpe2xj0VRzZ2PkJdYuRkZp0wK+JPHJt4lx19V8bj6Ly82El+7m6NWK3euxvySNGvs6gHqtadKk9F5nxJgYXYW6dmQy37SUKikNVh6ggEcw95HJ26aIPZXx4j0nkRAREQEREBERAREQEREBERAREQINvX2VbPziX7v7PaefeUaLqeZ1av7rak8zoCfOal3g7FtoY+pximWg6cB4LNPWtjp8AxnScQOMrFycKz21uxrPUPW3L36aiSXZXajnVaBnW4D/ADF0b8y6fUGdR5OMli8NiK6nqrqGU/A8pFNp9mGyr+bYdaHzpLVf6UIH0gaxwe2Zf22Ow9a2Vvo3DM9gdqmLcQlaXl2+6gr1Y8teWh0l5l9hGz2JKW5Veunsh62UcvDir19eZnxwOw+qi5bacy1Sh1XirRvAjnzGvU+EC6O8uXZ+pwyvk2RYiD5Jxn6T5PjZd3/ecru1/wAvGXg5eRtbVvy8MkI3IuPXOf8AppqB+us9V7gDXWzNzH/hBx0U+nsUhvkYGJ2dh0YwPcoFJ5s51LsfNnOpY+pMt8neekNwK/eWf5dIa2z/AMusFvpJRR2f4A5vSbj/APcW23D8ljFfpJBhYVdKhKa0rUdFrVVUfBRpA19j4O0Mn9XQMZD+0ym9rTzGOhLH3MUmb2buFSCHzHbMsB1HegClT/Djr7P5+IjzkuiBRRpyHIDpKxEBERAREQEREBERAREQEREBERAREQEREBERAREQEREBERAREQEREBERAREQEREBER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4" name="AutoShape 12" descr="data:image/jpeg;base64,/9j/4AAQSkZJRgABAQAAAQABAAD/2wCEAAkGBxQSEhUUEBQVFBUUFBUWFBUUFhQYFRUUFxQWFhcXGxQaHCggGhwlHRgUITEhJSorLi4uGx80ODMsNygtMCsBCgoKBQUFDgUFDisZExkrKysrKysrKysrKysrKysrKysrKysrKysrKysrKysrKysrKysrKysrKysrKysrKysrK//AABEIAOEA4QMBIgACEQEDEQH/xAAcAAEAAQUBAQAAAAAAAAAAAAAABgEEBQcIAgP/xABIEAACAgEBBQUFBAgEAwYHAAABAgADBBEFBhIhMQcTQVFhInGBkaEUMkKSIzNDUmJygrEIU6LBc4OyJDREk7PRFiVjZKPC8P/EABQBAQAAAAAAAAAAAAAAAAAAAAD/xAAUEQEAAAAAAAAAAAAAAAAAAAAA/9oADAMBAAIRAxEAPwDeMREBERAREQEREBEj+82+mFgD/tV6q+moqX2rSD0/RrzAOh5nQesjuxO0FtoKz4dYqQOU4rfasOgB+4p4V6jxb3QNhSyy9rUVHSy6tD+6zqG/LrrIpZiWW/rrLLPMMxCH31roh+U+2NspVGiqFHkoAH0gZh96cYHQNYx/hpuI/NwcP1nzbeqvwquPuVR/1MJargT2MCB9hvXX41Xj+lD/AGcz2u9mNroxtU+tF+n5ghA+ctjgTw2B6QMvi7dxrDwpfUW/d41DfkJ1+kyMhuRstWGjKGHkQCPkZaJsw1fqHsp06CtyE/8AKOqH4rAnsSFpvBlUD9IqZCjqR+it0068tUc+miCZTd3fHFzFQ1OUZxqtdw4HPmF15Pp48JMCQREQEREBERAREQEREBERAREQERIL2j9pNOzFNaaXZTD2ateSAjk9hHQePD1PoOYCT7wbfx8Go25dq1J0Gv3mPXhVRzY+gmiN9O2fJyda9nhsWrpx8u/caeY1Ff8ATqeX3pANvbbyM643Zdhsc9Nfuov7qL0VfQe/qZZqkDywLMWclmYkszEkknmSSepm5ewivWm8eVwPzrX/ANpp4kCba7IMqzDqua3FyiLXVkKUsQQF0JgbkrxZ91x5GP8A49pX9ZTlJ6tiZGnzVDL3D37wbG4RkVBj+B24H/K+hgZ4UT13MrTlow1BE+wMD4dzPJol1KE+cCybHnwsxZfvco8Zj83buPV+strT+d1X+5gY/Pw/ZMh25+zVswaw6hlIbkQCPvtpyme2rv5s8Iw+10agHQCxW1OnTlPPZ4qts7G0ZWJpTi0IPtFQWGo8QdRAriZ2Ti/cY31j9lax4gP4Ljqfg+o6AFRJRsbbdWSD3ZIddOOpxw2V6/vL5ddGGqnQ6EywyMSYPP2bqQ6lksTXgsQ6OmvkfEHxU6g+IMCexIxsLeYlxRlgJaeVdg5VXHyH7ln8B69VJ5hZPAREQEREBERAREQERIL2q7+rsyjhqIbKuB7leRCDobWHkPAeJ9AdAxvaz2mLgKcbEIbLYczyK46kcmYdDYRzCn3nloG51sdrGL2MzuxJZnJZmJ6kseZPrDu1js9jFndizsx1LMx1JJ8SSSZ7EABM1utuvkbQs4MdfZB9uxte7T3nxPoOcyW4G5Fu0rdTqmOh0ss8WP7ievmfCdJ7B2HTiVLVQgRFHJR/cnxJ8zAie5nZfi4YV3UXXD9rYAdD/AnRf7+pk7XHUeE+sQPkcdfKWebsWm0cNtaOD4OqsPkRMjECGX7gUp7WE9uI3h9nchPjQ2tZ/LLc7Tz8I/8Aaaxl0jrdjqVuUeb4514h6odf4ZO58701Bga82/2wYOOvsObnI14KhzHoxbQKfMdR5TWm3O2zMtJGNXXQvmdbH+Z0H0Mi/afh91tTKXTQGzjH9ah/7kyLQM3tLe7NyP12Vc2vgHKr+VdB9JhWYnmeZ9ZSIFQ2kkW6G9+Rs+zjobVSR3lTa8Dj/ZtPxD6yORA613Q3po2jSLKTzHJ0OnHW3kR/Y+MymRjTk7dbeO7AvW6g8xyZT9118Vb/AN/CdR7o7yU7Qx1upPXkyn7yOOqsPP8AvygWO09nK6lWAIPUGfbd7bz1OuNlsWDELRe3Vj4VWn9/91/xdD7WnHmMmiYDauz1dSrgFWGhB8RAm8SKbpbbfi+y5JJsUa02sed9Y6gn/NXx/eGjfvcMrgIiICIiAiIgYzeTbdWDjW5N59ipddB1ZuioPUnQD3zknb+2rc7Jsycg6vY2un4UX8KKPBQNB9TzJm8+03Zdu1bloS3u8fHb2tF4jZfoQx66AICV95eYPF7F6iOeRdr6Cv8AtwwNPASQ7j7qWbSyBWuq1LobrB+FfIfxHw+cmO8vY+cfHtuqySwqrezgesatwqW0DAjTp5Ta3Z1u/TiYda0jXiVXdiPad2AJY/2HkAIGa2HsivFqSqlQiINFUeA/3PrMjEQEREBERAShErEDmft8w+DaKvpysoU/FWZT9OGa0m6/8R+HzxbfW1D8eFh/YzSkBERAREQElPZ7ve+zckPzNLkLcnmv7w/iHX5jxkWiB2dg5aX1LZUwZHUMrDoQRqDPhlUTSPYvvycfjxrxY9QBes11vYauftAhASEJIOunI6+c3Ls7eHGyge4ursI6hWHED5FOoPvgYPbOAWAKko6MHrdeqWLzVh5+RHQgkHkTJVuxtn7VTxMAlqE131g68FoA10PipBDKfFWHjrLDMq1kfry/sWUt/SqzhpyfIKW/R2n+RiQT0Cu58BA2NERAREQEx+3c400s6/fOi1g/5jHRdR5AnU+gMyEim81/eZCVjpUvG3876qvxCh/ziB8Nk4vCAOZ9T1J8ST4knnJFi1zH4FUzNKwMbvTRx4ly/vU2D5oRPjuJkd5g4z/vY9J+aAzK7Rr4qyPMEfQyNdlz/wDy+hddTWrVH31O1Z/6YEviIgIiICIiAiIgak/xEYnFgo/+XkIfgyOv9yJzvOm+20rZs96VOttj19zWoJexlcMQqjmfZBM5qysV6zw2oyHydSp+RgfGIiAiIgIibF7GdzvtuT39q60Y7A8+j29VX3Dkx+HnA2h2Nbm/Y8XvLl0uyAGfXqifgT66n1PpJZtndXFyedtSlh91x7Ni+q2Low+BmbRNBpBgQPJ2TmYnPHt+01j9jkH9IB/BeBz9zg+8TDbU3lx3ou78Gsoh76i0aWAN7OnD0YHoCNQfObNvWa87VN3VycSwqoNtYL1nQcXs8yoPqNRAznZDvP8Ab9nqXOttDGmzX7xC/q2PmSnDqfFg0m05r7A9ufZ9omgn2Musr6d4gL1n5d4v9U6UgIiICQbDs72yy3/MsYj1QHgrP5FQyWbayTVj3WDqlTsv8wU6fXSRjY1AVVUdFAA9wGkDPYSTJ1iWWKsv1geLxqpkP7PTwHLo/wArMu+Vul4/9STNhIRs89xte9DyXJoruX1epjXZ/pamBOIiICIiAiJRm06wBMi+829HdMKMde+ybB7FQPQdO8sb8FY8z16DUy23i3kse37JgAPkEAux51YyH8dhHVj+FOp9BqZkt2N2a8VSdTZbYeK65+dlr+ZPgPJRyA5CBabs7rd25yMp+/yXGjWEaKi9e7qX8CD5nTU6mZzN2RTaOGxFcHwdVYfIy/iBrzbfZDs+/UrV3LedJ4NP6Pu/Sa8292G3pqcS5bB4JaOBtP5hqD8hOhoIgcZbb3bysQ6ZNFlf8RGqH3ONVPzmJnbWThI4IZQQeoIBB+Bmu96ex3CyNWpU47/vVfc19azy+WkDnnYOyLMu+uikavY2noo8WPoBqZ1rulsCvBxq6KhyRdNfFm/Ex9SdZAux7dGvDtyhYQ+RVb3RbTQCoqtilfINqCfUaeE2vAoZ5MqZ5MDw4mMz6tQQZlGlnkrA5Z2/Q2ztpE1jQ0XrbV4Dh4hYo93h8J1vi5C2ItiHVXVWU+asAR9DOeO3PZfDZTeB94Gtj6j2l/8A3m3OyLaHf7IxGPVKzUf+UzVj/SqwJhERAwm+T6YrAdWspX4G5OL/AE8Ux+zVl1vq36Koed6A/BXb/YS32dAzuMJdiWuPLkQPU1X2r70U4ORh3DVrkdz3Y01ah0Kvq3h7XdkeZX3zYO8W1kxaLLrTotaFmPoB0Hqek5E3m25Zm5NmRaebnkNeSIOSqPQD66nxgb12X244T8rVup/mUMvzQk/STHZG/uDk6CrJqYn8Jbhb8raGciRA7drylboZ9QZxnsrebLxtPs+RbWB+EOSv5Dqv0k52L22ZtWgyErvHmNa3+Y1H0gdJs2nWQreHb1t9xw9nkd6NO/uI1TGQ/RrSOi+HU8usawe047TC42Cj1ZNh0LW8JWqvT27QQfbIHRfEkeGs2FuzsCvEqCVg9SzM3N7Hbmzu34mJ56wKbt7vVYlQSsHmeJ2Y6vY56u7dWYzNREBERAREQE8mVMoYEIyR9n2ujdFzKGrPl31B40+JRrPyyaayIdpKcFNeSOuLfVcT/AG4Lf8A8bPJVjvqoMD6GeTKmeTAoZbZAlyZb3wNadr+B3uBYdOdZWwf0nn9C0uf8OuSW2bahOvd5TheQ5K1dTaevtFj8Zl978cWY1yH8VTj5qZGP8Ndh+zZa+AurI95Qg/9IgbkiIgR3fcfoqj5ZCfVHH+4nw2cZ9u0BuHDLAE8N2MeXkcitWPuAYk+6WmzH5CBIseXOstMcz632aKTA0l/iE3lP6PCQ/e/S2+4HStfmCfgJpKZvfXa5y87Iu11DWME/kX2U+gEwkBERAREQJR2Y53c7UxW10DWd2fXvAUH1InXFJ1UTiXDyDXYli9UdXHvUgj+07P2NkiylHXoyqw9zAEQL6IiAiIgIlJSAMoYMoYGM3jwRfj21N0srdD/AFKRMfuHnG7Bx3f7xqUP/Oo4W+oMz9w1BkR7PPYXJp/yczIUDyFjd+o+VggS4yhgyhgUMt759zLbIMCPbw2harGY6AIxJPkAdZFP8OWM9dGYHUqe9q5MCP2Zb+zKfjL/AH9s7zusReuQ/t+lCaNYfceSf1zPdmdWi5jaaBswhfIrXj0Jy/qDj4QJpERAw++OCb8HKqX7z0WhP5+AlD+YCQLcDeRMnHRiw49OF11GocdeXkevxm1ZoXdXdShMrPx8ilH7nKPdllGorYcVeh6jVeE8oG48XJXzmL362wtODkOGAZabOHmAS3CQNPjpMXjbl4h/ZsPQW3AfINLjK7PcBq3H2evidGXjI4nXiBGodtSDzgcpxL3bOzXxr7KLRo9TlT66dCPQjQ/GWUBERAREQE6q7HNpd/szHPiiGs++slB9ADOVZvb/AA57T1qyKCfuWLYPc44T9V+sDdsSmsawKymsprKawK6ykaykAZSJ5gUaRDdocG0NoJ+89Fv5qQh/9OZ/bm16sWl7r2CIg1Yn+wHiT0AnOeR2qZQz7crHCqtgVO6dQQa6y3BxEc+L2m5g+PjpA6aMoZqzdftoxbtEy1OO5/EfaqJ/mHMfEaes2Vh51dyh6nV1bmGUggj3iB9yZZZb6Ak+Eu3MhW+Wa1zrg0HR7Rrew61Y+ujHXwZuar8T+GBhtlv9otuzW+436LH/AOCh9px/O+p9QFk17NadNn1OetzW3/C617E/0ssiW8n6LGNVACswWikDoHsIqrHzYTZuBiLTVXUg0WtFRR5KihR9BAuIiICQLeXB7naAuA9nKqVW5cu9oJ6nzZHXT0rMnsw29mzjfjt3Y1srItqHm6a+zr4cSlk1/iMCywbZmKWkU2RmB1VlOoYAj3EayRY1kDVHbtuYXX7dQurVjS8DxrHR/wCnnr6e6aKnattQdSrAEEEEHoQeonNXaruC2z7TdSpOLY3s6fsmP4D6eR+HvDX8REBERATYPYdtPudpqhOgvrev+oaOP+k/OQjZ+z7b3FdFb2OeiopJ9/LoPWbc3I7H8lGXIvu+z2J7Va1hXZW8CxPs6eajXXzgb5VuUrrIOu38zD5Z1BtrH/iMRSw083x+br/TxfCSHZG8WPlLxUWpZp14WGqnyZeqn0MDLaxrPIbWNYFdZTWU1jWAlltbadePU1tzhEQEsx6Af/3hLXePeGjCpa3IcIo+bHwVR1J9JzTv/v5dtOznrXQp/R1A/wCp/NvoPqQ+vaRv3ZtK3RdUx6z+jTxY9ONvXyHhIXEQEyuwd4MnDfixbnrOvMA6q3vQ8jMVPtSkDdO7na9dcBTbjh8h/ZqatuFHc8hxhuajxJGvukz2Tsv7OjNa3eX2njus6cTaclUeCKOQHl6kzTXZXg95tGo+FSvYfgvAPqw+U3btPJCgknQAEknwA5kwLDZ1H2naNCdUxg2TZ5cXOuhT72Z3H/DmyJEezjAIofKsBFmYwt0PVaAOGhfy+3p4GxpLoCIiAiIgQLaeL9lymUcqry1tXkH11tr+Z4x6MwHJZlsK+ZXeDZIyqTXrwuCHqfTXu7V14W08RzII8VLDxkQ2XmHmrjgsRilqa/ccdRr4jmCD4gg+MCYU2TztHArvrau1Q6OCGVhqCDLPFvmQreBzV2k9m9uz3NtINmKTyPVqtfwv6eTfP1gE7VvpV1KsAQRoQRqCD4ETVmyOz3Z52nlI9Gq1rRZWhLd2Bb3gb2fEaoeR5CBpDYe7+TmNw4tL2HxIHsr73PIfEza+6vYeTo+0Lf8AlU/2aw/7D4zdGHhV1KFrRUUcgqgAD4CXMDFbC3dx8RODGqStfHhHM+pbqT6mZYSmsawDKD1mA2xufi5Dcb18NnhbWWrtHusQhvhrM/rGsCHHYmfj/wDdswXKP2eWgY6eQur4T8SGlRvJmU8srAsI8XxXS5fytwv8lMl+soRAi9PaBhHlbaaG/dyEek6/8wCYvfTtQxcJP0bLfay6olbAj0LOOSj6+km12KjDRlBHkQCJzb22bDXG2hxVqErvrVwFAChl9lgAOnRT8YEW3n3lyM+3vcl+L91ByRB5Kv8Av1Mw8RARE9KusCqLrLutZ5rSXGPQ1jKlY1Z2CqPNidBA2p2NbO4Krslh+sYVp/KnU/mJH9MlWTjHNyUwx9xv0uUf3cdW+5r52N7Hu4z4T5LwYGIlagt3aqiqo1eyxjoFUeLMx+Zk03K2CcWktdocm895kMOYB/BUp/cRfZHmeI/igSFRpyHIDpKxEBERAREQEi+92xWYjJxl1tQaW1jrdUPAf/UXUlfPmviCsoiBBdl7QV1DKdQRqDM7j3zFby7Bep2ycRSwYlsiherHxuqH7/7yfi6j2uT22zdoq6hkYMpGoI6GBK67JF7f0W2EPhk4jLr/ABUWBgPla3ymXx8mYTfVuAY+UP8Awt6s/wDwbNardfQK/F/TAmWsaz5VWAgET3rA9axrPOsawPWsazzrGsD1rKaymsprA9azU3+IPZXHiVXgc6bdCf4LBof9QSbX1kf392Z9p2fk1aalqmK/zKOJfqBA5JiVAn1SqB4RNZc11z0qT2ikkKoJJ6AAkn3AczApJx2Y7KHG+ZdotdIIQtyHFp7T6nwUctfU+U+GwtwrHHe5x7ilRxFSQHKjmdT0QfX3TZO4u5AufvnVq8DVWoxW10vdelzKea1HkQh++faIA+8Gd3L2M2RYudkqQig/Y6mGhAI0OQ6nozDko/CpJ6tynkRAREQEREBERAREQEie8O67FzfhaLYSTbSeVd58WB/Z2/xdG/EOjLLIga22dtxGZkJKWIdLKn9mxG8mU/MEciNCCRMvkMl1T12aFbFZWB8VYaEfWX++G5eLtJNMhNLFGldyezanXo3iOZ9k6j485oTfTcDaWztWD25GOP2tTWeyNP2lepKe/mPWBuLcjabd0ce5tbcVu6Ynq6j9XZ68ScJ9+o8JKVtnImy9s3UWCym10cfiBPMeTA8mHoZtfdftfU6JnJwnp3tYJU+9Oq/DWBugPK6zBbL27TkKHotSxT4qwP8AbpMiuRAvdZTWWwunrvoH31jWfDvp5N0C41lrtHMrqrd7mCoqkszHQAac9ZiNs70045CEmy1vuU1jjtb3KOg9ToB5zD1YFuW63bQ0VFPFViKdUUj7r2t+0cdQPuj1I1gakTs0zbmayipVpd2arvGCN3ZY8BKdV9nTlMli9kOWf1ltNfu43P8AYTc9mXpLDL2gFBLEADqSdAPjAgWF2UUJzyL7LPNV0Rf9z9Zmxi4eAo7qtULEKvCpe2xj0VRzZ2PkJdYuRkZp0wK+JPHJt4lx19V8bj6Ly82El+7m6NWK3euxvySNGvs6gHqtadKk9F5nxJgYXYW6dmQy37SUKikNVh6ggEcw95HJ26aIPZXx4j0nkRAREQEREBERAREQEREBERAREQINvX2VbPziX7v7PaefeUaLqeZ1av7rak8zoCfOal3g7FtoY+pximWg6cB4LNPWtjp8AxnScQOMrFycKz21uxrPUPW3L36aiSXZXajnVaBnW4D/ADF0b8y6fUGdR5OMli8NiK6nqrqGU/A8pFNp9mGyr+bYdaHzpLVf6UIH0gaxwe2Zf22Ow9a2Vvo3DM9gdqmLcQlaXl2+6gr1Y8teWh0l5l9hGz2JKW5Veunsh62UcvDir19eZnxwOw+qi5bacy1Sh1XirRvAjnzGvU+EC6O8uXZ+pwyvk2RYiD5Jxn6T5PjZd3/ecru1/wAvGXg5eRtbVvy8MkI3IuPXOf8AppqB+us9V7gDXWzNzH/hBx0U+nsUhvkYGJ2dh0YwPcoFJ5s51LsfNnOpY+pMt8neekNwK/eWf5dIa2z/AMusFvpJRR2f4A5vSbj/APcW23D8ljFfpJBhYVdKhKa0rUdFrVVUfBRpA19j4O0Mn9XQMZD+0ym9rTzGOhLH3MUmb2buFSCHzHbMsB1HegClT/Djr7P5+IjzkuiBRRpyHIDpKxEBERAREQEREBERAREQEREBERAREQEREBERAREQEREBERAREQEREBERAREQEREBER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6" name="AutoShape 14" descr="data:image/jpeg;base64,/9j/4AAQSkZJRgABAQAAAQABAAD/2wCEAAkGBxQSEhUUEBQVFBUUFBUWFBUUFhQYFRUUFxQWFhcXGxQaHCggGhwlHRgUITEhJSorLi4uGx80ODMsNygtMCsBCgoKBQUFDgUFDisZExkrKysrKysrKysrKysrKysrKysrKysrKysrKysrKysrKysrKysrKysrKysrKysrKysrK//AABEIAOEA4QMBIgACEQEDEQH/xAAcAAEAAQUBAQAAAAAAAAAAAAAABgEEBQcIAgP/xABIEAACAgEBBQUFBAgEAwYHAAABAgADBBEFBhIhMQcTQVFhInGBkaEUMkKSIzNDUmJygrEIU6LBc4OyJDREk7PRFiVjZKPC8P/EABQBAQAAAAAAAAAAAAAAAAAAAAD/xAAUEQEAAAAAAAAAAAAAAAAAAAAA/9oADAMBAAIRAxEAPwDeMREBERAREQEREBEj+82+mFgD/tV6q+moqX2rSD0/RrzAOh5nQesjuxO0FtoKz4dYqQOU4rfasOgB+4p4V6jxb3QNhSyy9rUVHSy6tD+6zqG/LrrIpZiWW/rrLLPMMxCH31roh+U+2NspVGiqFHkoAH0gZh96cYHQNYx/hpuI/NwcP1nzbeqvwquPuVR/1MJargT2MCB9hvXX41Xj+lD/AGcz2u9mNroxtU+tF+n5ghA+ctjgTw2B6QMvi7dxrDwpfUW/d41DfkJ1+kyMhuRstWGjKGHkQCPkZaJsw1fqHsp06CtyE/8AKOqH4rAnsSFpvBlUD9IqZCjqR+it0068tUc+miCZTd3fHFzFQ1OUZxqtdw4HPmF15Pp48JMCQREQEREBERAREQEREBERAREQERIL2j9pNOzFNaaXZTD2ateSAjk9hHQePD1PoOYCT7wbfx8Go25dq1J0Gv3mPXhVRzY+gmiN9O2fJyda9nhsWrpx8u/caeY1Ff8ATqeX3pANvbbyM643Zdhsc9Nfuov7qL0VfQe/qZZqkDywLMWclmYkszEkknmSSepm5ewivWm8eVwPzrX/ANpp4kCba7IMqzDqua3FyiLXVkKUsQQF0JgbkrxZ91x5GP8A49pX9ZTlJ6tiZGnzVDL3D37wbG4RkVBj+B24H/K+hgZ4UT13MrTlow1BE+wMD4dzPJol1KE+cCybHnwsxZfvco8Zj83buPV+strT+d1X+5gY/Pw/ZMh25+zVswaw6hlIbkQCPvtpyme2rv5s8Iw+10agHQCxW1OnTlPPZ4qts7G0ZWJpTi0IPtFQWGo8QdRAriZ2Ti/cY31j9lax4gP4Ljqfg+o6AFRJRsbbdWSD3ZIddOOpxw2V6/vL5ddGGqnQ6EywyMSYPP2bqQ6lksTXgsQ6OmvkfEHxU6g+IMCexIxsLeYlxRlgJaeVdg5VXHyH7ln8B69VJ5hZPAREQEREBERAREQERIL2q7+rsyjhqIbKuB7leRCDobWHkPAeJ9AdAxvaz2mLgKcbEIbLYczyK46kcmYdDYRzCn3nloG51sdrGL2MzuxJZnJZmJ6kseZPrDu1js9jFndizsx1LMx1JJ8SSSZ7EABM1utuvkbQs4MdfZB9uxte7T3nxPoOcyW4G5Fu0rdTqmOh0ss8WP7ievmfCdJ7B2HTiVLVQgRFHJR/cnxJ8zAie5nZfi4YV3UXXD9rYAdD/AnRf7+pk7XHUeE+sQPkcdfKWebsWm0cNtaOD4OqsPkRMjECGX7gUp7WE9uI3h9nchPjQ2tZ/LLc7Tz8I/8Aaaxl0jrdjqVuUeb4514h6odf4ZO58701Bga82/2wYOOvsObnI14KhzHoxbQKfMdR5TWm3O2zMtJGNXXQvmdbH+Z0H0Mi/afh91tTKXTQGzjH9ah/7kyLQM3tLe7NyP12Vc2vgHKr+VdB9JhWYnmeZ9ZSIFQ2kkW6G9+Rs+zjobVSR3lTa8Dj/ZtPxD6yORA613Q3po2jSLKTzHJ0OnHW3kR/Y+MymRjTk7dbeO7AvW6g8xyZT9118Vb/AN/CdR7o7yU7Qx1upPXkyn7yOOqsPP8AvygWO09nK6lWAIPUGfbd7bz1OuNlsWDELRe3Vj4VWn9/91/xdD7WnHmMmiYDauz1dSrgFWGhB8RAm8SKbpbbfi+y5JJsUa02sed9Y6gn/NXx/eGjfvcMrgIiICIiAiIgYzeTbdWDjW5N59ipddB1ZuioPUnQD3zknb+2rc7Jsycg6vY2un4UX8KKPBQNB9TzJm8+03Zdu1bloS3u8fHb2tF4jZfoQx66AICV95eYPF7F6iOeRdr6Cv8AtwwNPASQ7j7qWbSyBWuq1LobrB+FfIfxHw+cmO8vY+cfHtuqySwqrezgesatwqW0DAjTp5Ta3Z1u/TiYda0jXiVXdiPad2AJY/2HkAIGa2HsivFqSqlQiINFUeA/3PrMjEQEREBERAShErEDmft8w+DaKvpysoU/FWZT9OGa0m6/8R+HzxbfW1D8eFh/YzSkBERAREQElPZ7ve+zckPzNLkLcnmv7w/iHX5jxkWiB2dg5aX1LZUwZHUMrDoQRqDPhlUTSPYvvycfjxrxY9QBes11vYauftAhASEJIOunI6+c3Ls7eHGyge4ursI6hWHED5FOoPvgYPbOAWAKko6MHrdeqWLzVh5+RHQgkHkTJVuxtn7VTxMAlqE131g68FoA10PipBDKfFWHjrLDMq1kfry/sWUt/SqzhpyfIKW/R2n+RiQT0Cu58BA2NERAREQEx+3c400s6/fOi1g/5jHRdR5AnU+gMyEim81/eZCVjpUvG3876qvxCh/ziB8Nk4vCAOZ9T1J8ST4knnJFi1zH4FUzNKwMbvTRx4ly/vU2D5oRPjuJkd5g4z/vY9J+aAzK7Rr4qyPMEfQyNdlz/wDy+hddTWrVH31O1Z/6YEviIgIiICIiAiIgak/xEYnFgo/+XkIfgyOv9yJzvOm+20rZs96VOttj19zWoJexlcMQqjmfZBM5qysV6zw2oyHydSp+RgfGIiAiIgIibF7GdzvtuT39q60Y7A8+j29VX3Dkx+HnA2h2Nbm/Y8XvLl0uyAGfXqifgT66n1PpJZtndXFyedtSlh91x7Ni+q2Low+BmbRNBpBgQPJ2TmYnPHt+01j9jkH9IB/BeBz9zg+8TDbU3lx3ou78Gsoh76i0aWAN7OnD0YHoCNQfObNvWa87VN3VycSwqoNtYL1nQcXs8yoPqNRAznZDvP8Ab9nqXOttDGmzX7xC/q2PmSnDqfFg0m05r7A9ufZ9omgn2Musr6d4gL1n5d4v9U6UgIiICQbDs72yy3/MsYj1QHgrP5FQyWbayTVj3WDqlTsv8wU6fXSRjY1AVVUdFAA9wGkDPYSTJ1iWWKsv1geLxqpkP7PTwHLo/wArMu+Vul4/9STNhIRs89xte9DyXJoruX1epjXZ/pamBOIiICIiAiJRm06wBMi+829HdMKMde+ybB7FQPQdO8sb8FY8z16DUy23i3kse37JgAPkEAux51YyH8dhHVj+FOp9BqZkt2N2a8VSdTZbYeK65+dlr+ZPgPJRyA5CBabs7rd25yMp+/yXGjWEaKi9e7qX8CD5nTU6mZzN2RTaOGxFcHwdVYfIy/iBrzbfZDs+/UrV3LedJ4NP6Pu/Sa8292G3pqcS5bB4JaOBtP5hqD8hOhoIgcZbb3bysQ6ZNFlf8RGqH3ONVPzmJnbWThI4IZQQeoIBB+Bmu96ex3CyNWpU47/vVfc19azy+WkDnnYOyLMu+uikavY2noo8WPoBqZ1rulsCvBxq6KhyRdNfFm/Ex9SdZAux7dGvDtyhYQ+RVb3RbTQCoqtilfINqCfUaeE2vAoZ5MqZ5MDw4mMz6tQQZlGlnkrA5Z2/Q2ztpE1jQ0XrbV4Dh4hYo93h8J1vi5C2ItiHVXVWU+asAR9DOeO3PZfDZTeB94Gtj6j2l/8A3m3OyLaHf7IxGPVKzUf+UzVj/SqwJhERAwm+T6YrAdWspX4G5OL/AE8Ux+zVl1vq36Koed6A/BXb/YS32dAzuMJdiWuPLkQPU1X2r70U4ORh3DVrkdz3Y01ah0Kvq3h7XdkeZX3zYO8W1kxaLLrTotaFmPoB0Hqek5E3m25Zm5NmRaebnkNeSIOSqPQD66nxgb12X244T8rVup/mUMvzQk/STHZG/uDk6CrJqYn8Jbhb8raGciRA7drylboZ9QZxnsrebLxtPs+RbWB+EOSv5Dqv0k52L22ZtWgyErvHmNa3+Y1H0gdJs2nWQreHb1t9xw9nkd6NO/uI1TGQ/RrSOi+HU8usawe047TC42Cj1ZNh0LW8JWqvT27QQfbIHRfEkeGs2FuzsCvEqCVg9SzM3N7Hbmzu34mJ56wKbt7vVYlQSsHmeJ2Y6vY56u7dWYzNREBERAREQE8mVMoYEIyR9n2ujdFzKGrPl31B40+JRrPyyaayIdpKcFNeSOuLfVcT/AG4Lf8A8bPJVjvqoMD6GeTKmeTAoZbZAlyZb3wNadr+B3uBYdOdZWwf0nn9C0uf8OuSW2bahOvd5TheQ5K1dTaevtFj8Zl978cWY1yH8VTj5qZGP8Ndh+zZa+AurI95Qg/9IgbkiIgR3fcfoqj5ZCfVHH+4nw2cZ9u0BuHDLAE8N2MeXkcitWPuAYk+6WmzH5CBIseXOstMcz632aKTA0l/iE3lP6PCQ/e/S2+4HStfmCfgJpKZvfXa5y87Iu11DWME/kX2U+gEwkBERAREQJR2Y53c7UxW10DWd2fXvAUH1InXFJ1UTiXDyDXYli9UdXHvUgj+07P2NkiylHXoyqw9zAEQL6IiAiIgIlJSAMoYMoYGM3jwRfj21N0srdD/AFKRMfuHnG7Bx3f7xqUP/Oo4W+oMz9w1BkR7PPYXJp/yczIUDyFjd+o+VggS4yhgyhgUMt759zLbIMCPbw2harGY6AIxJPkAdZFP8OWM9dGYHUqe9q5MCP2Zb+zKfjL/AH9s7zusReuQ/t+lCaNYfceSf1zPdmdWi5jaaBswhfIrXj0Jy/qDj4QJpERAw++OCb8HKqX7z0WhP5+AlD+YCQLcDeRMnHRiw49OF11GocdeXkevxm1ZoXdXdShMrPx8ilH7nKPdllGorYcVeh6jVeE8oG48XJXzmL362wtODkOGAZabOHmAS3CQNPjpMXjbl4h/ZsPQW3AfINLjK7PcBq3H2evidGXjI4nXiBGodtSDzgcpxL3bOzXxr7KLRo9TlT66dCPQjQ/GWUBERAREQE6q7HNpd/szHPiiGs++slB9ADOVZvb/AA57T1qyKCfuWLYPc44T9V+sDdsSmsawKymsprKawK6ykaykAZSJ5gUaRDdocG0NoJ+89Fv5qQh/9OZ/bm16sWl7r2CIg1Yn+wHiT0AnOeR2qZQz7crHCqtgVO6dQQa6y3BxEc+L2m5g+PjpA6aMoZqzdftoxbtEy1OO5/EfaqJ/mHMfEaes2Vh51dyh6nV1bmGUggj3iB9yZZZb6Ak+Eu3MhW+Wa1zrg0HR7Rrew61Y+ujHXwZuar8T+GBhtlv9otuzW+436LH/AOCh9px/O+p9QFk17NadNn1OetzW3/C617E/0ssiW8n6LGNVACswWikDoHsIqrHzYTZuBiLTVXUg0WtFRR5KihR9BAuIiICQLeXB7naAuA9nKqVW5cu9oJ6nzZHXT0rMnsw29mzjfjt3Y1srItqHm6a+zr4cSlk1/iMCywbZmKWkU2RmB1VlOoYAj3EayRY1kDVHbtuYXX7dQurVjS8DxrHR/wCnnr6e6aKnattQdSrAEEEEHoQeonNXaruC2z7TdSpOLY3s6fsmP4D6eR+HvDX8REBERATYPYdtPudpqhOgvrev+oaOP+k/OQjZ+z7b3FdFb2OeiopJ9/LoPWbc3I7H8lGXIvu+z2J7Va1hXZW8CxPs6eajXXzgb5VuUrrIOu38zD5Z1BtrH/iMRSw083x+br/TxfCSHZG8WPlLxUWpZp14WGqnyZeqn0MDLaxrPIbWNYFdZTWU1jWAlltbadePU1tzhEQEsx6Af/3hLXePeGjCpa3IcIo+bHwVR1J9JzTv/v5dtOznrXQp/R1A/wCp/NvoPqQ+vaRv3ZtK3RdUx6z+jTxY9ONvXyHhIXEQEyuwd4MnDfixbnrOvMA6q3vQ8jMVPtSkDdO7na9dcBTbjh8h/ZqatuFHc8hxhuajxJGvukz2Tsv7OjNa3eX2njus6cTaclUeCKOQHl6kzTXZXg95tGo+FSvYfgvAPqw+U3btPJCgknQAEknwA5kwLDZ1H2naNCdUxg2TZ5cXOuhT72Z3H/DmyJEezjAIofKsBFmYwt0PVaAOGhfy+3p4GxpLoCIiAiIgQLaeL9lymUcqry1tXkH11tr+Z4x6MwHJZlsK+ZXeDZIyqTXrwuCHqfTXu7V14W08RzII8VLDxkQ2XmHmrjgsRilqa/ccdRr4jmCD4gg+MCYU2TztHArvrau1Q6OCGVhqCDLPFvmQreBzV2k9m9uz3NtINmKTyPVqtfwv6eTfP1gE7VvpV1KsAQRoQRqCD4ETVmyOz3Z52nlI9Gq1rRZWhLd2Bb3gb2fEaoeR5CBpDYe7+TmNw4tL2HxIHsr73PIfEza+6vYeTo+0Lf8AlU/2aw/7D4zdGHhV1KFrRUUcgqgAD4CXMDFbC3dx8RODGqStfHhHM+pbqT6mZYSmsawDKD1mA2xufi5Dcb18NnhbWWrtHusQhvhrM/rGsCHHYmfj/wDdswXKP2eWgY6eQur4T8SGlRvJmU8srAsI8XxXS5fytwv8lMl+soRAi9PaBhHlbaaG/dyEek6/8wCYvfTtQxcJP0bLfay6olbAj0LOOSj6+km12KjDRlBHkQCJzb22bDXG2hxVqErvrVwFAChl9lgAOnRT8YEW3n3lyM+3vcl+L91ByRB5Kv8Av1Mw8RARE9KusCqLrLutZ5rSXGPQ1jKlY1Z2CqPNidBA2p2NbO4Krslh+sYVp/KnU/mJH9MlWTjHNyUwx9xv0uUf3cdW+5r52N7Hu4z4T5LwYGIlagt3aqiqo1eyxjoFUeLMx+Zk03K2CcWktdocm895kMOYB/BUp/cRfZHmeI/igSFRpyHIDpKxEBERAREQEi+92xWYjJxl1tQaW1jrdUPAf/UXUlfPmviCsoiBBdl7QV1DKdQRqDM7j3zFby7Bep2ycRSwYlsiherHxuqH7/7yfi6j2uT22zdoq6hkYMpGoI6GBK67JF7f0W2EPhk4jLr/ABUWBgPla3ymXx8mYTfVuAY+UP8Awt6s/wDwbNardfQK/F/TAmWsaz5VWAgET3rA9axrPOsawPWsazzrGsD1rKaymsprA9azU3+IPZXHiVXgc6bdCf4LBof9QSbX1kf392Z9p2fk1aalqmK/zKOJfqBA5JiVAn1SqB4RNZc11z0qT2ikkKoJJ6AAkn3AczApJx2Y7KHG+ZdotdIIQtyHFp7T6nwUctfU+U+GwtwrHHe5x7ilRxFSQHKjmdT0QfX3TZO4u5AufvnVq8DVWoxW10vdelzKea1HkQh++faIA+8Gd3L2M2RYudkqQig/Y6mGhAI0OQ6nozDko/CpJ6tynkRAREQEREBERAREQEie8O67FzfhaLYSTbSeVd58WB/Z2/xdG/EOjLLIga22dtxGZkJKWIdLKn9mxG8mU/MEciNCCRMvkMl1T12aFbFZWB8VYaEfWX++G5eLtJNMhNLFGldyezanXo3iOZ9k6j485oTfTcDaWztWD25GOP2tTWeyNP2lepKe/mPWBuLcjabd0ce5tbcVu6Ynq6j9XZ68ScJ9+o8JKVtnImy9s3UWCym10cfiBPMeTA8mHoZtfdftfU6JnJwnp3tYJU+9Oq/DWBugPK6zBbL27TkKHotSxT4qwP8AbpMiuRAvdZTWWwunrvoH31jWfDvp5N0C41lrtHMrqrd7mCoqkszHQAac9ZiNs70045CEmy1vuU1jjtb3KOg9ToB5zD1YFuW63bQ0VFPFViKdUUj7r2t+0cdQPuj1I1gakTs0zbmayipVpd2arvGCN3ZY8BKdV9nTlMli9kOWf1ltNfu43P8AYTc9mXpLDL2gFBLEADqSdAPjAgWF2UUJzyL7LPNV0Rf9z9Zmxi4eAo7qtULEKvCpe2xj0VRzZ2PkJdYuRkZp0wK+JPHJt4lx19V8bj6Ly82El+7m6NWK3euxvySNGvs6gHqtadKk9F5nxJgYXYW6dmQy37SUKikNVh6ggEcw95HJ26aIPZXx4j0nkRAREQEREBERAREQEREBERAREQINvX2VbPziX7v7PaefeUaLqeZ1av7rak8zoCfOal3g7FtoY+pximWg6cB4LNPWtjp8AxnScQOMrFycKz21uxrPUPW3L36aiSXZXajnVaBnW4D/ADF0b8y6fUGdR5OMli8NiK6nqrqGU/A8pFNp9mGyr+bYdaHzpLVf6UIH0gaxwe2Zf22Ow9a2Vvo3DM9gdqmLcQlaXl2+6gr1Y8teWh0l5l9hGz2JKW5Veunsh62UcvDir19eZnxwOw+qi5bacy1Sh1XirRvAjnzGvU+EC6O8uXZ+pwyvk2RYiD5Jxn6T5PjZd3/ecru1/wAvGXg5eRtbVvy8MkI3IuPXOf8AppqB+us9V7gDXWzNzH/hBx0U+nsUhvkYGJ2dh0YwPcoFJ5s51LsfNnOpY+pMt8neekNwK/eWf5dIa2z/AMusFvpJRR2f4A5vSbj/APcW23D8ljFfpJBhYVdKhKa0rUdFrVVUfBRpA19j4O0Mn9XQMZD+0ym9rTzGOhLH3MUmb2buFSCHzHbMsB1HegClT/Djr7P5+IjzkuiBRRpyHIDpKxEBERAREQEREBERAREQEREBERAREQEREBERAREQEREBERAREQEREBERAREQEREBER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8" name="AutoShape 16" descr="data:image/jpeg;base64,/9j/4AAQSkZJRgABAQAAAQABAAD/2wCEAAkGBxQSEhUUEBQVFBUUFBUWFBUUFhQYFRUUFxQWFhcXGxQaHCggGhwlHRgUITEhJSorLi4uGx80ODMsNygtMCsBCgoKBQUFDgUFDisZExkrKysrKysrKysrKysrKysrKysrKysrKysrKysrKysrKysrKysrKysrKysrKysrKysrK//AABEIAOEA4QMBIgACEQEDEQH/xAAcAAEAAQUBAQAAAAAAAAAAAAAABgEEBQcIAgP/xABIEAACAgEBBQUFBAgEAwYHAAABAgADBBEFBhIhMQcTQVFhInGBkaEUMkKSIzNDUmJygrEIU6LBc4OyJDREk7PRFiVjZKPC8P/EABQBAQAAAAAAAAAAAAAAAAAAAAD/xAAUEQEAAAAAAAAAAAAAAAAAAAAA/9oADAMBAAIRAxEAPwDeMREBERAREQEREBEj+82+mFgD/tV6q+moqX2rSD0/RrzAOh5nQesjuxO0FtoKz4dYqQOU4rfasOgB+4p4V6jxb3QNhSyy9rUVHSy6tD+6zqG/LrrIpZiWW/rrLLPMMxCH31roh+U+2NspVGiqFHkoAH0gZh96cYHQNYx/hpuI/NwcP1nzbeqvwquPuVR/1MJargT2MCB9hvXX41Xj+lD/AGcz2u9mNroxtU+tF+n5ghA+ctjgTw2B6QMvi7dxrDwpfUW/d41DfkJ1+kyMhuRstWGjKGHkQCPkZaJsw1fqHsp06CtyE/8AKOqH4rAnsSFpvBlUD9IqZCjqR+it0068tUc+miCZTd3fHFzFQ1OUZxqtdw4HPmF15Pp48JMCQREQEREBERAREQEREBERAREQERIL2j9pNOzFNaaXZTD2ateSAjk9hHQePD1PoOYCT7wbfx8Go25dq1J0Gv3mPXhVRzY+gmiN9O2fJyda9nhsWrpx8u/caeY1Ff8ATqeX3pANvbbyM643Zdhsc9Nfuov7qL0VfQe/qZZqkDywLMWclmYkszEkknmSSepm5ewivWm8eVwPzrX/ANpp4kCba7IMqzDqua3FyiLXVkKUsQQF0JgbkrxZ91x5GP8A49pX9ZTlJ6tiZGnzVDL3D37wbG4RkVBj+B24H/K+hgZ4UT13MrTlow1BE+wMD4dzPJol1KE+cCybHnwsxZfvco8Zj83buPV+strT+d1X+5gY/Pw/ZMh25+zVswaw6hlIbkQCPvtpyme2rv5s8Iw+10agHQCxW1OnTlPPZ4qts7G0ZWJpTi0IPtFQWGo8QdRAriZ2Ti/cY31j9lax4gP4Ljqfg+o6AFRJRsbbdWSD3ZIddOOpxw2V6/vL5ddGGqnQ6EywyMSYPP2bqQ6lksTXgsQ6OmvkfEHxU6g+IMCexIxsLeYlxRlgJaeVdg5VXHyH7ln8B69VJ5hZPAREQEREBERAREQERIL2q7+rsyjhqIbKuB7leRCDobWHkPAeJ9AdAxvaz2mLgKcbEIbLYczyK46kcmYdDYRzCn3nloG51sdrGL2MzuxJZnJZmJ6kseZPrDu1js9jFndizsx1LMx1JJ8SSSZ7EABM1utuvkbQs4MdfZB9uxte7T3nxPoOcyW4G5Fu0rdTqmOh0ss8WP7ievmfCdJ7B2HTiVLVQgRFHJR/cnxJ8zAie5nZfi4YV3UXXD9rYAdD/AnRf7+pk7XHUeE+sQPkcdfKWebsWm0cNtaOD4OqsPkRMjECGX7gUp7WE9uI3h9nchPjQ2tZ/LLc7Tz8I/8Aaaxl0jrdjqVuUeb4514h6odf4ZO58701Bga82/2wYOOvsObnI14KhzHoxbQKfMdR5TWm3O2zMtJGNXXQvmdbH+Z0H0Mi/afh91tTKXTQGzjH9ah/7kyLQM3tLe7NyP12Vc2vgHKr+VdB9JhWYnmeZ9ZSIFQ2kkW6G9+Rs+zjobVSR3lTa8Dj/ZtPxD6yORA613Q3po2jSLKTzHJ0OnHW3kR/Y+MymRjTk7dbeO7AvW6g8xyZT9118Vb/AN/CdR7o7yU7Qx1upPXkyn7yOOqsPP8AvygWO09nK6lWAIPUGfbd7bz1OuNlsWDELRe3Vj4VWn9/91/xdD7WnHmMmiYDauz1dSrgFWGhB8RAm8SKbpbbfi+y5JJsUa02sed9Y6gn/NXx/eGjfvcMrgIiICIiAiIgYzeTbdWDjW5N59ipddB1ZuioPUnQD3zknb+2rc7Jsycg6vY2un4UX8KKPBQNB9TzJm8+03Zdu1bloS3u8fHb2tF4jZfoQx66AICV95eYPF7F6iOeRdr6Cv8AtwwNPASQ7j7qWbSyBWuq1LobrB+FfIfxHw+cmO8vY+cfHtuqySwqrezgesatwqW0DAjTp5Ta3Z1u/TiYda0jXiVXdiPad2AJY/2HkAIGa2HsivFqSqlQiINFUeA/3PrMjEQEREBERAShErEDmft8w+DaKvpysoU/FWZT9OGa0m6/8R+HzxbfW1D8eFh/YzSkBERAREQElPZ7ve+zckPzNLkLcnmv7w/iHX5jxkWiB2dg5aX1LZUwZHUMrDoQRqDPhlUTSPYvvycfjxrxY9QBes11vYauftAhASEJIOunI6+c3Ls7eHGyge4ursI6hWHED5FOoPvgYPbOAWAKko6MHrdeqWLzVh5+RHQgkHkTJVuxtn7VTxMAlqE131g68FoA10PipBDKfFWHjrLDMq1kfry/sWUt/SqzhpyfIKW/R2n+RiQT0Cu58BA2NERAREQEx+3c400s6/fOi1g/5jHRdR5AnU+gMyEim81/eZCVjpUvG3876qvxCh/ziB8Nk4vCAOZ9T1J8ST4knnJFi1zH4FUzNKwMbvTRx4ly/vU2D5oRPjuJkd5g4z/vY9J+aAzK7Rr4qyPMEfQyNdlz/wDy+hddTWrVH31O1Z/6YEviIgIiICIiAiIgak/xEYnFgo/+XkIfgyOv9yJzvOm+20rZs96VOttj19zWoJexlcMQqjmfZBM5qysV6zw2oyHydSp+RgfGIiAiIgIibF7GdzvtuT39q60Y7A8+j29VX3Dkx+HnA2h2Nbm/Y8XvLl0uyAGfXqifgT66n1PpJZtndXFyedtSlh91x7Ni+q2Low+BmbRNBpBgQPJ2TmYnPHt+01j9jkH9IB/BeBz9zg+8TDbU3lx3ou78Gsoh76i0aWAN7OnD0YHoCNQfObNvWa87VN3VycSwqoNtYL1nQcXs8yoPqNRAznZDvP8Ab9nqXOttDGmzX7xC/q2PmSnDqfFg0m05r7A9ufZ9omgn2Musr6d4gL1n5d4v9U6UgIiICQbDs72yy3/MsYj1QHgrP5FQyWbayTVj3WDqlTsv8wU6fXSRjY1AVVUdFAA9wGkDPYSTJ1iWWKsv1geLxqpkP7PTwHLo/wArMu+Vul4/9STNhIRs89xte9DyXJoruX1epjXZ/pamBOIiICIiAiJRm06wBMi+829HdMKMde+ybB7FQPQdO8sb8FY8z16DUy23i3kse37JgAPkEAux51YyH8dhHVj+FOp9BqZkt2N2a8VSdTZbYeK65+dlr+ZPgPJRyA5CBabs7rd25yMp+/yXGjWEaKi9e7qX8CD5nTU6mZzN2RTaOGxFcHwdVYfIy/iBrzbfZDs+/UrV3LedJ4NP6Pu/Sa8292G3pqcS5bB4JaOBtP5hqD8hOhoIgcZbb3bysQ6ZNFlf8RGqH3ONVPzmJnbWThI4IZQQeoIBB+Bmu96ex3CyNWpU47/vVfc19azy+WkDnnYOyLMu+uikavY2noo8WPoBqZ1rulsCvBxq6KhyRdNfFm/Ex9SdZAux7dGvDtyhYQ+RVb3RbTQCoqtilfINqCfUaeE2vAoZ5MqZ5MDw4mMz6tQQZlGlnkrA5Z2/Q2ztpE1jQ0XrbV4Dh4hYo93h8J1vi5C2ItiHVXVWU+asAR9DOeO3PZfDZTeB94Gtj6j2l/8A3m3OyLaHf7IxGPVKzUf+UzVj/SqwJhERAwm+T6YrAdWspX4G5OL/AE8Ux+zVl1vq36Koed6A/BXb/YS32dAzuMJdiWuPLkQPU1X2r70U4ORh3DVrkdz3Y01ah0Kvq3h7XdkeZX3zYO8W1kxaLLrTotaFmPoB0Hqek5E3m25Zm5NmRaebnkNeSIOSqPQD66nxgb12X244T8rVup/mUMvzQk/STHZG/uDk6CrJqYn8Jbhb8raGciRA7drylboZ9QZxnsrebLxtPs+RbWB+EOSv5Dqv0k52L22ZtWgyErvHmNa3+Y1H0gdJs2nWQreHb1t9xw9nkd6NO/uI1TGQ/RrSOi+HU8usawe047TC42Cj1ZNh0LW8JWqvT27QQfbIHRfEkeGs2FuzsCvEqCVg9SzM3N7Hbmzu34mJ56wKbt7vVYlQSsHmeJ2Y6vY56u7dWYzNREBERAREQE8mVMoYEIyR9n2ujdFzKGrPl31B40+JRrPyyaayIdpKcFNeSOuLfVcT/AG4Lf8A8bPJVjvqoMD6GeTKmeTAoZbZAlyZb3wNadr+B3uBYdOdZWwf0nn9C0uf8OuSW2bahOvd5TheQ5K1dTaevtFj8Zl978cWY1yH8VTj5qZGP8Ndh+zZa+AurI95Qg/9IgbkiIgR3fcfoqj5ZCfVHH+4nw2cZ9u0BuHDLAE8N2MeXkcitWPuAYk+6WmzH5CBIseXOstMcz632aKTA0l/iE3lP6PCQ/e/S2+4HStfmCfgJpKZvfXa5y87Iu11DWME/kX2U+gEwkBERAREQJR2Y53c7UxW10DWd2fXvAUH1InXFJ1UTiXDyDXYli9UdXHvUgj+07P2NkiylHXoyqw9zAEQL6IiAiIgIlJSAMoYMoYGM3jwRfj21N0srdD/AFKRMfuHnG7Bx3f7xqUP/Oo4W+oMz9w1BkR7PPYXJp/yczIUDyFjd+o+VggS4yhgyhgUMt759zLbIMCPbw2harGY6AIxJPkAdZFP8OWM9dGYHUqe9q5MCP2Zb+zKfjL/AH9s7zusReuQ/t+lCaNYfceSf1zPdmdWi5jaaBswhfIrXj0Jy/qDj4QJpERAw++OCb8HKqX7z0WhP5+AlD+YCQLcDeRMnHRiw49OF11GocdeXkevxm1ZoXdXdShMrPx8ilH7nKPdllGorYcVeh6jVeE8oG48XJXzmL362wtODkOGAZabOHmAS3CQNPjpMXjbl4h/ZsPQW3AfINLjK7PcBq3H2evidGXjI4nXiBGodtSDzgcpxL3bOzXxr7KLRo9TlT66dCPQjQ/GWUBERAREQE6q7HNpd/szHPiiGs++slB9ADOVZvb/AA57T1qyKCfuWLYPc44T9V+sDdsSmsawKymsprKawK6ykaykAZSJ5gUaRDdocG0NoJ+89Fv5qQh/9OZ/bm16sWl7r2CIg1Yn+wHiT0AnOeR2qZQz7crHCqtgVO6dQQa6y3BxEc+L2m5g+PjpA6aMoZqzdftoxbtEy1OO5/EfaqJ/mHMfEaes2Vh51dyh6nV1bmGUggj3iB9yZZZb6Ak+Eu3MhW+Wa1zrg0HR7Rrew61Y+ujHXwZuar8T+GBhtlv9otuzW+436LH/AOCh9px/O+p9QFk17NadNn1OetzW3/C617E/0ssiW8n6LGNVACswWikDoHsIqrHzYTZuBiLTVXUg0WtFRR5KihR9BAuIiICQLeXB7naAuA9nKqVW5cu9oJ6nzZHXT0rMnsw29mzjfjt3Y1srItqHm6a+zr4cSlk1/iMCywbZmKWkU2RmB1VlOoYAj3EayRY1kDVHbtuYXX7dQurVjS8DxrHR/wCnnr6e6aKnattQdSrAEEEEHoQeonNXaruC2z7TdSpOLY3s6fsmP4D6eR+HvDX8REBERATYPYdtPudpqhOgvrev+oaOP+k/OQjZ+z7b3FdFb2OeiopJ9/LoPWbc3I7H8lGXIvu+z2J7Va1hXZW8CxPs6eajXXzgb5VuUrrIOu38zD5Z1BtrH/iMRSw083x+br/TxfCSHZG8WPlLxUWpZp14WGqnyZeqn0MDLaxrPIbWNYFdZTWU1jWAlltbadePU1tzhEQEsx6Af/3hLXePeGjCpa3IcIo+bHwVR1J9JzTv/v5dtOznrXQp/R1A/wCp/NvoPqQ+vaRv3ZtK3RdUx6z+jTxY9ONvXyHhIXEQEyuwd4MnDfixbnrOvMA6q3vQ8jMVPtSkDdO7na9dcBTbjh8h/ZqatuFHc8hxhuajxJGvukz2Tsv7OjNa3eX2njus6cTaclUeCKOQHl6kzTXZXg95tGo+FSvYfgvAPqw+U3btPJCgknQAEknwA5kwLDZ1H2naNCdUxg2TZ5cXOuhT72Z3H/DmyJEezjAIofKsBFmYwt0PVaAOGhfy+3p4GxpLoCIiAiIgQLaeL9lymUcqry1tXkH11tr+Z4x6MwHJZlsK+ZXeDZIyqTXrwuCHqfTXu7V14W08RzII8VLDxkQ2XmHmrjgsRilqa/ccdRr4jmCD4gg+MCYU2TztHArvrau1Q6OCGVhqCDLPFvmQreBzV2k9m9uz3NtINmKTyPVqtfwv6eTfP1gE7VvpV1KsAQRoQRqCD4ETVmyOz3Z52nlI9Gq1rRZWhLd2Bb3gb2fEaoeR5CBpDYe7+TmNw4tL2HxIHsr73PIfEza+6vYeTo+0Lf8AlU/2aw/7D4zdGHhV1KFrRUUcgqgAD4CXMDFbC3dx8RODGqStfHhHM+pbqT6mZYSmsawDKD1mA2xufi5Dcb18NnhbWWrtHusQhvhrM/rGsCHHYmfj/wDdswXKP2eWgY6eQur4T8SGlRvJmU8srAsI8XxXS5fytwv8lMl+soRAi9PaBhHlbaaG/dyEek6/8wCYvfTtQxcJP0bLfay6olbAj0LOOSj6+km12KjDRlBHkQCJzb22bDXG2hxVqErvrVwFAChl9lgAOnRT8YEW3n3lyM+3vcl+L91ByRB5Kv8Av1Mw8RARE9KusCqLrLutZ5rSXGPQ1jKlY1Z2CqPNidBA2p2NbO4Krslh+sYVp/KnU/mJH9MlWTjHNyUwx9xv0uUf3cdW+5r52N7Hu4z4T5LwYGIlagt3aqiqo1eyxjoFUeLMx+Zk03K2CcWktdocm895kMOYB/BUp/cRfZHmeI/igSFRpyHIDpKxEBERAREQEi+92xWYjJxl1tQaW1jrdUPAf/UXUlfPmviCsoiBBdl7QV1DKdQRqDM7j3zFby7Bep2ycRSwYlsiherHxuqH7/7yfi6j2uT22zdoq6hkYMpGoI6GBK67JF7f0W2EPhk4jLr/ABUWBgPla3ymXx8mYTfVuAY+UP8Awt6s/wDwbNardfQK/F/TAmWsaz5VWAgET3rA9axrPOsawPWsazzrGsD1rKaymsprA9azU3+IPZXHiVXgc6bdCf4LBof9QSbX1kf392Z9p2fk1aalqmK/zKOJfqBA5JiVAn1SqB4RNZc11z0qT2ikkKoJJ6AAkn3AczApJx2Y7KHG+ZdotdIIQtyHFp7T6nwUctfU+U+GwtwrHHe5x7ilRxFSQHKjmdT0QfX3TZO4u5AufvnVq8DVWoxW10vdelzKea1HkQh++faIA+8Gd3L2M2RYudkqQig/Y6mGhAI0OQ6nozDko/CpJ6tynkRAREQEREBERAREQEie8O67FzfhaLYSTbSeVd58WB/Z2/xdG/EOjLLIga22dtxGZkJKWIdLKn9mxG8mU/MEciNCCRMvkMl1T12aFbFZWB8VYaEfWX++G5eLtJNMhNLFGldyezanXo3iOZ9k6j485oTfTcDaWztWD25GOP2tTWeyNP2lepKe/mPWBuLcjabd0ce5tbcVu6Ynq6j9XZ68ScJ9+o8JKVtnImy9s3UWCym10cfiBPMeTA8mHoZtfdftfU6JnJwnp3tYJU+9Oq/DWBugPK6zBbL27TkKHotSxT4qwP8AbpMiuRAvdZTWWwunrvoH31jWfDvp5N0C41lrtHMrqrd7mCoqkszHQAac9ZiNs70045CEmy1vuU1jjtb3KOg9ToB5zD1YFuW63bQ0VFPFViKdUUj7r2t+0cdQPuj1I1gakTs0zbmayipVpd2arvGCN3ZY8BKdV9nTlMli9kOWf1ltNfu43P8AYTc9mXpLDL2gFBLEADqSdAPjAgWF2UUJzyL7LPNV0Rf9z9Zmxi4eAo7qtULEKvCpe2xj0VRzZ2PkJdYuRkZp0wK+JPHJt4lx19V8bj6Ly82El+7m6NWK3euxvySNGvs6gHqtadKk9F5nxJgYXYW6dmQy37SUKikNVh6ggEcw95HJ26aIPZXx4j0nkRAREQEREBERAREQEREBERAREQINvX2VbPziX7v7PaefeUaLqeZ1av7rak8zoCfOal3g7FtoY+pximWg6cB4LNPWtjp8AxnScQOMrFycKz21uxrPUPW3L36aiSXZXajnVaBnW4D/ADF0b8y6fUGdR5OMli8NiK6nqrqGU/A8pFNp9mGyr+bYdaHzpLVf6UIH0gaxwe2Zf22Ow9a2Vvo3DM9gdqmLcQlaXl2+6gr1Y8teWh0l5l9hGz2JKW5Veunsh62UcvDir19eZnxwOw+qi5bacy1Sh1XirRvAjnzGvU+EC6O8uXZ+pwyvk2RYiD5Jxn6T5PjZd3/ecru1/wAvGXg5eRtbVvy8MkI3IuPXOf8AppqB+us9V7gDXWzNzH/hBx0U+nsUhvkYGJ2dh0YwPcoFJ5s51LsfNnOpY+pMt8neekNwK/eWf5dIa2z/AMusFvpJRR2f4A5vSbj/APcW23D8ljFfpJBhYVdKhKa0rUdFrVVUfBRpA19j4O0Mn9XQMZD+0ym9rTzGOhLH3MUmb2buFSCHzHbMsB1HegClT/Djr7P5+IjzkuiBRRpyHIDpKxEBERAREQEREBERAREQEREBERAREQEREBERAREQEREBERAREQEREBERAREQEREBER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90" name="Picture 18" descr="http://t2.gstatic.com/images?q=tbn:ANd9GcSxRokPlCJTeRWjkf_4bzaDUDCILXgwrfkYmKWHNV-OGPycOE6GVA"/>
          <p:cNvPicPr>
            <a:picLocks noChangeAspect="1" noChangeArrowheads="1"/>
          </p:cNvPicPr>
          <p:nvPr/>
        </p:nvPicPr>
        <p:blipFill>
          <a:blip r:embed="rId5" cstate="print"/>
          <a:srcRect/>
          <a:stretch>
            <a:fillRect/>
          </a:stretch>
        </p:blipFill>
        <p:spPr bwMode="auto">
          <a:xfrm>
            <a:off x="4716016" y="3429000"/>
            <a:ext cx="1309117" cy="1284785"/>
          </a:xfrm>
          <a:prstGeom prst="rect">
            <a:avLst/>
          </a:prstGeom>
          <a:noFill/>
        </p:spPr>
      </p:pic>
      <p:sp>
        <p:nvSpPr>
          <p:cNvPr id="3092" name="AutoShape 20" descr="data:image/jpeg;base64,/9j/4AAQSkZJRgABAQAAAQABAAD/2wCEAAkGBhQSERUUExQUFRUWFxYZFRYWFBYVFhoYFxcVGRcYFxgYHCYeFxkjHxgVIC8gIycpLCwsFh4xNTAqNScrLCkBCQoKDgwOFw8PFSkcHBwsKikpKSksKSksKSkpKSkpLCkpKSwsKSksKTUsKSkpLCwtKSkpKSwpLCkqLCkpKSkpLP/AABEIAMgA/AMBIgACEQEDEQH/xAAcAAABBQEBAQAAAAAAAAAAAAAAAQIEBQYDBwj/xABGEAACAQIEAgcEBwUGBQUBAAABAhEAAwQSITEFQQYiUWFxgZETMqHBI0JSYrHR8BQzcoLhB3OSorLxFUNUg9IkU5PC4hb/xAAZAQEBAQEBAQAAAAAAAAAAAAAAAQIDBAX/xAAjEQEBAQABBQABBQEAAAAAAAAAARECAxIhMUFRBIGRsfAT/9oADAMBAAIRAxEAPwC0oopGJkfH0Nc3QpNFI6AiDsadQNLbDtpaQsJHft6TS0CM0d+o+JilpGOmmtOoEooqFjONWbZhnXNMZRJI1jUKCRHh67VRNJq84V0TuXYZ5tJ3j6Q+Cn3fFvSrzo/wK1bRbwIvMwBVxBWDzt8h/EdfDar0Trt3f1qyM2sFxro09iWEvb+1HWX+MDl94adsVT16qqwI5bVlOOdEwSXw8Tu9qRGvNOSn7ugPKOaxZWVoo/2IOhBG4IOx7qKyoBooB/Xp+vKigKKKKAoo+ew5nwHOrXB9HL1zcezHa2/ko19Yqirp+Hw7XDCKzH7omPE7Dzq9OBwtj943tXH1d/8AIug/mNcMT0neMtpFtry0BPkPdHoaYmix0YaM111trz1BPr7o+NdRi8JY9xDecfWOonxbQfyiqS/eZzLsWPaxn07PKudNMWeL6RXn2OQdib+bHX0iq2kooooomioCikLagds/CPzpaAopvtV7R6imtcUx1l0M+8KqnuJBExpvS00ODzB8xTqgCaCKWKMtA0rpA0pL14IpZjAGpPZXHG41LKZnMDYdpPYBzNYXi/GXxDayqAdVJ033P3u/0qyJbiz4v0sZmK2ZCjQtHWPes+6Pj4VnTzMTJ11nvPiZqVwzhr4i6tm0CbjmB2Abkk8lABJPdXrnDOgFjCpBW3eukQGuoLgZiNAtsnqCZ1gmFYlhW2N1kv7P/wC0RsIwsXjOGJ7Ja0WJMiNSszI75HMH2q1dDqrKwKkAgjUEEaEHs2M1889IcDbu4+5bwNtnTN9GttS05VGfIN8k5oPZ3RXpHQDC8QwSC3iLRbDn3ctxGuWTz6oMlDzVZIOw1Ioj0GKM2sfrWfyNIrTBBBB1nu5RThRVBx/oyL5Ny3C3OYPuvGgmNjGx8ARppirlsqxVgVYaMrCCP6dhGh5Vo8X0ovC61kPYX6SBe3VVnmp0MaKWnQyPvCt6Q8VGIvZlHVUZFPNhMlvCdh2a89MbL6dLw5cc36q1nWe3Twgf1pSaRyY03qzs8Rt27aG0n0glnL2y5jsDn3YJAkAj4US1xwvCLtzVUMfabqr8dT5CrNej1u2JxF0D7oOUeRPWbyAqJjOkd65sfZjsTf8AxHX0iqC/xJRcyAF7jEDt1aNydeY7aqeWp/45ZtSMPZE/baR+bt5kVXYvi967ozmPsr1R8NT5k1qrHQnDgQ+e4eZLFZ8AsQP1rTl6I4OTFvXmBduGPIufwq4mxhgIorY4joNaP7t3TsBOYfH+tYzGOLN9rDsMymAdYPZrtP5jwrOLKdRRRUUCiiigTLrP60n8zS0TRQFFFFBcr0svcxbPk4/+1B6VXf8A27Po351TUVdMidjeLtcWDaw4MqZyH6pmDrqD2UljimVAvsMO0Ddkkz2moRoppkTv+Jj/AKbC/wDxf1pRxNP+kwv+AfkagEUNTTIbx7D2cTbK/stm231XttlYTEiBaggxEHy1rA8b4Bew132N23lZgrIASwIaIUEDrEHQgc9OdeudFuF+0c3WHUt7TsX3Hku/iVrScXv2kUXLqhshm11Q7C4eqMg3zmTt2VqMVjf7POhF3CH9ouhTcdCotzDIpIMltpMQVGw7dRV10x4PibuHCYUqHfLbutmyMLWxFvkqzqwGpAgTtUjAY/EftCLdW2qXRdyqMzOpt5Scz7NE5dBvPdOgqopeivRW1gbPs7fWYwblwjrOfko5Ly8ZNXJNBqNilYdZRmIkx3aHz228OyiI9/iS2rqICc1ySLZBAJ55W91X36pMHuJk2li+HEqfkQeYI3BHZWTxSXMVhcPdUoLpIZQZQ27m7W23JysMp0EMq6RpULpH0rAvFbbm3kBW5cUEBjzXNEZV1ht5mCI1LEri74Vs2HVltIr5ny2ywa4OQMRlXYgRr1dgQaq/hbAEriC38hEbRpEtOvZUECKWsa6fusbOCw5UE4nKeYyExr2x4GpWFw+HTPGKHXRrZlOTxJHfpVJSU1MW54Vh+WKXzUfnVH0Xsg4omQ04lRmGxC3ARHcZ+Ndar+DYr2OJYRMXFuKJAmGDQCeZH4GqPWuLXlSxdZywUW3LFfeAymSvf2V5ZwTA2MSws2Ee3f65W8WIACDqsQpJDHcgaTMEaVqsd0wN1GtmwmRwVYNcYkgiDOVRHrULhPFrdi41xbCBmULKtlgTOwWJOmvcKb5TG+w1oqiqzFiAAWO5IEEnx3ryTpff9pekbtfOU90x/wCNbjE9M0NlsisLhEKpEiTzzDkN+VYDKHvjssr/AJ2/ID1FLSRYmkoorLZAaWiiiCijNrFFAhJkfH0paKKBFaRIoZo9QPUgfOlAooEdoBI102paCYFAoAnb4V2wuFa46onvMYHYO0nuAknwrjWw6I8MyWzdYdZ/d7k5f4jr4Basmpbi5wWDWzbVF2Ub8yeZPeTJql4g3tMS8q7Lh7QdQpIHtWBIYkEbKug7zV+zbD8P1tVLhbf/AKvFISFDpacmNSmQo0E6AAzrB3rbDlxPDjD3MNchEVXyN1iWKuoWWJ5SBO+81oKrVRLlt7ZGhGS45lmuAiAUmS2bkdQCCADGnHhXEWR/2a+YuATbYkTcTZSY0FzSCOZBiguaKSm3byrBYwCQJO0nQSdhJ015kDciqjhi8MNWCjNpLAdfKdGKx9bLIB3rB8Ut2RdIsHNbgEayAdZAJ3GgPdmjlXo1ZLpXwXKTfT3SfpB2E/XHcTv3meZjNa4s5RS00z3fqP61hstFdLNnMGgksDIXtWBOX7wM6c5013ZbtZ2AB3By9hMSJ7jBHnVCVGxfDluamQRsRod/jUhNuZ8d6WghDhzja9c88p/EUHBXf/fb/Av4zU2igr/+EsffvXGHYDl/CpeGwy21yqIHz7fGpeEwrXHVEjMxgToNpJPcACauL/Q66olXRz2QUPlJI9SKJ4ihop9y0VJVgVI3BBBHkaZUUizrPbp4QP60tFFAtJRRQFFBaI79KKApGBjTSgEydNNIPrPy9aWgWkBoqXwzBC7cCkSoEv3jkPM/AGqJWD4MDbz3NjlgSRCkiSY1kidPntu4jTaOVUbpMzsQQR4/o1Y8NxOdNffXqv48m8GGvn3VqMVLqo41w5mK3rYDXbR0UiA6Eda2Z33kHkatUQDQADWdBGp3NBeBJHPlLc9DoP8AaqyrbGIF8LctNN2D1iCFtz7yOviIy7mJnQGud+xavoVuSoU5i0j2rXNgyMBqJgAruYGgEHpjuD5nZ7Lm1cMZ9DkuDkHA3PLMuonwqFjOJssftNk21WMlxJayhiDcLLDLA0A9d5BXSxxd8OcmL25XlErB29tHuPpvsdY7afiuH/tyhheizJyhVDZyCQWaTGhBABGkE7nRV4lbt2RddjctM30ZVQWuEyc9yOrPVMDQCBoDAEU9NbcQLVwDSIZFO87Ax8aLItMFh2sLldzcQaB2WGUaQG+0n3uXPTaabYIIIBBEERoRtB7RVD//AHNuf3V3wm16+9Ue30xRWAFq4LfMSkr/AAjNqvdpHLsqbDKY3Q4FnC3cuUyqshbqGYAIMmIYczp31WcR6P3bME5XBGmTMWO31Sum9XZ6YWvaSFuwFInIp1LKYjPMCD61F4j0rRroZFdliJIywRMHKw1gs090aHSp4XyzquVIIkEQw0g+InzFSbgAvqV903Lbr/C7I0eUkeUVp8New99Qkq5UbMIcdpAOo8RUa50UUlctx1yRlBAb3XLgE6SNY8I1rlOpPrTLJsPAUtLes5dJ0ECRHkImRO+oE8qRWkT+IitgpA2seHxn8qWigncDxIt4i2zaCSCezMpWfUivQory+tl0W4x7RPZueunuknVk+ZGx7gD21qVnlE/i3B0xC66MB1X5juPaO78Kw2OwD2XyuIPI7qw7VPP8Rzr0io3EOHpeQo405Ebg9oPI1bElx5zULEXy1sm2SGUnTKSTl3EAEn0rYWui1oBlvXCrgyhDBQVEa5SNew6yOUaE2XR7gvsLl5goVbhtsmpZh1B7SSdR1uRqYt5PM8FxuYz7a9cCBvA0+Y+E1bU/p30bFm77W2gFq4esNSq3NSZGyg7g9uaqngl4wUMQoBXWTBmZ89qWEqzIooorLQpGWfIzS0hNA6tD0ew8W83NzPkNB8z51nSpOg3Og8ToPxrZWbIUADYCAPCPyqxKcLcRGms+s/MzS5yjB1EkaETGZea+PMHke4mkYgiJ37D+EU25Mj7OubKcrdwWRAG8nfs7RUW+DxyXQTbYNBhgPeUjcMu6kdhrtlM93ZGvr/SsD0u4KlyLuGt3FuKs3FC+8g+uWUnrDvPWHaQKx+B437S8LL3rhGUmDecITyUnN2awBrEVbciceO3PT17iXSCxY/e3UUj6s5mP8ok023fZ1V2QZGANu2WOdgQCC4ymT92YHM9ni2EctjxhVWVe8iAiQYOXNvqQBm1OunOvcruEnEKynL1esBI0B6oJmIO2WNg1WXSzLip6YXJsJK5WNxcwmY6lwxOx8u2sfWz6cfubf96P9FysZWa1PQnWKKQnUaf0pay0KY0hgdwdCOzsPyPl2U+iiC0WBmYIMqw0I7D3HlVshGJDG6SHBTKbaZnJUclkR1WJMERlnuqpqThrWe3ct6ScjgHY5eq2/Yp+Po8e6UzFOS0NuuhYrBbUkOAdUzKUJHM6nXWuNTOJcNuWgrPkZYVSVnQgQJB3EAazy2qJWOHPjzm8LsXM9koqDiuOW7F+2l1CbboC7qzZ0LGVhfdYZcrGRPW0211/DejdpwCbpcEA9SFBUiQwJmVIiCD2jlNdEviaoEQkgAEk7ACSfADer3hfRW6xDOxswQREG5PaOS+c+FafBcOt2h9GirO5GpPix1NSq1IxeTlZc+6x60bxGYDmB6SOXhFdaKK0y53zCkgSQCR4gVV4zDpiVthmBmSj23KXEcDUiCe8HvgEVcVHsYJUJKgCSSe8n9fCoM3iMFcvZ8FijmbKbmHvgQWyn6wH1xIkcwT3GvObD+zuqYAIbKSZBAMq0ggc4gRXuFy4FBLEAASSTAA7ydq8h6S4uzdxbPYJdHdCdCozAjORInkWn7xpViwBooFFc3QUUUFdu78iPnQTOD2c19Puy3oIHxIrUsY/XlVF0at9a43YFHqST+C+tX1ajNP4fw9bqszFgwchYLDL1RBKnRpnYiIrkUZSUb3ljtgjkw7jB8CCK7cNcW3A2VoWOQI9z5jzWrHiGC9osiA6+6Tt3qfun4QDyqog8Nxa25VtATIudpPJzyI2B25ac/M+n/QX2GNtX7KgWb11cw1AS5OY7bKwBIjnI7K9CVp5eM7gjQgio3EMEt2y9hhmtOsMmnV1kPbn3WBEge6SOWpqfFni6x3RLgwHGvakIEFm5e6uiggLbJ/zT516thVOrEQWMxzAHujxjXxY157/AGb9HUtXrpXMYVVuFsp1V26sBRllkByknQa7ivSGHfGvr3U47nlrqZ3Xt9M102ULZtACB7SABtpbuRWPrYdN2+htaR9Kfglwcu3fzrH0qT0CaKPZ5tNucxMQCZ18K6YfDlwTrA0OUSzNEhEEGW7TByjU8gc6rnRTAI0jURJBUgnn7pInup4NAU60wDKSCQDJAYqSIIIkEdtJT7WGdhKo7DtVGYeoEUs2Yqdxrji3UKIrxILEiNBr1RMn9b1V2zpvPf3cqc9qDJBBHaCN/HwphIjTXTlz8AK59Lpcelx7eJbrH9Jrk3z3EKPBURfkKuugvSdrbLZY8/oGP1WJ1t/wv8GP3jVF0i/fv/eXI0jTNAPgRB8xVZU6lzk9nR4Tn0sr6Et8dQxAbXLuCp6xAhZHXI3MHarWs/0Sx7XbCZyc3s7TGeZe2rN55s3qavwfn8K9HHftfOopaKaW/Xp+daQ6oPF+MW8NbL3D/Co95j2KOfjsOdVvS7i1+zZV8OFJLZWJUuwkHKVUaEzA1n3h31hcVwPG3iXuW7jvv12RbhG8KhaYjkF9Kgi8c6SXsUZuMAoPVtqxCAHT+ZuU676RNO4Zw4qQ7EzEBSIIB7e/u5VB4MZuw4EwcoI1BBEzO7b9kRWhrNrchCaBRRWWhRRRQX/Rtfo3Pa/4Kn5mrYVX8AWLA72c/wCYj5VPVIJOupn4Aadm341pkMJBGv4HxH41b8OxedYb310bv7GHcfxBHKqomNa54XGAxctMrbjQgqw5qSPx5HumaidxKx/zVGn/ADBBB00zR3RB7oPLWLVxaui4AR7u+5BDDTKR6gjuqpx+DNrUe59WSQFP2WP2ew8tuyQhYjpPbwasCua47k5VKroEtjMzHyUbk8ttLvhHGUxNo3LYaQWVkaAyuuhU8vMEis5i+jVnFFne69thCyjJDoQrKCHVgYMkEa61o+HYZbFtbVi22VZgsSJJJJZmbrMSSSTB3qiq6dmLNv8AvD/of8qyuIwF1H9mbT5yAY6sQZglpgbEb8j2V6BiuFregXocKcwQSqTBGvN9CdzHdVXx5/ZW5VM3s3ChZygJdjKTodA4ywB4VMXVdwfo4ZW5cZSIkIoJBzKR1iY0g7R50nGsdYyC0mUgGIRVZAOanrKp1gxqNNRtVLe4hcuKA7dUD3FJC+fNvOo+XWe6K4dlt21oXXGYaacotokdoIt6RoNTTqSiugJqh6X4m9bezcW4+RrQQAMwUNaJVgADAJGRtN81XOIxy2oYmCNQIDE6Ee6dDud658R4a+I4czFTpN+zprlTqXQSBGqw/wDL3VL3fG+Hb3Tu9MvY6XYhf+ffHhdc/Amrm9icdkts/tGV+shZUcmFJJJALKApJMxpvSdE+kdj2P7Ji1U2pJRiNATvJ3B7GGtWPRvik3Ww9p0vJZebDs2UtbYENbIIhgZidNQO0V5b+o6ktmev6dOp0pPUwnFf7O7rqbjX1ZgBKrbPuiJCGeSjQRWc470Texdtopz27xAs3IicxAAYcmEjx9Y9KwlzNdNu1ce2q2wfZsoYgliCAHHVCwNJI6w5Cqe9de1iv2RwLqE/tFlzCshXM0QsD31iRAh9t68vS6vPn1O3ldv8eGuHO8J49NX0fsgZsuwVQPCXy8jpAXXwq7Pf+pOnhuRUDgtoC33Ekctl6oH+Wal4nFpbUvcZVVd2JAA23nXU8t9K+y8R5Hw+HP05VXcX4/h8NreuANEhB1n/AMI5d5jxrHdI/wC0Zm6mElQP+aw6x0jqKfcHede4Vh7txmJZiSxMkkkknnJO5oPXuCdK0xZui2pXJlIgqzkEwxgAwR3TuKZ0g49Zw1sqY1GgjrseWWdZ7bh0BPM6V5Gj5esCVjnMR58qhXuKF2y2g124xgQCxJ7gNXNBO4lxoi8b7e81wvA2lmlgO4AmtfXla2XvNzZm0A5nuA5CvUrSwoHYB+FZrfE6iiisqKUUgEUUGp4Qn0Fr+EHxnX512xx+jfUjqmSJkAbkRrt2UnDh9Fb/ALtP9IrtdWQR2g1qsq3Fk3LVpJj2oXMYkwFzHQ6GSAPOpuDwgtqQCTJLEmJJO+wAHgKosFdkYL3tDdXrHWAhUT26ZanYzigtm825UKqjbrQxyyfqiMx/m7KCywfEYdjbOYDLnA91pGkHbMABr3gHuujcW9bIUyGlT2rod17ZjQ/70OAwQtW1RQNAASABJAAJMczTzaMyCQZ1YHKcuvVJUgkTVRa8O4Vbw6kqqL3wBHdJ5dg/Rkftqn3Qz/wiR/iML8apU4rZsKWvFixchARcvXCAiE5R1myidTtr31dYfiNu4iujhlZSytrECAd9oJgg6+lUVHSTil2xaDKUTM8dbrkdVjoTCj3doI3rI/tt26CuZ7gLZjALknkWKgmByGw5CvRMQoNy2CAdLh1E6gKPwY+tSAI2qWEecrwLEESLFyP5R8GYH4VIXoniSJyKO43FB+Ej41v6bm1iNImeW+1MXWNtdCLpHWuW17oZ/j1az/FOEYlGdE9mcrRmkgkQCCFYQN+016pWX6QYUriM+Yw6DqwsBkMHWJ2Zefb3UxNea4bgF65ft2mV1a40ZjrpuxkSNACd69cGCUWhbWMqqFUESAAAoB7RGYEd574zWFu9bOsSp6v8p1nuOvlFa7D4hbih158uYOkg94+ffVR5tY/s6WxfFxle5bBJFtrYdNR1RmVpIH3kExVpxfCW79uEVbd1f3VxIVlbkNFllOxX+lbdrf68tfPv8daY9gN7yg681kcu0aiuHL9Pw5WcrPMdP+vK+68vxnC+JOyMcQs25ywLib7k9TU8qXhfD7tu97W8Xe9lIYswfNHWC2xObdUgQIXNpvXol/CYe2hd1sooAlmVFA8yo1jlWK430/VSVwaKNx7UpG+n0aHYb6t2nTnW+PS48fUL1LZjT8U6R2sDZQPLXMqhbYIzGBGYn6q98a9h5eT9K+mV3EuBcBkGbdtAcg7CObN2nfwrlfus7FmYsxMliZJ8SafhMR7Nw8TEg+B3A79B6V0c0dbgMzodmB0IPMEcjUTFcWRdB1j3betWXS3gJeL9oTIGcCTIjqsAN9ND5VXcK4HfKuotiLi5Wa4iiACD1cwLKZA1GulTVxWC/wC2b6RiqgMequYAhTlESNzAmdJqz4L0Zu3CG1RftmQdfsDQnx2rScL6MW7UFvpHHMjqjwX5n4Vc1NakQ+HcIt2BCDXmx1Y+fZ3DSplFFRQBRRRUBTbp6p8D+FOpt33T4H8Ko2lgQigclH4Cg3suUGST9lWbUCT7oMDvNdJEx2cu7an4VZvW9J96fKCD5ECqyyN7Eey9mcrfR3X0KMPq2wkiNAafwoBigczE3DmMyxKsIDf9vQfZevR1kcydT8Ttp2bU3EXCEYzsrH0BNaRQK8gEQQYM9xG47eVPrnh7YVFA2CgDwAAFKpOsjnp3iBr3az6VlVTxHoi2KY3bdxEYH2bC4mdSoCMCIIIYEnx02itPwLgq4WytpSWglmdveZ2MuxjaTy8KXgvuN/eN8Ao+VToDDbQjYj8RWkcXP0qj7jn42x867swAJOgGpPhXCPpvC3/qb/8ANd3WQQdiCD50C0UyypCgHcAA+IFPoCqHpeALIcsECkhn06ocROum4SruzczCYjUiPAkfKqrpYgOEuTEDITO0B1kek1LcmtcZ3WT8vObnEbbiLDtlzatJALCIWBGWe2Ozt1uOi73LQdgWBZgIcHUKNmBMkyWE7xUDo30cXCqzsSSSSAfqqJjT7cbnyqywVxiuw/i5a6k79YyT2Un5Lcnb/q1Vjj9sjryh5zJXxzAaDxiqfpB/aFZsiLJW/cO2UzbH8TDfwHmRUT2A3Ylo1lth4DYek15vdu5mZvtEt/iJPzqsJfFeMXcS+e85Y8hsq9yqNBUEGiKKIIpGYDU6AbmuGL4gtvfU/ZG/n2VU43E3HIBUqDBAggEcmk7jvorcdF+Je1s96MV8t1PoY8quKy/QbDlUuHkSsHtIDTHqKvr2NHVCw0neeqPd5idesPieVYdIk1XYjijAEKvW6wUmMsqWABgyJIy6xvRcxd32iFUJRkll0BGu4J1Lajq89dua2sCrs7hmyuQYDMASBBMbCYGsAgg0E9HBAI2IkedLTbNoKoUbAACTJgCNTzNOqAmiiigKInQ8yB6mKKDy/iX/AFCqNuRrT8Efp7fg4/yz8vhTDTWWY1IIMgjcEbEVWWgURXHFt9E5OnUedfunnVYuPvD6yHvNsz/lcD4Vzv4h3EOwyndVXKD3EksSPAiauoZb2HgKU0tJUU+3x6xh7ai65BdrpACO5hXIJIRSQo01OlXFi+txVdGDIwkFSCCDEEEct/WsJxbo1iLrrdtKLiuoEG4qG2yveIIzAgo3tJOhIKzBnTW9HOFHDYdLTMGYFmYiQuZ3Z2CzrlBYgeFaRL09t3m2Pgx/8hUiuA/e+CD4sfyrvQNd4jQ6kD15+FOoooCuGPs57TqBJZGAExJIManbWK701XBJHYYPoD+BFBiVafn486bcvAQDuTAGu8E8u4E+VSuMKLd252TmE/f1jv6xYVXs+Ql30XmT9Qc55RoCTy8NaIj8fxwtWGM9ZhlXxYfISfKsB+hVhxvipv3C31FkIO7tPed/Ss/i+MKshese36o/OgnvcCiWIA7TpVceINcdbdoqpZgod2CCTpu2ijvNQ+IYa6LhW7owj6ysOsAwy5SRsRsat8B0QuZBduApbYPEx7RshAICn3dTEn41FxSpw9mcr7zSRCnPJBgkEaEd/wAavsHw9Cue9c9pkAUW1uZgoAYqrPJhdCIXTvqdesPYuWbdgKGdSHkyhJIj2hIzMCBcAiNQNgSKk4Thd1gwchVyqioyZiEBJAzh9SDzjZVMb1NXHXiFhgLduMwIYG2ma2h1TSQZVQC2pPLUGYp9vh+dcpAKaAgjLogIELEajL4eVTcPw9EiAZAgEsxgAEQJOg1OnfXdWn8PSo05WcGqGVEaREmPIbDyrvTWHlTqBBRQBRUAT8aKCKKAonbuIPoQaKS5bzArtIj10qjcGkpLs8u0b9k6/CaWqyRRvr4d2g/r606mmaWgSNe7/b+tOpqTGu9NxFwKjMTACkknYAAkk0F1wwfQ2/4FPmQCfiTXaQDv7x0k842HkpPrTMER7NIiMi7GR7o2PMV0Lajv2/XKtI4L++butp8Wuf1qTUa0/wBNcHYtr4m7UmgKKKZZuZlBIiRtQPpAu/fv6AfIUtNSdZ7THhyoKPpRw8FReOotqwcHbIdS0dq6+RavJOkfTINNtGlAeXvP2ZzyHdudJ7K92u2gylWEhgQR2giCPSvnG50MuriLtmNLVxkzHRYU6fxaQdO2oK1rrXlcm4q5YItnP1pMEKQpEjfrEd1T+F9E7lyCRkX7TjX+Vd/WK1XCujtqzBjO4+sRt/CNl/Hvq0qa1iu4ZwC1Z90S32mgny5L5VdcRAa3ZQ6j2Mn/ALjOfwy/Cotw6HwNSuIpFwr9lba+9m2RSB7o2BA74mdaiqqxw4KWZma4erBeCVCZioEAbEsZOpnU1MFFANAUUUVAUUUA0BRRRQI7QCeyloIooClB28V/EUlFBtzTQupMnWNOXlRRWmSt3UClooCm3EkEdoI9RRRQXWB/dW4+wkf4RXVEAAA0A0AoorSONk/SXP5B/ln5muxfrRB2JnloQI8dfgaKKB1FFFAUUUUDWJkRtz9NPjXnvSMRir38Q+KIfnRRUqxW0az3f7z8qKKw0cqZiF+0QPUgfOpPF3nEXf42Hpp8qKKp9RKAKKKgKDv+NFFAUUUUBRRRQFFFF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96" name="AutoShape 24" descr="data:image/jpeg;base64,/9j/4AAQSkZJRgABAQAAAQABAAD/2wCEAAkGBhQSERUUExQUFRUWFxYZFRYWFBYVFhoYFxcVGRcYFxgYHCYeFxkjHxgVIC8gIycpLCwsFh4xNTAqNScrLCkBCQoKDgwOFw8PFSkcHBwsKikpKSksKSksKSkpKSkpLCkpKSwsKSksKTUsKSkpLCwtKSkpKSwpLCkqLCkpKSkpLP/AABEIAMgA/AMBIgACEQEDEQH/xAAcAAABBQEBAQAAAAAAAAAAAAAAAQIEBQYDBwj/xABGEAACAQIEAgcEBwUGBQUBAAABAhEAAwQSITEFQQYiUWFxgZETMqHBI0JSYrHR8BQzcoLhB3OSorLxFUNUg9IkU5PC4hb/xAAZAQEBAQEBAQAAAAAAAAAAAAAAAQIDBAX/xAAjEQEBAQABBQABBQEAAAAAAAAAARECAxIhMUFRBIGRsfAT/9oADAMBAAIRAxEAPwC0oopGJkfH0Nc3QpNFI6AiDsadQNLbDtpaQsJHft6TS0CM0d+o+JilpGOmmtOoEooqFjONWbZhnXNMZRJI1jUKCRHh67VRNJq84V0TuXYZ5tJ3j6Q+Cn3fFvSrzo/wK1bRbwIvMwBVxBWDzt8h/EdfDar0Trt3f1qyM2sFxro09iWEvb+1HWX+MDl94adsVT16qqwI5bVlOOdEwSXw8Tu9qRGvNOSn7ugPKOaxZWVoo/2IOhBG4IOx7qKyoBooB/Xp+vKigKKKKAoo+ew5nwHOrXB9HL1zcezHa2/ko19Yqirp+Hw7XDCKzH7omPE7Dzq9OBwtj943tXH1d/8AIug/mNcMT0neMtpFtry0BPkPdHoaYmix0YaM111trz1BPr7o+NdRi8JY9xDecfWOonxbQfyiqS/eZzLsWPaxn07PKudNMWeL6RXn2OQdib+bHX0iq2kooooomioCikLagds/CPzpaAopvtV7R6imtcUx1l0M+8KqnuJBExpvS00ODzB8xTqgCaCKWKMtA0rpA0pL14IpZjAGpPZXHG41LKZnMDYdpPYBzNYXi/GXxDayqAdVJ033P3u/0qyJbiz4v0sZmK2ZCjQtHWPes+6Pj4VnTzMTJ11nvPiZqVwzhr4i6tm0CbjmB2Abkk8lABJPdXrnDOgFjCpBW3eukQGuoLgZiNAtsnqCZ1gmFYlhW2N1kv7P/wC0RsIwsXjOGJ7Ja0WJMiNSszI75HMH2q1dDqrKwKkAgjUEEaEHs2M1889IcDbu4+5bwNtnTN9GttS05VGfIN8k5oPZ3RXpHQDC8QwSC3iLRbDn3ctxGuWTz6oMlDzVZIOw1Ioj0GKM2sfrWfyNIrTBBBB1nu5RThRVBx/oyL5Ny3C3OYPuvGgmNjGx8ARppirlsqxVgVYaMrCCP6dhGh5Vo8X0ovC61kPYX6SBe3VVnmp0MaKWnQyPvCt6Q8VGIvZlHVUZFPNhMlvCdh2a89MbL6dLw5cc36q1nWe3Twgf1pSaRyY03qzs8Rt27aG0n0glnL2y5jsDn3YJAkAj4US1xwvCLtzVUMfabqr8dT5CrNej1u2JxF0D7oOUeRPWbyAqJjOkd65sfZjsTf8AxHX0iqC/xJRcyAF7jEDt1aNydeY7aqeWp/45ZtSMPZE/baR+bt5kVXYvi967ozmPsr1R8NT5k1qrHQnDgQ+e4eZLFZ8AsQP1rTl6I4OTFvXmBduGPIufwq4mxhgIorY4joNaP7t3TsBOYfH+tYzGOLN9rDsMymAdYPZrtP5jwrOLKdRRRUUCiiigTLrP60n8zS0TRQFFFFBcr0svcxbPk4/+1B6VXf8A27Po351TUVdMidjeLtcWDaw4MqZyH6pmDrqD2UljimVAvsMO0Ddkkz2moRoppkTv+Jj/AKbC/wDxf1pRxNP+kwv+AfkagEUNTTIbx7D2cTbK/stm231XttlYTEiBaggxEHy1rA8b4Bew132N23lZgrIASwIaIUEDrEHQgc9OdeudFuF+0c3WHUt7TsX3Hku/iVrScXv2kUXLqhshm11Q7C4eqMg3zmTt2VqMVjf7POhF3CH9ouhTcdCotzDIpIMltpMQVGw7dRV10x4PibuHCYUqHfLbutmyMLWxFvkqzqwGpAgTtUjAY/EftCLdW2qXRdyqMzOpt5Scz7NE5dBvPdOgqopeivRW1gbPs7fWYwblwjrOfko5Ly8ZNXJNBqNilYdZRmIkx3aHz228OyiI9/iS2rqICc1ySLZBAJ55W91X36pMHuJk2li+HEqfkQeYI3BHZWTxSXMVhcPdUoLpIZQZQ27m7W23JysMp0EMq6RpULpH0rAvFbbm3kBW5cUEBjzXNEZV1ht5mCI1LEri74Vs2HVltIr5ny2ywa4OQMRlXYgRr1dgQaq/hbAEriC38hEbRpEtOvZUECKWsa6fusbOCw5UE4nKeYyExr2x4GpWFw+HTPGKHXRrZlOTxJHfpVJSU1MW54Vh+WKXzUfnVH0Xsg4omQ04lRmGxC3ARHcZ+Ndar+DYr2OJYRMXFuKJAmGDQCeZH4GqPWuLXlSxdZywUW3LFfeAymSvf2V5ZwTA2MSws2Ee3f65W8WIACDqsQpJDHcgaTMEaVqsd0wN1GtmwmRwVYNcYkgiDOVRHrULhPFrdi41xbCBmULKtlgTOwWJOmvcKb5TG+w1oqiqzFiAAWO5IEEnx3ryTpff9pekbtfOU90x/wCNbjE9M0NlsisLhEKpEiTzzDkN+VYDKHvjssr/AJ2/ID1FLSRYmkoorLZAaWiiiCijNrFFAhJkfH0paKKBFaRIoZo9QPUgfOlAooEdoBI102paCYFAoAnb4V2wuFa46onvMYHYO0nuAknwrjWw6I8MyWzdYdZ/d7k5f4jr4Basmpbi5wWDWzbVF2Ub8yeZPeTJql4g3tMS8q7Lh7QdQpIHtWBIYkEbKug7zV+zbD8P1tVLhbf/AKvFISFDpacmNSmQo0E6AAzrB3rbDlxPDjD3MNchEVXyN1iWKuoWWJ5SBO+81oKrVRLlt7ZGhGS45lmuAiAUmS2bkdQCCADGnHhXEWR/2a+YuATbYkTcTZSY0FzSCOZBiguaKSm3byrBYwCQJO0nQSdhJ015kDciqjhi8MNWCjNpLAdfKdGKx9bLIB3rB8Ut2RdIsHNbgEayAdZAJ3GgPdmjlXo1ZLpXwXKTfT3SfpB2E/XHcTv3meZjNa4s5RS00z3fqP61hstFdLNnMGgksDIXtWBOX7wM6c5013ZbtZ2AB3By9hMSJ7jBHnVCVGxfDluamQRsRod/jUhNuZ8d6WghDhzja9c88p/EUHBXf/fb/Av4zU2igr/+EsffvXGHYDl/CpeGwy21yqIHz7fGpeEwrXHVEjMxgToNpJPcACauL/Q66olXRz2QUPlJI9SKJ4ihop9y0VJVgVI3BBBHkaZUUizrPbp4QP60tFFAtJRRQFFBaI79KKApGBjTSgEydNNIPrPy9aWgWkBoqXwzBC7cCkSoEv3jkPM/AGqJWD4MDbz3NjlgSRCkiSY1kidPntu4jTaOVUbpMzsQQR4/o1Y8NxOdNffXqv48m8GGvn3VqMVLqo41w5mK3rYDXbR0UiA6Eda2Z33kHkatUQDQADWdBGp3NBeBJHPlLc9DoP8AaqyrbGIF8LctNN2D1iCFtz7yOviIy7mJnQGud+xavoVuSoU5i0j2rXNgyMBqJgAruYGgEHpjuD5nZ7Lm1cMZ9DkuDkHA3PLMuonwqFjOJssftNk21WMlxJayhiDcLLDLA0A9d5BXSxxd8OcmL25XlErB29tHuPpvsdY7afiuH/tyhheizJyhVDZyCQWaTGhBABGkE7nRV4lbt2RddjctM30ZVQWuEyc9yOrPVMDQCBoDAEU9NbcQLVwDSIZFO87Ax8aLItMFh2sLldzcQaB2WGUaQG+0n3uXPTaabYIIIBBEERoRtB7RVD//AHNuf3V3wm16+9Ue30xRWAFq4LfMSkr/AAjNqvdpHLsqbDKY3Q4FnC3cuUyqshbqGYAIMmIYczp31WcR6P3bME5XBGmTMWO31Sum9XZ6YWvaSFuwFInIp1LKYjPMCD61F4j0rRroZFdliJIywRMHKw1gs090aHSp4XyzquVIIkEQw0g+InzFSbgAvqV903Lbr/C7I0eUkeUVp8New99Qkq5UbMIcdpAOo8RUa50UUlctx1yRlBAb3XLgE6SNY8I1rlOpPrTLJsPAUtLes5dJ0ECRHkImRO+oE8qRWkT+IitgpA2seHxn8qWigncDxIt4i2zaCSCezMpWfUivQory+tl0W4x7RPZueunuknVk+ZGx7gD21qVnlE/i3B0xC66MB1X5juPaO78Kw2OwD2XyuIPI7qw7VPP8Rzr0io3EOHpeQo405Ebg9oPI1bElx5zULEXy1sm2SGUnTKSTl3EAEn0rYWui1oBlvXCrgyhDBQVEa5SNew6yOUaE2XR7gvsLl5goVbhtsmpZh1B7SSdR1uRqYt5PM8FxuYz7a9cCBvA0+Y+E1bU/p30bFm77W2gFq4esNSq3NSZGyg7g9uaqngl4wUMQoBXWTBmZ89qWEqzIooorLQpGWfIzS0hNA6tD0ew8W83NzPkNB8z51nSpOg3Og8ToPxrZWbIUADYCAPCPyqxKcLcRGms+s/MzS5yjB1EkaETGZea+PMHke4mkYgiJ37D+EU25Mj7OubKcrdwWRAG8nfs7RUW+DxyXQTbYNBhgPeUjcMu6kdhrtlM93ZGvr/SsD0u4KlyLuGt3FuKs3FC+8g+uWUnrDvPWHaQKx+B437S8LL3rhGUmDecITyUnN2awBrEVbciceO3PT17iXSCxY/e3UUj6s5mP8ok023fZ1V2QZGANu2WOdgQCC4ymT92YHM9ni2EctjxhVWVe8iAiQYOXNvqQBm1OunOvcruEnEKynL1esBI0B6oJmIO2WNg1WXSzLip6YXJsJK5WNxcwmY6lwxOx8u2sfWz6cfubf96P9FysZWa1PQnWKKQnUaf0pay0KY0hgdwdCOzsPyPl2U+iiC0WBmYIMqw0I7D3HlVshGJDG6SHBTKbaZnJUclkR1WJMERlnuqpqThrWe3ct6ScjgHY5eq2/Yp+Po8e6UzFOS0NuuhYrBbUkOAdUzKUJHM6nXWuNTOJcNuWgrPkZYVSVnQgQJB3EAazy2qJWOHPjzm8LsXM9koqDiuOW7F+2l1CbboC7qzZ0LGVhfdYZcrGRPW0211/DejdpwCbpcEA9SFBUiQwJmVIiCD2jlNdEviaoEQkgAEk7ACSfADer3hfRW6xDOxswQREG5PaOS+c+FafBcOt2h9GirO5GpPix1NSq1IxeTlZc+6x60bxGYDmB6SOXhFdaKK0y53zCkgSQCR4gVV4zDpiVthmBmSj23KXEcDUiCe8HvgEVcVHsYJUJKgCSSe8n9fCoM3iMFcvZ8FijmbKbmHvgQWyn6wH1xIkcwT3GvObD+zuqYAIbKSZBAMq0ggc4gRXuFy4FBLEAASSTAA7ydq8h6S4uzdxbPYJdHdCdCozAjORInkWn7xpViwBooFFc3QUUUFdu78iPnQTOD2c19Puy3oIHxIrUsY/XlVF0at9a43YFHqST+C+tX1ajNP4fw9bqszFgwchYLDL1RBKnRpnYiIrkUZSUb3ljtgjkw7jB8CCK7cNcW3A2VoWOQI9z5jzWrHiGC9osiA6+6Tt3qfun4QDyqog8Nxa25VtATIudpPJzyI2B25ac/M+n/QX2GNtX7KgWb11cw1AS5OY7bKwBIjnI7K9CVp5eM7gjQgio3EMEt2y9hhmtOsMmnV1kPbn3WBEge6SOWpqfFni6x3RLgwHGvakIEFm5e6uiggLbJ/zT516thVOrEQWMxzAHujxjXxY157/AGb9HUtXrpXMYVVuFsp1V26sBRllkByknQa7ivSGHfGvr3U47nlrqZ3Xt9M102ULZtACB7SABtpbuRWPrYdN2+htaR9Kfglwcu3fzrH0qT0CaKPZ5tNucxMQCZ18K6YfDlwTrA0OUSzNEhEEGW7TByjU8gc6rnRTAI0jURJBUgnn7pInup4NAU60wDKSCQDJAYqSIIIkEdtJT7WGdhKo7DtVGYeoEUs2Yqdxrji3UKIrxILEiNBr1RMn9b1V2zpvPf3cqc9qDJBBHaCN/HwphIjTXTlz8AK59Lpcelx7eJbrH9Jrk3z3EKPBURfkKuugvSdrbLZY8/oGP1WJ1t/wv8GP3jVF0i/fv/eXI0jTNAPgRB8xVZU6lzk9nR4Tn0sr6Et8dQxAbXLuCp6xAhZHXI3MHarWs/0Sx7XbCZyc3s7TGeZe2rN55s3qavwfn8K9HHftfOopaKaW/Xp+daQ6oPF+MW8NbL3D/Co95j2KOfjsOdVvS7i1+zZV8OFJLZWJUuwkHKVUaEzA1n3h31hcVwPG3iXuW7jvv12RbhG8KhaYjkF9Kgi8c6SXsUZuMAoPVtqxCAHT+ZuU676RNO4Zw4qQ7EzEBSIIB7e/u5VB4MZuw4EwcoI1BBEzO7b9kRWhrNrchCaBRRWWhRRRQX/Rtfo3Pa/4Kn5mrYVX8AWLA72c/wCYj5VPVIJOupn4Aadm341pkMJBGv4HxH41b8OxedYb310bv7GHcfxBHKqomNa54XGAxctMrbjQgqw5qSPx5HumaidxKx/zVGn/ADBBB00zR3RB7oPLWLVxaui4AR7u+5BDDTKR6gjuqpx+DNrUe59WSQFP2WP2ew8tuyQhYjpPbwasCua47k5VKroEtjMzHyUbk8ttLvhHGUxNo3LYaQWVkaAyuuhU8vMEis5i+jVnFFne69thCyjJDoQrKCHVgYMkEa61o+HYZbFtbVi22VZgsSJJJJZmbrMSSSTB3qiq6dmLNv8AvD/of8qyuIwF1H9mbT5yAY6sQZglpgbEb8j2V6BiuFregXocKcwQSqTBGvN9CdzHdVXx5/ZW5VM3s3ChZygJdjKTodA4ywB4VMXVdwfo4ZW5cZSIkIoJBzKR1iY0g7R50nGsdYyC0mUgGIRVZAOanrKp1gxqNNRtVLe4hcuKA7dUD3FJC+fNvOo+XWe6K4dlt21oXXGYaacotokdoIt6RoNTTqSiugJqh6X4m9bezcW4+RrQQAMwUNaJVgADAJGRtN81XOIxy2oYmCNQIDE6Ee6dDud658R4a+I4czFTpN+zprlTqXQSBGqw/wDL3VL3fG+Hb3Tu9MvY6XYhf+ffHhdc/Amrm9icdkts/tGV+shZUcmFJJJALKApJMxpvSdE+kdj2P7Ji1U2pJRiNATvJ3B7GGtWPRvik3Ww9p0vJZebDs2UtbYENbIIhgZidNQO0V5b+o6ktmev6dOp0pPUwnFf7O7rqbjX1ZgBKrbPuiJCGeSjQRWc470Texdtopz27xAs3IicxAAYcmEjx9Y9KwlzNdNu1ce2q2wfZsoYgliCAHHVCwNJI6w5Cqe9de1iv2RwLqE/tFlzCshXM0QsD31iRAh9t68vS6vPn1O3ldv8eGuHO8J49NX0fsgZsuwVQPCXy8jpAXXwq7Pf+pOnhuRUDgtoC33Ekctl6oH+Wal4nFpbUvcZVVd2JAA23nXU8t9K+y8R5Hw+HP05VXcX4/h8NreuANEhB1n/AMI5d5jxrHdI/wC0Zm6mElQP+aw6x0jqKfcHede4Vh7txmJZiSxMkkkknnJO5oPXuCdK0xZui2pXJlIgqzkEwxgAwR3TuKZ0g49Zw1sqY1GgjrseWWdZ7bh0BPM6V5Gj5esCVjnMR58qhXuKF2y2g124xgQCxJ7gNXNBO4lxoi8b7e81wvA2lmlgO4AmtfXla2XvNzZm0A5nuA5CvUrSwoHYB+FZrfE6iiisqKUUgEUUGp4Qn0Fr+EHxnX512xx+jfUjqmSJkAbkRrt2UnDh9Fb/ALtP9IrtdWQR2g1qsq3Fk3LVpJj2oXMYkwFzHQ6GSAPOpuDwgtqQCTJLEmJJO+wAHgKosFdkYL3tDdXrHWAhUT26ZanYzigtm825UKqjbrQxyyfqiMx/m7KCywfEYdjbOYDLnA91pGkHbMABr3gHuujcW9bIUyGlT2rod17ZjQ/70OAwQtW1RQNAASABJAAJMczTzaMyCQZ1YHKcuvVJUgkTVRa8O4Vbw6kqqL3wBHdJ5dg/Rkftqn3Qz/wiR/iML8apU4rZsKWvFixchARcvXCAiE5R1myidTtr31dYfiNu4iujhlZSytrECAd9oJgg6+lUVHSTil2xaDKUTM8dbrkdVjoTCj3doI3rI/tt26CuZ7gLZjALknkWKgmByGw5CvRMQoNy2CAdLh1E6gKPwY+tSAI2qWEecrwLEESLFyP5R8GYH4VIXoniSJyKO43FB+Ej41v6bm1iNImeW+1MXWNtdCLpHWuW17oZ/j1az/FOEYlGdE9mcrRmkgkQCCFYQN+016pWX6QYUriM+Yw6DqwsBkMHWJ2Zefb3UxNea4bgF65ft2mV1a40ZjrpuxkSNACd69cGCUWhbWMqqFUESAAAoB7RGYEd574zWFu9bOsSp6v8p1nuOvlFa7D4hbih158uYOkg94+ffVR5tY/s6WxfFxle5bBJFtrYdNR1RmVpIH3kExVpxfCW79uEVbd1f3VxIVlbkNFllOxX+lbdrf68tfPv8daY9gN7yg681kcu0aiuHL9Pw5WcrPMdP+vK+68vxnC+JOyMcQs25ywLib7k9TU8qXhfD7tu97W8Xe9lIYswfNHWC2xObdUgQIXNpvXol/CYe2hd1sooAlmVFA8yo1jlWK430/VSVwaKNx7UpG+n0aHYb6t2nTnW+PS48fUL1LZjT8U6R2sDZQPLXMqhbYIzGBGYn6q98a9h5eT9K+mV3EuBcBkGbdtAcg7CObN2nfwrlfus7FmYsxMliZJ8SafhMR7Nw8TEg+B3A79B6V0c0dbgMzodmB0IPMEcjUTFcWRdB1j3betWXS3gJeL9oTIGcCTIjqsAN9ND5VXcK4HfKuotiLi5Wa4iiACD1cwLKZA1GulTVxWC/wC2b6RiqgMequYAhTlESNzAmdJqz4L0Zu3CG1RftmQdfsDQnx2rScL6MW7UFvpHHMjqjwX5n4Vc1NakQ+HcIt2BCDXmx1Y+fZ3DSplFFRQBRRRUBTbp6p8D+FOpt33T4H8Ko2lgQigclH4Cg3suUGST9lWbUCT7oMDvNdJEx2cu7an4VZvW9J96fKCD5ECqyyN7Eey9mcrfR3X0KMPq2wkiNAafwoBigczE3DmMyxKsIDf9vQfZevR1kcydT8Ttp2bU3EXCEYzsrH0BNaRQK8gEQQYM9xG47eVPrnh7YVFA2CgDwAAFKpOsjnp3iBr3az6VlVTxHoi2KY3bdxEYH2bC4mdSoCMCIIIYEnx02itPwLgq4WytpSWglmdveZ2MuxjaTy8KXgvuN/eN8Ao+VToDDbQjYj8RWkcXP0qj7jn42x867swAJOgGpPhXCPpvC3/qb/8ANd3WQQdiCD50C0UyypCgHcAA+IFPoCqHpeALIcsECkhn06ocROum4SruzczCYjUiPAkfKqrpYgOEuTEDITO0B1kek1LcmtcZ3WT8vObnEbbiLDtlzatJALCIWBGWe2Ozt1uOi73LQdgWBZgIcHUKNmBMkyWE7xUDo30cXCqzsSSSSAfqqJjT7cbnyqywVxiuw/i5a6k79YyT2Un5Lcnb/q1Vjj9sjryh5zJXxzAaDxiqfpB/aFZsiLJW/cO2UzbH8TDfwHmRUT2A3Ylo1lth4DYek15vdu5mZvtEt/iJPzqsJfFeMXcS+e85Y8hsq9yqNBUEGiKKIIpGYDU6AbmuGL4gtvfU/ZG/n2VU43E3HIBUqDBAggEcmk7jvorcdF+Je1s96MV8t1PoY8quKy/QbDlUuHkSsHtIDTHqKvr2NHVCw0neeqPd5idesPieVYdIk1XYjijAEKvW6wUmMsqWABgyJIy6xvRcxd32iFUJRkll0BGu4J1Lajq89dua2sCrs7hmyuQYDMASBBMbCYGsAgg0E9HBAI2IkedLTbNoKoUbAACTJgCNTzNOqAmiiigKInQ8yB6mKKDy/iX/AFCqNuRrT8Efp7fg4/yz8vhTDTWWY1IIMgjcEbEVWWgURXHFt9E5OnUedfunnVYuPvD6yHvNsz/lcD4Vzv4h3EOwyndVXKD3EksSPAiauoZb2HgKU0tJUU+3x6xh7ai65BdrpACO5hXIJIRSQo01OlXFi+txVdGDIwkFSCCDEEEct/WsJxbo1iLrrdtKLiuoEG4qG2yveIIzAgo3tJOhIKzBnTW9HOFHDYdLTMGYFmYiQuZ3Z2CzrlBYgeFaRL09t3m2Pgx/8hUiuA/e+CD4sfyrvQNd4jQ6kD15+FOoooCuGPs57TqBJZGAExJIManbWK701XBJHYYPoD+BFBiVafn486bcvAQDuTAGu8E8u4E+VSuMKLd252TmE/f1jv6xYVXs+Ql30XmT9Qc55RoCTy8NaIj8fxwtWGM9ZhlXxYfISfKsB+hVhxvipv3C31FkIO7tPed/Ss/i+MKshese36o/OgnvcCiWIA7TpVceINcdbdoqpZgod2CCTpu2ijvNQ+IYa6LhW7owj6ysOsAwy5SRsRsat8B0QuZBduApbYPEx7RshAICn3dTEn41FxSpw9mcr7zSRCnPJBgkEaEd/wAavsHw9Cue9c9pkAUW1uZgoAYqrPJhdCIXTvqdesPYuWbdgKGdSHkyhJIj2hIzMCBcAiNQNgSKk4Thd1gwchVyqioyZiEBJAzh9SDzjZVMb1NXHXiFhgLduMwIYG2ma2h1TSQZVQC2pPLUGYp9vh+dcpAKaAgjLogIELEajL4eVTcPw9EiAZAgEsxgAEQJOg1OnfXdWn8PSo05WcGqGVEaREmPIbDyrvTWHlTqBBRQBRUAT8aKCKKAonbuIPoQaKS5bzArtIj10qjcGkpLs8u0b9k6/CaWqyRRvr4d2g/r606mmaWgSNe7/b+tOpqTGu9NxFwKjMTACkknYAAkk0F1wwfQ2/4FPmQCfiTXaQDv7x0k842HkpPrTMER7NIiMi7GR7o2PMV0Lajv2/XKtI4L++butp8Wuf1qTUa0/wBNcHYtr4m7UmgKKKZZuZlBIiRtQPpAu/fv6AfIUtNSdZ7THhyoKPpRw8FReOotqwcHbIdS0dq6+RavJOkfTINNtGlAeXvP2ZzyHdudJ7K92u2gylWEhgQR2giCPSvnG50MuriLtmNLVxkzHRYU6fxaQdO2oK1rrXlcm4q5YItnP1pMEKQpEjfrEd1T+F9E7lyCRkX7TjX+Vd/WK1XCujtqzBjO4+sRt/CNl/Hvq0qa1iu4ZwC1Z90S32mgny5L5VdcRAa3ZQ6j2Mn/ALjOfwy/Cotw6HwNSuIpFwr9lba+9m2RSB7o2BA74mdaiqqxw4KWZma4erBeCVCZioEAbEsZOpnU1MFFANAUUUVAUUUA0BRRRQI7QCeyloIooClB28V/EUlFBtzTQupMnWNOXlRRWmSt3UClooCm3EkEdoI9RRRQXWB/dW4+wkf4RXVEAAA0A0AoorSONk/SXP5B/ln5muxfrRB2JnloQI8dfgaKKB1FFFAUUUUDWJkRtz9NPjXnvSMRir38Q+KIfnRRUqxW0az3f7z8qKKw0cqZiF+0QPUgfOpPF3nEXf42Hpp8qKKp9RKAKKKgKDv+NFFAUUUUBRRRQFFFF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98" name="Picture 26" descr="http://t1.gstatic.com/images?q=tbn:ANd9GcQMzM85lOno51gE1KevJovMeUnI7xKix9Z1CvcpUG7jfcb4KCbd"/>
          <p:cNvPicPr>
            <a:picLocks noChangeAspect="1" noChangeArrowheads="1"/>
          </p:cNvPicPr>
          <p:nvPr/>
        </p:nvPicPr>
        <p:blipFill>
          <a:blip r:embed="rId6" cstate="print"/>
          <a:srcRect/>
          <a:stretch>
            <a:fillRect/>
          </a:stretch>
        </p:blipFill>
        <p:spPr bwMode="auto">
          <a:xfrm>
            <a:off x="4572000" y="4869160"/>
            <a:ext cx="2543175" cy="1800225"/>
          </a:xfrm>
          <a:prstGeom prst="rect">
            <a:avLst/>
          </a:prstGeom>
          <a:noFill/>
        </p:spPr>
      </p:pic>
      <p:pic>
        <p:nvPicPr>
          <p:cNvPr id="3100" name="Picture 28" descr="http://t1.gstatic.com/images?q=tbn:ANd9GcTUW73pPoQxkkXx-7iZYLIT5CGD1FkqxlC-oVzk6wz-EqRa-Wi-IA"/>
          <p:cNvPicPr>
            <a:picLocks noChangeAspect="1" noChangeArrowheads="1"/>
          </p:cNvPicPr>
          <p:nvPr/>
        </p:nvPicPr>
        <p:blipFill>
          <a:blip r:embed="rId7" cstate="print"/>
          <a:srcRect/>
          <a:stretch>
            <a:fillRect/>
          </a:stretch>
        </p:blipFill>
        <p:spPr bwMode="auto">
          <a:xfrm>
            <a:off x="7343800" y="5229200"/>
            <a:ext cx="1800200" cy="1415968"/>
          </a:xfrm>
          <a:prstGeom prst="rect">
            <a:avLst/>
          </a:prstGeom>
          <a:noFill/>
        </p:spPr>
      </p:pic>
      <p:pic>
        <p:nvPicPr>
          <p:cNvPr id="3102" name="Picture 30" descr="http://t2.gstatic.com/images?q=tbn:ANd9GcQDK_S6XvrHdYnAuJS5V4eyEBCmrRB8oKpEof_CB6ml8COvbV_eWA"/>
          <p:cNvPicPr>
            <a:picLocks noChangeAspect="1" noChangeArrowheads="1"/>
          </p:cNvPicPr>
          <p:nvPr/>
        </p:nvPicPr>
        <p:blipFill>
          <a:blip r:embed="rId8" cstate="print"/>
          <a:srcRect/>
          <a:stretch>
            <a:fillRect/>
          </a:stretch>
        </p:blipFill>
        <p:spPr bwMode="auto">
          <a:xfrm>
            <a:off x="7164288" y="4293096"/>
            <a:ext cx="1807096" cy="803154"/>
          </a:xfrm>
          <a:prstGeom prst="rect">
            <a:avLst/>
          </a:prstGeom>
          <a:noFill/>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t>Lösungen</a:t>
            </a:r>
            <a:endParaRPr lang="ru-RU" dirty="0"/>
          </a:p>
        </p:txBody>
      </p:sp>
      <p:sp>
        <p:nvSpPr>
          <p:cNvPr id="3" name="Содержимое 2"/>
          <p:cNvSpPr>
            <a:spLocks noGrp="1"/>
          </p:cNvSpPr>
          <p:nvPr>
            <p:ph idx="1"/>
          </p:nvPr>
        </p:nvSpPr>
        <p:spPr>
          <a:xfrm>
            <a:off x="2051720" y="1268760"/>
            <a:ext cx="6635080" cy="4857403"/>
          </a:xfrm>
        </p:spPr>
        <p:txBody>
          <a:bodyPr/>
          <a:lstStyle/>
          <a:p>
            <a:pPr>
              <a:buNone/>
            </a:pPr>
            <a:r>
              <a:rPr lang="de-DE" dirty="0" smtClean="0"/>
              <a:t>    Der Augenblick, der Augenarzt, der Schneeball, der Schneemann, der Fußball, der Fußboden, der Zahnarzt, die Zahnbürste, das Zahnrad, der Hausarzt, der Hausmann, der Hausschuh, der Kaufmann, der Handball, die Handbremse, der Handschuh, die Motorbremse, der Motorfahrer, das Motorrad, der Seefahrer, die Haarbürste</a:t>
            </a:r>
            <a:endParaRPr lang="ru-RU" dirty="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t>Wie heißen die Wörter</a:t>
            </a:r>
            <a:endParaRPr lang="ru-RU" dirty="0"/>
          </a:p>
        </p:txBody>
      </p:sp>
      <p:graphicFrame>
        <p:nvGraphicFramePr>
          <p:cNvPr id="5" name="Содержимое 4"/>
          <p:cNvGraphicFramePr>
            <a:graphicFrameLocks noGrp="1"/>
          </p:cNvGraphicFramePr>
          <p:nvPr>
            <p:ph sz="half" idx="1"/>
          </p:nvPr>
        </p:nvGraphicFramePr>
        <p:xfrm>
          <a:off x="395536" y="1556792"/>
          <a:ext cx="4038600" cy="4637110"/>
        </p:xfrm>
        <a:graphic>
          <a:graphicData uri="http://schemas.openxmlformats.org/drawingml/2006/table">
            <a:tbl>
              <a:tblPr firstRow="1" bandRow="1">
                <a:tableStyleId>{2D5ABB26-0587-4C30-8999-92F81FD0307C}</a:tableStyleId>
              </a:tblPr>
              <a:tblGrid>
                <a:gridCol w="807720"/>
                <a:gridCol w="807720"/>
                <a:gridCol w="807720"/>
                <a:gridCol w="807720"/>
                <a:gridCol w="807720"/>
              </a:tblGrid>
              <a:tr h="927422">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7422">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7422">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7422">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7422">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4" name="Содержимое 3"/>
          <p:cNvSpPr>
            <a:spLocks noGrp="1"/>
          </p:cNvSpPr>
          <p:nvPr>
            <p:ph sz="half" idx="2"/>
          </p:nvPr>
        </p:nvSpPr>
        <p:spPr/>
        <p:txBody>
          <a:bodyPr/>
          <a:lstStyle/>
          <a:p>
            <a:endParaRPr lang="ru-RU" dirty="0"/>
          </a:p>
        </p:txBody>
      </p:sp>
      <p:pic>
        <p:nvPicPr>
          <p:cNvPr id="39938" name="Picture 2" descr="http://t3.gstatic.com/images?q=tbn:ANd9GcR89vsr-OFZ02S2a9b_e4UaA-C41iJN1K5pyeInRH-HAfmQPeTVNw"/>
          <p:cNvPicPr>
            <a:picLocks noChangeAspect="1" noChangeArrowheads="1"/>
          </p:cNvPicPr>
          <p:nvPr/>
        </p:nvPicPr>
        <p:blipFill>
          <a:blip r:embed="rId2" cstate="print"/>
          <a:srcRect/>
          <a:stretch>
            <a:fillRect/>
          </a:stretch>
        </p:blipFill>
        <p:spPr bwMode="auto">
          <a:xfrm>
            <a:off x="4572000" y="1484784"/>
            <a:ext cx="2466975" cy="1847851"/>
          </a:xfrm>
          <a:prstGeom prst="rect">
            <a:avLst/>
          </a:prstGeom>
          <a:noFill/>
        </p:spPr>
      </p:pic>
      <p:pic>
        <p:nvPicPr>
          <p:cNvPr id="39940" name="Picture 4" descr="http://t2.gstatic.com/images?q=tbn:ANd9GcQIC94UaWEdyshFMxuVTWK3JYTkLss_9hjqXbRV3EzhLvJwOfgM"/>
          <p:cNvPicPr>
            <a:picLocks noChangeAspect="1" noChangeArrowheads="1"/>
          </p:cNvPicPr>
          <p:nvPr/>
        </p:nvPicPr>
        <p:blipFill>
          <a:blip r:embed="rId3" cstate="print"/>
          <a:srcRect/>
          <a:stretch>
            <a:fillRect/>
          </a:stretch>
        </p:blipFill>
        <p:spPr bwMode="auto">
          <a:xfrm>
            <a:off x="4572000" y="3356992"/>
            <a:ext cx="2466975" cy="1847851"/>
          </a:xfrm>
          <a:prstGeom prst="rect">
            <a:avLst/>
          </a:prstGeom>
          <a:noFill/>
        </p:spPr>
      </p:pic>
      <p:sp>
        <p:nvSpPr>
          <p:cNvPr id="39942" name="AutoShape 6" descr="data:image/jpeg;base64,/9j/4AAQSkZJRgABAQAAAQABAAD/2wCEAAkGBwgHBgkIBwgKCgkLDRYPDQwMDRsUFRAWIB0iIiAdHx8kKDQsJCYxJx8fLT0tMTU3Ojo6Iys/RD84QzQ5OjcBCgoKDQwNGg8PGjclHyU3Nzc3Nzc3Nzc3Nzc3Nzc3Nzc3Nzc3Nzc3Nzc3Nzc3Nzc3Nzc3Nzc3Nzc3Nzc3Nzc3N//AABEIALoAhAMBIgACEQEDEQH/xAAbAAEAAQUBAAAAAAAAAAAAAAAABAECAwUGB//EADsQAAIBAgQDBQYDBgcBAAAAAAECAAMRBBIhMQVBUQYTImFxBxQygaGxUpHRIzNCYsHhFUNygrLC8TT/xAAaAQEAAgMBAAAAAAAAAAAAAAAAAgMBBAUG/8QAIxEAAwACAgMBAAIDAAAAAAAAAAECAxEEIQUSMUFxgTNRYf/aAAwDAQACEQMRAD8A9xiIgCIiAJZUqJTTPUdUUbljYS+ece2QVPc+F21o98wZTsTYWv8AWRuvWWyUT7UkeiI6VFDU2DKRcEG4MvnNezvDHC9kMAhbMW7yp6ZnY2+V7TpYl7WzDWm0IiJIwIiIAiIgCIiAIiIAiIgCIiAJxvtWwfvPZRqqrdsPWSoPQnKf+U7KROLYNOIcNxODqfDWplfTSQyL2lolD1SZzns3xwxPARhz8WGcj/a3iH3I+U66eOezzj1HhPFHXH11oYatRKM1Q2VWW7KSfQsPyncDt/wOpX7nDVKtY/iVCB9Zr4uRCxp09FuaH7to6uJrcHxrB4shUqFWOyuLTYg3mxFza3L2UNaKxESYEREAREQBERAEREAREozBQSTYDcwDFisTSwtFq1dwiLuTOU4v2vdUZOGJR706Iaz/AFtND2h49/i/ECoYjB0z+zTXxjrp1mm7gHVFte2s4nK8k1XrHwsmV+nNU+FY2rXZMa1MU61ywTX/AMnXcEwy8OUUUooo5ORcn1JJmWjhRVUEi/K02lCiqqozAWsCNzORk5OTJ0ui95Nop31QFiCgXmSmonQcA42xdcLim3Nkc9ek1TU2CBiq5WNhrr6yJXVgRyPI32ksPJy8elWyp6Z6MJWajs7xH37BWqG9al4X8+hm3nrMWScsK5+MqfQiIlhgREQBERAEREATT9rMU2F4FiWpmzuBTU+psfpebicv29df8NoUm/irZvyB/WUcmvXFT/4ZX04FUC6IOg85KpIxPgXlz5y+mVI2sQbDykgKKZUWZWy3YE3B855PIi0yU1qBVF1Gv5SdRqBtAAzcpDQkmwI9JLwxCrbQH1lKe2CStJ9Dn/Z75ZGxCXcXJsdRrzmzVwUBy5rbEcpHq2dWJHlLqlNGDDwHEe48Qpk+FXGV9eR/vO6G088rpZlbNdTt1nW9ncecZgwlWwrUvCRfccjOr4jkrvC/6I0v028SkrO8QEREAREQBERAB2nE9vamfF4SjmIyU2cgeZsPsZ2p2nm/a7EnEdoK6qVtSVUuTppqfnqZpc+tYdf7JT9IYRQA9hZtLGXLbvrhARbmZhpgWvc3X6SZT8Y526zzGR6ZaXUhlayKT/NaS6aAVBYA33ExJTK6KTpr5SRRXOARYGUJ9jRnoPYMuoY8/KXZCzZVAAvc9JVFKEDrvMyWyWJ1ly2/o0RGpBswYa+W0pw7EvgsSlUHbwsLaMDMlRdfCwzje/MTFVSotIs+UgH4QvLrGOnNql9QO2oVkr0lqUyCpmScnwniJwlTK/7tvPSdTSqJURXRsynUGes43InNCf6VUtF8RE2SIiIgCIlIBhx2JTB4OtianwUkLn5TyKtWatiHqO2arVc1G9TuJ2ntC4j3ODpcPpMO8rnM46KP1P2nD4cWbYkg39ZxfI5d16r8LJRsMMQU00J30k+krsts2+3KQaVJgMyNc3uddT5TYUk8S5mOuhHScK62+yaJNJCq6EM3nzl9IMdrLbylKSU1e1EjazBDp6+sz5ddBuOsqoyVXNUv4yANDMlNWz6eJTz6RTRNmW5O8zCnuuiqdiInbBRQMpYjTY3G8selZQoZSBtcaiZVIVbKb2mItYm4DE9DaX+y1oGvq+EjQixsVEncG4qcLiO7qOTRY2YHl5iYMUpDKF2PXWQLMB4tDfQkWksHIvDfTMNbPRQbi42lZpOzPEBisM2Hc2q0eR5rN3PXYcqywrn9KWtCIiWmBLWYKCzGwAuSeUunP9usY+D7OYnumy1K1qSn13+gMhdKZdMI8745xR+LcYr4pTamzZaQP4Bt+vzl1I5KZapYDr5SHQKAbi4G452k3D0hUYPmuALhZ5nNTptsuS6JuDyNTZaXhA0mxwyqFFje28hvVerVw5AHhXKSBbMN9ZJSqwYgKFsdztNK12SJtPKVzKpW55CxMkDXUA3AmCnYgEubjWSabDYtrKgXqbMNNbbzIzWEwgkHLuNzL0sxU3v1ExO/iBfayA/CSdpjrKgJubEnSZ+8DWOUkX6TBWtUcZQQ1huNJsuFowQ6gUqCXa6+ciGxbKHJDa68pNq2LZgNDcG+8gVQc4QXAVdHms+mCTwnEjC8Vo1M3gdsjeh0+9p3Y2nmVVjdiHt0PUz0bh9b3jA0K346YY+tp3/C5tzUf2QyIkRETulYnEe03EhKfD8OdmdnPysP+07eee+07xY/hytoopuR63H6TU5r1gZmfpydM+IKF3+0m/gai2UrsdwRIlKy0zlIY9ZmUBu7UJ4N9DtPPWy42WGLWDMSWI2kuhexWrZvO0hUaoe4G62vpMyvam5XNdjy3HpNegbFKvhQUxcE2uDsJJp+El1+LlICMRTspCm2kkUnbvMxa4IsBKWjJMBYENcXPK8uuEcudJGR1sANbHcyz3ksdbEbW6mN6BsUrXCsDZT1mGpXJu18lja0jitZQr2bxW0G0xtUFRDcWseZk3k60YK1XJsra2FzrvINZjqFvlGmWXVq2YiwsWOVj0mOoTcte4Q20G/nNem2DCWLkXWwGlp3nZl8/BqH8t1/IzhDZTqSTe07nsupHBqN+bMfqZ2vDJrM/wCCF/DbxET0pWJwftNoZq3DaxUEKKguevh/vO8nMe0HB+88EFZb3oVFY26HQ/cTW5c+2GjK+nmy+BamYAqDcACSqRYMoUeEc5HvqCASPLY6zMtQplLEAg/nPN0XEykQxNibjTymeje7qzi/IDlItF70rhhfkSJlprbwLob3JMppGSZTHwsXJsNbTLRZDSKo7WJOp5SNTW9jTNgDr5y+moDsS178pVQJ9JlCWBvbcmWllzFrHMswLnY2YjLbYSrd5mPdsLAfDfeQfYM2cZxlIBOrLzImKrUVrmxIG0re1SzEWOwtLCQFZjbuxsBK6BViKdmQLduTDeWEPkJcDNm/hljOajC2gB2MuqNra4uNpmZ2YMBUBU8WqjUz0bg1E0OF4am3xCmCfU6zheE4X33iVCgF8JbM/oN/t9Z6MugnovD4WvbIV2ysRE7hATBjsNTxmFrYasL06qFG+czxMNbWgeM4zC4jBYirh6w/a0nym33/AK/OYaP703XzvPRe1/Z48SQYvCKPe6Y1W37xenqOX5TzghkrFCCpVrFGGq2nneVx3ipr8Lk9kumQpBZ7nY6SQrqGNR0KkaayOu17i1+cyIxIJYanlymnSJEpSmSyG3MDrMtIXqEhAL6k33MgIx73a36SRSqKoY6jm2s16MkykEDOQdTuOkuW9nI3Y6SEjqlUldARczLnZuoUDT1kQZEAC2VvGNDYy12sCqgMeQ5CR2sRYu36y5WFizHnykfUwXFsvMFrajrKuSFsCTmOhljEEFiwGhINt5suA8KqcUxWZ/8A5lILtff+X1mxgwVkr1kw3o3/AGP4eaVB8ZUUhqosl/w9fn+k6SWogRQqgAAWAHKXT1uDEsONQilvbEREuMCIiAJz3aLsxh+K3r0SKGMt+8to3+of1nQxIZMc5FqkZT0eOYrBY3hlcYfH0mpOD4WtdWH8p5y1KuYsANL7jrPXsXhKGMotRxVFKtJt1cXE5HifYOk134Vijhyf8qqM6/I7j6zk5/HUv8fZYrORBXMBci+tidoLgFtMwG+t7SVjez3H8ATmwT10/Hhzn+m/0mqeriaV1rYatTOxz02H3E5d8e5emie0bBTmYi+g/CZXMbMAwYA8r3+cgLWrVNKVCo1tsqEyXhuGcZxOtHh+KbMbk5Mt/mbCVrBb+IbReKitYWspFhKvWUWtZQu022C7F8XxBBxdSlhUO6k5yPkNPrOp4R2U4dw0rUKHEVxtUra29BsPvNzD43Jb7WkRdJHPcA7OYjHMuIxmajh+QOjuPLoPOdzhsPSwtFKNBAlNRYKJlErO7x+NGBakqdbERE2DAiIgCIiAIiIAiIgFLQVB3F5WIBaFUbACVsJWI0ClpWIgCIiAIiIAiIgH/9k="/>
          <p:cNvSpPr>
            <a:spLocks noChangeAspect="1" noChangeArrowheads="1"/>
          </p:cNvSpPr>
          <p:nvPr/>
        </p:nvSpPr>
        <p:spPr bwMode="auto">
          <a:xfrm>
            <a:off x="155575" y="-846138"/>
            <a:ext cx="1257300" cy="17716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9944" name="AutoShape 8" descr="data:image/jpeg;base64,/9j/4AAQSkZJRgABAQAAAQABAAD/2wCEAAkGBwgHBgkIBwgKCgkLDRYPDQwMDRsUFRAWIB0iIiAdHx8kKDQsJCYxJx8fLT0tMTU3Ojo6Iys/RD84QzQ5OjcBCgoKDQwNGg8PGjclHyU3Nzc3Nzc3Nzc3Nzc3Nzc3Nzc3Nzc3Nzc3Nzc3Nzc3Nzc3Nzc3Nzc3Nzc3Nzc3Nzc3N//AABEIALoAhAMBIgACEQEDEQH/xAAbAAEAAQUBAAAAAAAAAAAAAAAABAECAwUGB//EADsQAAIBAgQDBQYDBgcBAAAAAAECAAMRBBIhMQVBUQYTImFxBxQygaGxUpHRIzNCYsHhFUNygrLC8TT/xAAaAQEAAgMBAAAAAAAAAAAAAAAAAgMBBAUG/8QAIxEAAwACAgMBAAIDAAAAAAAAAAECAxEEIQUSMUFxgTNRYf/aAAwDAQACEQMRAD8A9xiIgCIiAJZUqJTTPUdUUbljYS+ece2QVPc+F21o98wZTsTYWv8AWRuvWWyUT7UkeiI6VFDU2DKRcEG4MvnNezvDHC9kMAhbMW7yp6ZnY2+V7TpYl7WzDWm0IiJIwIiIAiIgCIiAIiIAiIgCIiAJxvtWwfvPZRqqrdsPWSoPQnKf+U7KROLYNOIcNxODqfDWplfTSQyL2lolD1SZzns3xwxPARhz8WGcj/a3iH3I+U66eOezzj1HhPFHXH11oYatRKM1Q2VWW7KSfQsPyncDt/wOpX7nDVKtY/iVCB9Zr4uRCxp09FuaH7to6uJrcHxrB4shUqFWOyuLTYg3mxFza3L2UNaKxESYEREAREQBERAEREAREozBQSTYDcwDFisTSwtFq1dwiLuTOU4v2vdUZOGJR706Iaz/AFtND2h49/i/ECoYjB0z+zTXxjrp1mm7gHVFte2s4nK8k1XrHwsmV+nNU+FY2rXZMa1MU61ywTX/AMnXcEwy8OUUUooo5ORcn1JJmWjhRVUEi/K02lCiqqozAWsCNzORk5OTJ0ui95Nop31QFiCgXmSmonQcA42xdcLim3Nkc9ek1TU2CBiq5WNhrr6yJXVgRyPI32ksPJy8elWyp6Z6MJWajs7xH37BWqG9al4X8+hm3nrMWScsK5+MqfQiIlhgREQBERAEREATT9rMU2F4FiWpmzuBTU+psfpebicv29df8NoUm/irZvyB/WUcmvXFT/4ZX04FUC6IOg85KpIxPgXlz5y+mVI2sQbDykgKKZUWZWy3YE3B855PIi0yU1qBVF1Gv5SdRqBtAAzcpDQkmwI9JLwxCrbQH1lKe2CStJ9Dn/Z75ZGxCXcXJsdRrzmzVwUBy5rbEcpHq2dWJHlLqlNGDDwHEe48Qpk+FXGV9eR/vO6G088rpZlbNdTt1nW9ncecZgwlWwrUvCRfccjOr4jkrvC/6I0v028SkrO8QEREAREQBERAB2nE9vamfF4SjmIyU2cgeZsPsZ2p2nm/a7EnEdoK6qVtSVUuTppqfnqZpc+tYdf7JT9IYRQA9hZtLGXLbvrhARbmZhpgWvc3X6SZT8Y526zzGR6ZaXUhlayKT/NaS6aAVBYA33ExJTK6KTpr5SRRXOARYGUJ9jRnoPYMuoY8/KXZCzZVAAvc9JVFKEDrvMyWyWJ1ly2/o0RGpBswYa+W0pw7EvgsSlUHbwsLaMDMlRdfCwzje/MTFVSotIs+UgH4QvLrGOnNql9QO2oVkr0lqUyCpmScnwniJwlTK/7tvPSdTSqJURXRsynUGes43InNCf6VUtF8RE2SIiIgCIlIBhx2JTB4OtianwUkLn5TyKtWatiHqO2arVc1G9TuJ2ntC4j3ODpcPpMO8rnM46KP1P2nD4cWbYkg39ZxfI5d16r8LJRsMMQU00J30k+krsts2+3KQaVJgMyNc3uddT5TYUk8S5mOuhHScK62+yaJNJCq6EM3nzl9IMdrLbylKSU1e1EjazBDp6+sz5ddBuOsqoyVXNUv4yANDMlNWz6eJTz6RTRNmW5O8zCnuuiqdiInbBRQMpYjTY3G8selZQoZSBtcaiZVIVbKb2mItYm4DE9DaX+y1oGvq+EjQixsVEncG4qcLiO7qOTRY2YHl5iYMUpDKF2PXWQLMB4tDfQkWksHIvDfTMNbPRQbi42lZpOzPEBisM2Hc2q0eR5rN3PXYcqywrn9KWtCIiWmBLWYKCzGwAuSeUunP9usY+D7OYnumy1K1qSn13+gMhdKZdMI8745xR+LcYr4pTamzZaQP4Bt+vzl1I5KZapYDr5SHQKAbi4G452k3D0hUYPmuALhZ5nNTptsuS6JuDyNTZaXhA0mxwyqFFje28hvVerVw5AHhXKSBbMN9ZJSqwYgKFsdztNK12SJtPKVzKpW55CxMkDXUA3AmCnYgEubjWSabDYtrKgXqbMNNbbzIzWEwgkHLuNzL0sxU3v1ExO/iBfayA/CSdpjrKgJubEnSZ+8DWOUkX6TBWtUcZQQ1huNJsuFowQ6gUqCXa6+ciGxbKHJDa68pNq2LZgNDcG+8gVQc4QXAVdHms+mCTwnEjC8Vo1M3gdsjeh0+9p3Y2nmVVjdiHt0PUz0bh9b3jA0K346YY+tp3/C5tzUf2QyIkRETulYnEe03EhKfD8OdmdnPysP+07eee+07xY/hytoopuR63H6TU5r1gZmfpydM+IKF3+0m/gai2UrsdwRIlKy0zlIY9ZmUBu7UJ4N9DtPPWy42WGLWDMSWI2kuhexWrZvO0hUaoe4G62vpMyvam5XNdjy3HpNegbFKvhQUxcE2uDsJJp+El1+LlICMRTspCm2kkUnbvMxa4IsBKWjJMBYENcXPK8uuEcudJGR1sANbHcyz3ksdbEbW6mN6BsUrXCsDZT1mGpXJu18lja0jitZQr2bxW0G0xtUFRDcWseZk3k60YK1XJsra2FzrvINZjqFvlGmWXVq2YiwsWOVj0mOoTcte4Q20G/nNem2DCWLkXWwGlp3nZl8/BqH8t1/IzhDZTqSTe07nsupHBqN+bMfqZ2vDJrM/wCCF/DbxET0pWJwftNoZq3DaxUEKKguevh/vO8nMe0HB+88EFZb3oVFY26HQ/cTW5c+2GjK+nmy+BamYAqDcACSqRYMoUeEc5HvqCASPLY6zMtQplLEAg/nPN0XEykQxNibjTymeje7qzi/IDlItF70rhhfkSJlprbwLob3JMppGSZTHwsXJsNbTLRZDSKo7WJOp5SNTW9jTNgDr5y+moDsS178pVQJ9JlCWBvbcmWllzFrHMswLnY2YjLbYSrd5mPdsLAfDfeQfYM2cZxlIBOrLzImKrUVrmxIG0re1SzEWOwtLCQFZjbuxsBK6BViKdmQLduTDeWEPkJcDNm/hljOajC2gB2MuqNra4uNpmZ2YMBUBU8WqjUz0bg1E0OF4am3xCmCfU6zheE4X33iVCgF8JbM/oN/t9Z6MugnovD4WvbIV2ysRE7hATBjsNTxmFrYasL06qFG+czxMNbWgeM4zC4jBYirh6w/a0nym33/AK/OYaP703XzvPRe1/Z48SQYvCKPe6Y1W37xenqOX5TzghkrFCCpVrFGGq2nneVx3ipr8Lk9kumQpBZ7nY6SQrqGNR0KkaayOu17i1+cyIxIJYanlymnSJEpSmSyG3MDrMtIXqEhAL6k33MgIx73a36SRSqKoY6jm2s16MkykEDOQdTuOkuW9nI3Y6SEjqlUldARczLnZuoUDT1kQZEAC2VvGNDYy12sCqgMeQ5CR2sRYu36y5WFizHnykfUwXFsvMFrajrKuSFsCTmOhljEEFiwGhINt5suA8KqcUxWZ/8A5lILtff+X1mxgwVkr1kw3o3/AGP4eaVB8ZUUhqosl/w9fn+k6SWogRQqgAAWAHKXT1uDEsONQilvbEREuMCIiAJz3aLsxh+K3r0SKGMt+8to3+of1nQxIZMc5FqkZT0eOYrBY3hlcYfH0mpOD4WtdWH8p5y1KuYsANL7jrPXsXhKGMotRxVFKtJt1cXE5HifYOk134Vijhyf8qqM6/I7j6zk5/HUv8fZYrORBXMBci+tidoLgFtMwG+t7SVjez3H8ATmwT10/Hhzn+m/0mqeriaV1rYatTOxz02H3E5d8e5emie0bBTmYi+g/CZXMbMAwYA8r3+cgLWrVNKVCo1tsqEyXhuGcZxOtHh+KbMbk5Mt/mbCVrBb+IbReKitYWspFhKvWUWtZQu022C7F8XxBBxdSlhUO6k5yPkNPrOp4R2U4dw0rUKHEVxtUra29BsPvNzD43Jb7WkRdJHPcA7OYjHMuIxmajh+QOjuPLoPOdzhsPSwtFKNBAlNRYKJlErO7x+NGBakqdbERE2DAiIgCIiAIiIAiIgFLQVB3F5WIBaFUbACVsJWI0ClpWIgCIiAIiIAiIgH/9k="/>
          <p:cNvSpPr>
            <a:spLocks noChangeAspect="1" noChangeArrowheads="1"/>
          </p:cNvSpPr>
          <p:nvPr/>
        </p:nvSpPr>
        <p:spPr bwMode="auto">
          <a:xfrm>
            <a:off x="155575" y="-846138"/>
            <a:ext cx="1257300" cy="17716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9946" name="AutoShape 10" descr="data:image/jpeg;base64,/9j/4AAQSkZJRgABAQAAAQABAAD/2wCEAAkGBwgHBgkIBwgKCgkLDRYPDQwMDRsUFRAWIB0iIiAdHx8kKDQsJCYxJx8fLT0tMTU3Ojo6Iys/RD84QzQ5OjcBCgoKDQwNGg8PGjclHyU3Nzc3Nzc3Nzc3Nzc3Nzc3Nzc3Nzc3Nzc3Nzc3Nzc3Nzc3Nzc3Nzc3Nzc3Nzc3Nzc3N//AABEIALoAhAMBIgACEQEDEQH/xAAbAAEAAQUBAAAAAAAAAAAAAAAABAECAwUGB//EADsQAAIBAgQDBQYDBgcBAAAAAAECAAMRBBIhMQVBUQYTImFxBxQygaGxUpHRIzNCYsHhFUNygrLC8TT/xAAaAQEAAgMBAAAAAAAAAAAAAAAAAgMBBAUG/8QAIxEAAwACAgMBAAIDAAAAAAAAAAECAxEEIQUSMUFxgTNRYf/aAAwDAQACEQMRAD8A9xiIgCIiAJZUqJTTPUdUUbljYS+ece2QVPc+F21o98wZTsTYWv8AWRuvWWyUT7UkeiI6VFDU2DKRcEG4MvnNezvDHC9kMAhbMW7yp6ZnY2+V7TpYl7WzDWm0IiJIwIiIAiIgCIiAIiIAiIgCIiAJxvtWwfvPZRqqrdsPWSoPQnKf+U7KROLYNOIcNxODqfDWplfTSQyL2lolD1SZzns3xwxPARhz8WGcj/a3iH3I+U66eOezzj1HhPFHXH11oYatRKM1Q2VWW7KSfQsPyncDt/wOpX7nDVKtY/iVCB9Zr4uRCxp09FuaH7to6uJrcHxrB4shUqFWOyuLTYg3mxFza3L2UNaKxESYEREAREQBERAEREAREozBQSTYDcwDFisTSwtFq1dwiLuTOU4v2vdUZOGJR706Iaz/AFtND2h49/i/ECoYjB0z+zTXxjrp1mm7gHVFte2s4nK8k1XrHwsmV+nNU+FY2rXZMa1MU61ywTX/AMnXcEwy8OUUUooo5ORcn1JJmWjhRVUEi/K02lCiqqozAWsCNzORk5OTJ0ui95Nop31QFiCgXmSmonQcA42xdcLim3Nkc9ek1TU2CBiq5WNhrr6yJXVgRyPI32ksPJy8elWyp6Z6MJWajs7xH37BWqG9al4X8+hm3nrMWScsK5+MqfQiIlhgREQBERAEREATT9rMU2F4FiWpmzuBTU+psfpebicv29df8NoUm/irZvyB/WUcmvXFT/4ZX04FUC6IOg85KpIxPgXlz5y+mVI2sQbDykgKKZUWZWy3YE3B855PIi0yU1qBVF1Gv5SdRqBtAAzcpDQkmwI9JLwxCrbQH1lKe2CStJ9Dn/Z75ZGxCXcXJsdRrzmzVwUBy5rbEcpHq2dWJHlLqlNGDDwHEe48Qpk+FXGV9eR/vO6G088rpZlbNdTt1nW9ncecZgwlWwrUvCRfccjOr4jkrvC/6I0v028SkrO8QEREAREQBERAB2nE9vamfF4SjmIyU2cgeZsPsZ2p2nm/a7EnEdoK6qVtSVUuTppqfnqZpc+tYdf7JT9IYRQA9hZtLGXLbvrhARbmZhpgWvc3X6SZT8Y526zzGR6ZaXUhlayKT/NaS6aAVBYA33ExJTK6KTpr5SRRXOARYGUJ9jRnoPYMuoY8/KXZCzZVAAvc9JVFKEDrvMyWyWJ1ly2/o0RGpBswYa+W0pw7EvgsSlUHbwsLaMDMlRdfCwzje/MTFVSotIs+UgH4QvLrGOnNql9QO2oVkr0lqUyCpmScnwniJwlTK/7tvPSdTSqJURXRsynUGes43InNCf6VUtF8RE2SIiIgCIlIBhx2JTB4OtianwUkLn5TyKtWatiHqO2arVc1G9TuJ2ntC4j3ODpcPpMO8rnM46KP1P2nD4cWbYkg39ZxfI5d16r8LJRsMMQU00J30k+krsts2+3KQaVJgMyNc3uddT5TYUk8S5mOuhHScK62+yaJNJCq6EM3nzl9IMdrLbylKSU1e1EjazBDp6+sz5ddBuOsqoyVXNUv4yANDMlNWz6eJTz6RTRNmW5O8zCnuuiqdiInbBRQMpYjTY3G8selZQoZSBtcaiZVIVbKb2mItYm4DE9DaX+y1oGvq+EjQixsVEncG4qcLiO7qOTRY2YHl5iYMUpDKF2PXWQLMB4tDfQkWksHIvDfTMNbPRQbi42lZpOzPEBisM2Hc2q0eR5rN3PXYcqywrn9KWtCIiWmBLWYKCzGwAuSeUunP9usY+D7OYnumy1K1qSn13+gMhdKZdMI8745xR+LcYr4pTamzZaQP4Bt+vzl1I5KZapYDr5SHQKAbi4G452k3D0hUYPmuALhZ5nNTptsuS6JuDyNTZaXhA0mxwyqFFje28hvVerVw5AHhXKSBbMN9ZJSqwYgKFsdztNK12SJtPKVzKpW55CxMkDXUA3AmCnYgEubjWSabDYtrKgXqbMNNbbzIzWEwgkHLuNzL0sxU3v1ExO/iBfayA/CSdpjrKgJubEnSZ+8DWOUkX6TBWtUcZQQ1huNJsuFowQ6gUqCXa6+ciGxbKHJDa68pNq2LZgNDcG+8gVQc4QXAVdHms+mCTwnEjC8Vo1M3gdsjeh0+9p3Y2nmVVjdiHt0PUz0bh9b3jA0K346YY+tp3/C5tzUf2QyIkRETulYnEe03EhKfD8OdmdnPysP+07eee+07xY/hytoopuR63H6TU5r1gZmfpydM+IKF3+0m/gai2UrsdwRIlKy0zlIY9ZmUBu7UJ4N9DtPPWy42WGLWDMSWI2kuhexWrZvO0hUaoe4G62vpMyvam5XNdjy3HpNegbFKvhQUxcE2uDsJJp+El1+LlICMRTspCm2kkUnbvMxa4IsBKWjJMBYENcXPK8uuEcudJGR1sANbHcyz3ksdbEbW6mN6BsUrXCsDZT1mGpXJu18lja0jitZQr2bxW0G0xtUFRDcWseZk3k60YK1XJsra2FzrvINZjqFvlGmWXVq2YiwsWOVj0mOoTcte4Q20G/nNem2DCWLkXWwGlp3nZl8/BqH8t1/IzhDZTqSTe07nsupHBqN+bMfqZ2vDJrM/wCCF/DbxET0pWJwftNoZq3DaxUEKKguevh/vO8nMe0HB+88EFZb3oVFY26HQ/cTW5c+2GjK+nmy+BamYAqDcACSqRYMoUeEc5HvqCASPLY6zMtQplLEAg/nPN0XEykQxNibjTymeje7qzi/IDlItF70rhhfkSJlprbwLob3JMppGSZTHwsXJsNbTLRZDSKo7WJOp5SNTW9jTNgDr5y+moDsS178pVQJ9JlCWBvbcmWllzFrHMswLnY2YjLbYSrd5mPdsLAfDfeQfYM2cZxlIBOrLzImKrUVrmxIG0re1SzEWOwtLCQFZjbuxsBK6BViKdmQLduTDeWEPkJcDNm/hljOajC2gB2MuqNra4uNpmZ2YMBUBU8WqjUz0bg1E0OF4am3xCmCfU6zheE4X33iVCgF8JbM/oN/t9Z6MugnovD4WvbIV2ysRE7hATBjsNTxmFrYasL06qFG+czxMNbWgeM4zC4jBYirh6w/a0nym33/AK/OYaP703XzvPRe1/Z48SQYvCKPe6Y1W37xenqOX5TzghkrFCCpVrFGGq2nneVx3ipr8Lk9kumQpBZ7nY6SQrqGNR0KkaayOu17i1+cyIxIJYanlymnSJEpSmSyG3MDrMtIXqEhAL6k33MgIx73a36SRSqKoY6jm2s16MkykEDOQdTuOkuW9nI3Y6SEjqlUldARczLnZuoUDT1kQZEAC2VvGNDYy12sCqgMeQ5CR2sRYu36y5WFizHnykfUwXFsvMFrajrKuSFsCTmOhljEEFiwGhINt5suA8KqcUxWZ/8A5lILtff+X1mxgwVkr1kw3o3/AGP4eaVB8ZUUhqosl/w9fn+k6SWogRQqgAAWAHKXT1uDEsONQilvbEREuMCIiAJz3aLsxh+K3r0SKGMt+8to3+of1nQxIZMc5FqkZT0eOYrBY3hlcYfH0mpOD4WtdWH8p5y1KuYsANL7jrPXsXhKGMotRxVFKtJt1cXE5HifYOk134Vijhyf8qqM6/I7j6zk5/HUv8fZYrORBXMBci+tidoLgFtMwG+t7SVjez3H8ATmwT10/Hhzn+m/0mqeriaV1rYatTOxz02H3E5d8e5emie0bBTmYi+g/CZXMbMAwYA8r3+cgLWrVNKVCo1tsqEyXhuGcZxOtHh+KbMbk5Mt/mbCVrBb+IbReKitYWspFhKvWUWtZQu022C7F8XxBBxdSlhUO6k5yPkNPrOp4R2U4dw0rUKHEVxtUra29BsPvNzD43Jb7WkRdJHPcA7OYjHMuIxmajh+QOjuPLoPOdzhsPSwtFKNBAlNRYKJlErO7x+NGBakqdbERE2DAiIgCIiAIiIAiIgFLQVB3F5WIBaFUbACVsJWI0ClpWIgCIiAIiIAiIgH/9k="/>
          <p:cNvSpPr>
            <a:spLocks noChangeAspect="1" noChangeArrowheads="1"/>
          </p:cNvSpPr>
          <p:nvPr/>
        </p:nvSpPr>
        <p:spPr bwMode="auto">
          <a:xfrm>
            <a:off x="155575" y="-846138"/>
            <a:ext cx="1257300" cy="17716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9948" name="AutoShape 12" descr="data:image/jpeg;base64,/9j/4AAQSkZJRgABAQAAAQABAAD/2wCEAAkGBwgHBgkIBwgKCgkLDRYPDQwMDRsUFRAWIB0iIiAdHx8kKDQsJCYxJx8fLT0tMTU3Ojo6Iys/RD84QzQ5OjcBCgoKDQwNGg8PGjclHyU3Nzc3Nzc3Nzc3Nzc3Nzc3Nzc3Nzc3Nzc3Nzc3Nzc3Nzc3Nzc3Nzc3Nzc3Nzc3Nzc3N//AABEIALoAhAMBIgACEQEDEQH/xAAbAAEAAQUBAAAAAAAAAAAAAAAABAECAwUGB//EADsQAAIBAgQDBQYDBgcBAAAAAAECAAMRBBIhMQVBUQYTImFxBxQygaGxUpHRIzNCYsHhFUNygrLC8TT/xAAaAQEAAgMBAAAAAAAAAAAAAAAAAgMBBAUG/8QAIxEAAwACAgMBAAIDAAAAAAAAAAECAxEEIQUSMUFxgTNRYf/aAAwDAQACEQMRAD8A9xiIgCIiAJZUqJTTPUdUUbljYS+ece2QVPc+F21o98wZTsTYWv8AWRuvWWyUT7UkeiI6VFDU2DKRcEG4MvnNezvDHC9kMAhbMW7yp6ZnY2+V7TpYl7WzDWm0IiJIwIiIAiIgCIiAIiIAiIgCIiAJxvtWwfvPZRqqrdsPWSoPQnKf+U7KROLYNOIcNxODqfDWplfTSQyL2lolD1SZzns3xwxPARhz8WGcj/a3iH3I+U66eOezzj1HhPFHXH11oYatRKM1Q2VWW7KSfQsPyncDt/wOpX7nDVKtY/iVCB9Zr4uRCxp09FuaH7to6uJrcHxrB4shUqFWOyuLTYg3mxFza3L2UNaKxESYEREAREQBERAEREAREozBQSTYDcwDFisTSwtFq1dwiLuTOU4v2vdUZOGJR706Iaz/AFtND2h49/i/ECoYjB0z+zTXxjrp1mm7gHVFte2s4nK8k1XrHwsmV+nNU+FY2rXZMa1MU61ywTX/AMnXcEwy8OUUUooo5ORcn1JJmWjhRVUEi/K02lCiqqozAWsCNzORk5OTJ0ui95Nop31QFiCgXmSmonQcA42xdcLim3Nkc9ek1TU2CBiq5WNhrr6yJXVgRyPI32ksPJy8elWyp6Z6MJWajs7xH37BWqG9al4X8+hm3nrMWScsK5+MqfQiIlhgREQBERAEREATT9rMU2F4FiWpmzuBTU+psfpebicv29df8NoUm/irZvyB/WUcmvXFT/4ZX04FUC6IOg85KpIxPgXlz5y+mVI2sQbDykgKKZUWZWy3YE3B855PIi0yU1qBVF1Gv5SdRqBtAAzcpDQkmwI9JLwxCrbQH1lKe2CStJ9Dn/Z75ZGxCXcXJsdRrzmzVwUBy5rbEcpHq2dWJHlLqlNGDDwHEe48Qpk+FXGV9eR/vO6G088rpZlbNdTt1nW9ncecZgwlWwrUvCRfccjOr4jkrvC/6I0v028SkrO8QEREAREQBERAB2nE9vamfF4SjmIyU2cgeZsPsZ2p2nm/a7EnEdoK6qVtSVUuTppqfnqZpc+tYdf7JT9IYRQA9hZtLGXLbvrhARbmZhpgWvc3X6SZT8Y526zzGR6ZaXUhlayKT/NaS6aAVBYA33ExJTK6KTpr5SRRXOARYGUJ9jRnoPYMuoY8/KXZCzZVAAvc9JVFKEDrvMyWyWJ1ly2/o0RGpBswYa+W0pw7EvgsSlUHbwsLaMDMlRdfCwzje/MTFVSotIs+UgH4QvLrGOnNql9QO2oVkr0lqUyCpmScnwniJwlTK/7tvPSdTSqJURXRsynUGes43InNCf6VUtF8RE2SIiIgCIlIBhx2JTB4OtianwUkLn5TyKtWatiHqO2arVc1G9TuJ2ntC4j3ODpcPpMO8rnM46KP1P2nD4cWbYkg39ZxfI5d16r8LJRsMMQU00J30k+krsts2+3KQaVJgMyNc3uddT5TYUk8S5mOuhHScK62+yaJNJCq6EM3nzl9IMdrLbylKSU1e1EjazBDp6+sz5ddBuOsqoyVXNUv4yANDMlNWz6eJTz6RTRNmW5O8zCnuuiqdiInbBRQMpYjTY3G8selZQoZSBtcaiZVIVbKb2mItYm4DE9DaX+y1oGvq+EjQixsVEncG4qcLiO7qOTRY2YHl5iYMUpDKF2PXWQLMB4tDfQkWksHIvDfTMNbPRQbi42lZpOzPEBisM2Hc2q0eR5rN3PXYcqywrn9KWtCIiWmBLWYKCzGwAuSeUunP9usY+D7OYnumy1K1qSn13+gMhdKZdMI8745xR+LcYr4pTamzZaQP4Bt+vzl1I5KZapYDr5SHQKAbi4G452k3D0hUYPmuALhZ5nNTptsuS6JuDyNTZaXhA0mxwyqFFje28hvVerVw5AHhXKSBbMN9ZJSqwYgKFsdztNK12SJtPKVzKpW55CxMkDXUA3AmCnYgEubjWSabDYtrKgXqbMNNbbzIzWEwgkHLuNzL0sxU3v1ExO/iBfayA/CSdpjrKgJubEnSZ+8DWOUkX6TBWtUcZQQ1huNJsuFowQ6gUqCXa6+ciGxbKHJDa68pNq2LZgNDcG+8gVQc4QXAVdHms+mCTwnEjC8Vo1M3gdsjeh0+9p3Y2nmVVjdiHt0PUz0bh9b3jA0K346YY+tp3/C5tzUf2QyIkRETulYnEe03EhKfD8OdmdnPysP+07eee+07xY/hytoopuR63H6TU5r1gZmfpydM+IKF3+0m/gai2UrsdwRIlKy0zlIY9ZmUBu7UJ4N9DtPPWy42WGLWDMSWI2kuhexWrZvO0hUaoe4G62vpMyvam5XNdjy3HpNegbFKvhQUxcE2uDsJJp+El1+LlICMRTspCm2kkUnbvMxa4IsBKWjJMBYENcXPK8uuEcudJGR1sANbHcyz3ksdbEbW6mN6BsUrXCsDZT1mGpXJu18lja0jitZQr2bxW0G0xtUFRDcWseZk3k60YK1XJsra2FzrvINZjqFvlGmWXVq2YiwsWOVj0mOoTcte4Q20G/nNem2DCWLkXWwGlp3nZl8/BqH8t1/IzhDZTqSTe07nsupHBqN+bMfqZ2vDJrM/wCCF/DbxET0pWJwftNoZq3DaxUEKKguevh/vO8nMe0HB+88EFZb3oVFY26HQ/cTW5c+2GjK+nmy+BamYAqDcACSqRYMoUeEc5HvqCASPLY6zMtQplLEAg/nPN0XEykQxNibjTymeje7qzi/IDlItF70rhhfkSJlprbwLob3JMppGSZTHwsXJsNbTLRZDSKo7WJOp5SNTW9jTNgDr5y+moDsS178pVQJ9JlCWBvbcmWllzFrHMswLnY2YjLbYSrd5mPdsLAfDfeQfYM2cZxlIBOrLzImKrUVrmxIG0re1SzEWOwtLCQFZjbuxsBK6BViKdmQLduTDeWEPkJcDNm/hljOajC2gB2MuqNra4uNpmZ2YMBUBU8WqjUz0bg1E0OF4am3xCmCfU6zheE4X33iVCgF8JbM/oN/t9Z6MugnovD4WvbIV2ysRE7hATBjsNTxmFrYasL06qFG+czxMNbWgeM4zC4jBYirh6w/a0nym33/AK/OYaP703XzvPRe1/Z48SQYvCKPe6Y1W37xenqOX5TzghkrFCCpVrFGGq2nneVx3ipr8Lk9kumQpBZ7nY6SQrqGNR0KkaayOu17i1+cyIxIJYanlymnSJEpSmSyG3MDrMtIXqEhAL6k33MgIx73a36SRSqKoY6jm2s16MkykEDOQdTuOkuW9nI3Y6SEjqlUldARczLnZuoUDT1kQZEAC2VvGNDYy12sCqgMeQ5CR2sRYu36y5WFizHnykfUwXFsvMFrajrKuSFsCTmOhljEEFiwGhINt5suA8KqcUxWZ/8A5lILtff+X1mxgwVkr1kw3o3/AGP4eaVB8ZUUhqosl/w9fn+k6SWogRQqgAAWAHKXT1uDEsONQilvbEREuMCIiAJz3aLsxh+K3r0SKGMt+8to3+of1nQxIZMc5FqkZT0eOYrBY3hlcYfH0mpOD4WtdWH8p5y1KuYsANL7jrPXsXhKGMotRxVFKtJt1cXE5HifYOk134Vijhyf8qqM6/I7j6zk5/HUv8fZYrORBXMBci+tidoLgFtMwG+t7SVjez3H8ATmwT10/Hhzn+m/0mqeriaV1rYatTOxz02H3E5d8e5emie0bBTmYi+g/CZXMbMAwYA8r3+cgLWrVNKVCo1tsqEyXhuGcZxOtHh+KbMbk5Mt/mbCVrBb+IbReKitYWspFhKvWUWtZQu022C7F8XxBBxdSlhUO6k5yPkNPrOp4R2U4dw0rUKHEVxtUra29BsPvNzD43Jb7WkRdJHPcA7OYjHMuIxmajh+QOjuPLoPOdzhsPSwtFKNBAlNRYKJlErO7x+NGBakqdbERE2DAiIgCIiAIiIAiIgFLQVB3F5WIBaFUbACVsJWI0ClpWIgCIiAIiIAiIgH/9k="/>
          <p:cNvSpPr>
            <a:spLocks noChangeAspect="1" noChangeArrowheads="1"/>
          </p:cNvSpPr>
          <p:nvPr/>
        </p:nvSpPr>
        <p:spPr bwMode="auto">
          <a:xfrm>
            <a:off x="155575" y="-846138"/>
            <a:ext cx="1257300" cy="17716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9950" name="Picture 14" descr="Pears.jpg"/>
          <p:cNvPicPr>
            <a:picLocks noChangeAspect="1" noChangeArrowheads="1"/>
          </p:cNvPicPr>
          <p:nvPr/>
        </p:nvPicPr>
        <p:blipFill>
          <a:blip r:embed="rId4" cstate="print"/>
          <a:srcRect/>
          <a:stretch>
            <a:fillRect/>
          </a:stretch>
        </p:blipFill>
        <p:spPr bwMode="auto">
          <a:xfrm>
            <a:off x="7164288" y="1484784"/>
            <a:ext cx="1656184" cy="2523422"/>
          </a:xfrm>
          <a:prstGeom prst="rect">
            <a:avLst/>
          </a:prstGeom>
          <a:noFill/>
        </p:spPr>
      </p:pic>
      <p:pic>
        <p:nvPicPr>
          <p:cNvPr id="39952" name="Picture 16" descr="http://t0.gstatic.com/images?q=tbn:ANd9GcQouw_0vZ5Wv-6S2uoG48HOHYZQIKFmBbKvkzJxekWMmxeVgwjg"/>
          <p:cNvPicPr>
            <a:picLocks noChangeAspect="1" noChangeArrowheads="1"/>
          </p:cNvPicPr>
          <p:nvPr/>
        </p:nvPicPr>
        <p:blipFill>
          <a:blip r:embed="rId5" cstate="print"/>
          <a:srcRect/>
          <a:stretch>
            <a:fillRect/>
          </a:stretch>
        </p:blipFill>
        <p:spPr bwMode="auto">
          <a:xfrm>
            <a:off x="7191375" y="4077072"/>
            <a:ext cx="1952625" cy="2343151"/>
          </a:xfrm>
          <a:prstGeom prst="rect">
            <a:avLst/>
          </a:prstGeom>
          <a:noFill/>
        </p:spPr>
      </p:pic>
      <p:pic>
        <p:nvPicPr>
          <p:cNvPr id="39954" name="Picture 18" descr="http://t2.gstatic.com/images?q=tbn:ANd9GcQLE-nDi7dz1-2w3toVy47ZSCeujflaAhVp6x66TvDdSNvjMsI9"/>
          <p:cNvPicPr>
            <a:picLocks noChangeAspect="1" noChangeArrowheads="1"/>
          </p:cNvPicPr>
          <p:nvPr/>
        </p:nvPicPr>
        <p:blipFill>
          <a:blip r:embed="rId6" cstate="print"/>
          <a:srcRect/>
          <a:stretch>
            <a:fillRect/>
          </a:stretch>
        </p:blipFill>
        <p:spPr bwMode="auto">
          <a:xfrm>
            <a:off x="4572000" y="5157192"/>
            <a:ext cx="2520280" cy="1440160"/>
          </a:xfrm>
          <a:prstGeom prst="rect">
            <a:avLst/>
          </a:prstGeom>
          <a:noFill/>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t>Lösung</a:t>
            </a:r>
            <a:endParaRPr lang="ru-RU" dirty="0"/>
          </a:p>
        </p:txBody>
      </p:sp>
      <p:graphicFrame>
        <p:nvGraphicFramePr>
          <p:cNvPr id="3" name="Таблица 2"/>
          <p:cNvGraphicFramePr>
            <a:graphicFrameLocks noGrp="1"/>
          </p:cNvGraphicFramePr>
          <p:nvPr/>
        </p:nvGraphicFramePr>
        <p:xfrm>
          <a:off x="2123730" y="1340769"/>
          <a:ext cx="6696740" cy="5272360"/>
        </p:xfrm>
        <a:graphic>
          <a:graphicData uri="http://schemas.openxmlformats.org/drawingml/2006/table">
            <a:tbl>
              <a:tblPr firstRow="1" bandRow="1">
                <a:tableStyleId>{2D5ABB26-0587-4C30-8999-92F81FD0307C}</a:tableStyleId>
              </a:tblPr>
              <a:tblGrid>
                <a:gridCol w="1339348"/>
                <a:gridCol w="1339348"/>
                <a:gridCol w="1339348"/>
                <a:gridCol w="1339348"/>
                <a:gridCol w="1339348"/>
              </a:tblGrid>
              <a:tr h="1054472">
                <a:tc>
                  <a:txBody>
                    <a:bodyPr/>
                    <a:lstStyle/>
                    <a:p>
                      <a:pPr algn="ctr"/>
                      <a:r>
                        <a:rPr lang="de-DE" sz="4800" b="1" dirty="0" smtClean="0"/>
                        <a:t>T</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de-DE" sz="4800" b="1" dirty="0" smtClean="0"/>
                        <a:t>I</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4800" b="1" dirty="0" smtClean="0"/>
                        <a:t>S</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4800" b="1" dirty="0" smtClean="0"/>
                        <a:t>C</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4800" b="1" dirty="0" smtClean="0"/>
                        <a:t>H</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4472">
                <a:tc>
                  <a:txBody>
                    <a:bodyPr/>
                    <a:lstStyle/>
                    <a:p>
                      <a:pPr algn="ctr"/>
                      <a:r>
                        <a:rPr lang="de-DE" sz="4800" b="1" dirty="0" smtClean="0"/>
                        <a:t>B</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4800" b="1" dirty="0" smtClean="0"/>
                        <a:t>I</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de-DE" sz="4800" b="1" dirty="0" smtClean="0"/>
                        <a:t>R</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4800" b="1" dirty="0" smtClean="0"/>
                        <a:t>N</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4800" b="1" dirty="0" smtClean="0"/>
                        <a:t>E</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4472">
                <a:tc>
                  <a:txBody>
                    <a:bodyPr/>
                    <a:lstStyle/>
                    <a:p>
                      <a:pPr algn="ctr"/>
                      <a:r>
                        <a:rPr lang="de-DE" sz="4800" b="1" dirty="0" smtClean="0"/>
                        <a:t>W</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4800" b="1" dirty="0" smtClean="0"/>
                        <a:t>A</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4800" b="1" dirty="0" smtClean="0"/>
                        <a:t>G</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de-DE" sz="4800" b="1" dirty="0" smtClean="0"/>
                        <a:t>E</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4800" b="1" dirty="0" smtClean="0"/>
                        <a:t>N</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4472">
                <a:tc>
                  <a:txBody>
                    <a:bodyPr/>
                    <a:lstStyle/>
                    <a:p>
                      <a:pPr algn="ctr"/>
                      <a:r>
                        <a:rPr lang="de-DE" sz="4800" b="1" dirty="0" smtClean="0"/>
                        <a:t>G</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4800" b="1" dirty="0" smtClean="0"/>
                        <a:t>A</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4800" b="1" dirty="0" smtClean="0"/>
                        <a:t>B</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4800" b="1" dirty="0" smtClean="0"/>
                        <a:t>E</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de-DE" sz="4800" b="1" dirty="0" smtClean="0"/>
                        <a:t>L</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4472">
                <a:tc>
                  <a:txBody>
                    <a:bodyPr/>
                    <a:lstStyle/>
                    <a:p>
                      <a:pPr algn="ctr"/>
                      <a:r>
                        <a:rPr lang="de-DE" sz="4800" b="1" dirty="0" smtClean="0"/>
                        <a:t>A</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4800" b="1" dirty="0" smtClean="0"/>
                        <a:t>N</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4800" b="1" dirty="0" smtClean="0"/>
                        <a:t>K</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4800" b="1" dirty="0" smtClean="0"/>
                        <a:t>E</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4800" b="1" dirty="0" smtClean="0"/>
                        <a:t>R</a:t>
                      </a:r>
                      <a:endParaRPr lang="ru-RU" sz="4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t>Welches Wort passt nicht </a:t>
            </a:r>
            <a:br>
              <a:rPr lang="de-DE" dirty="0" smtClean="0"/>
            </a:br>
            <a:r>
              <a:rPr lang="de-DE" dirty="0" smtClean="0"/>
              <a:t>in die Reihe?</a:t>
            </a:r>
            <a:endParaRPr lang="ru-RU" dirty="0"/>
          </a:p>
        </p:txBody>
      </p:sp>
      <p:sp>
        <p:nvSpPr>
          <p:cNvPr id="3" name="Содержимое 2"/>
          <p:cNvSpPr>
            <a:spLocks noGrp="1"/>
          </p:cNvSpPr>
          <p:nvPr>
            <p:ph idx="1"/>
          </p:nvPr>
        </p:nvSpPr>
        <p:spPr>
          <a:xfrm>
            <a:off x="1979712" y="1600200"/>
            <a:ext cx="6707088" cy="4525963"/>
          </a:xfrm>
        </p:spPr>
        <p:txBody>
          <a:bodyPr/>
          <a:lstStyle/>
          <a:p>
            <a:r>
              <a:rPr lang="de-DE" dirty="0" smtClean="0"/>
              <a:t>Klug, grau, schlau, lustig</a:t>
            </a:r>
          </a:p>
          <a:p>
            <a:r>
              <a:rPr lang="de-DE" dirty="0" smtClean="0"/>
              <a:t>Schnell, schwarz, rot, gelb</a:t>
            </a:r>
          </a:p>
          <a:p>
            <a:r>
              <a:rPr lang="de-DE" dirty="0" smtClean="0"/>
              <a:t>Spielen, gern, lesen, lachen</a:t>
            </a:r>
          </a:p>
          <a:p>
            <a:r>
              <a:rPr lang="de-DE" dirty="0" smtClean="0"/>
              <a:t>Das Quadrat, das Rechteck, </a:t>
            </a:r>
            <a:r>
              <a:rPr lang="ru-RU" dirty="0" smtClean="0"/>
              <a:t/>
            </a:r>
            <a:br>
              <a:rPr lang="ru-RU" dirty="0" smtClean="0"/>
            </a:br>
            <a:r>
              <a:rPr lang="de-DE" dirty="0" smtClean="0"/>
              <a:t>die </a:t>
            </a:r>
            <a:r>
              <a:rPr lang="de-DE" dirty="0" smtClean="0"/>
              <a:t>Robbe, der Kreis</a:t>
            </a:r>
          </a:p>
          <a:p>
            <a:r>
              <a:rPr lang="de-DE" dirty="0" smtClean="0"/>
              <a:t>Der See, die See, die Insel, der </a:t>
            </a:r>
            <a:r>
              <a:rPr lang="de-DE" dirty="0" err="1" smtClean="0"/>
              <a:t>Fluß</a:t>
            </a:r>
            <a:endParaRPr lang="de-DE" dirty="0" smtClean="0"/>
          </a:p>
          <a:p>
            <a:r>
              <a:rPr lang="de-DE" dirty="0" smtClean="0"/>
              <a:t>Der Fuchs, die Biene, die Löwin, das Zebra</a:t>
            </a:r>
            <a:endParaRPr lang="ru-RU" dirty="0"/>
          </a:p>
        </p:txBody>
      </p:sp>
      <p:pic>
        <p:nvPicPr>
          <p:cNvPr id="4" name="Picture 2" descr="http://creative-english.org/wp-content/uploads/2010/05/63669116_v.jpg"/>
          <p:cNvPicPr>
            <a:picLocks noChangeAspect="1" noChangeArrowheads="1"/>
          </p:cNvPicPr>
          <p:nvPr/>
        </p:nvPicPr>
        <p:blipFill>
          <a:blip r:embed="rId2" cstate="print"/>
          <a:srcRect/>
          <a:stretch>
            <a:fillRect/>
          </a:stretch>
        </p:blipFill>
        <p:spPr bwMode="auto">
          <a:xfrm>
            <a:off x="7671603" y="1484784"/>
            <a:ext cx="1472397" cy="2159149"/>
          </a:xfrm>
          <a:prstGeom prst="rect">
            <a:avLst/>
          </a:prstGeom>
          <a:noFill/>
        </p:spPr>
      </p:pic>
      <p:sp>
        <p:nvSpPr>
          <p:cNvPr id="8" name="Овал 7"/>
          <p:cNvSpPr/>
          <p:nvPr/>
        </p:nvSpPr>
        <p:spPr>
          <a:xfrm>
            <a:off x="3347864" y="1700808"/>
            <a:ext cx="914400" cy="504056"/>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2339752" y="2204864"/>
            <a:ext cx="1440160" cy="576064"/>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3779912" y="2852936"/>
            <a:ext cx="864096" cy="504056"/>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2339752" y="3861048"/>
            <a:ext cx="1872208" cy="576064"/>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5220072" y="4437112"/>
            <a:ext cx="1584176" cy="648072"/>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4211960" y="5085184"/>
            <a:ext cx="1728192" cy="576064"/>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solidFill>
                  <a:schemeClr val="tx2"/>
                </a:solidFill>
                <a:latin typeface="+mj-lt"/>
                <a:ea typeface="+mj-ea"/>
                <a:cs typeface="+mj-cs"/>
              </a:rPr>
              <a:t>Finde Antonyme </a:t>
            </a:r>
            <a:endParaRPr lang="ru-RU" dirty="0"/>
          </a:p>
        </p:txBody>
      </p:sp>
      <p:graphicFrame>
        <p:nvGraphicFramePr>
          <p:cNvPr id="4" name="Содержимое 3"/>
          <p:cNvGraphicFramePr>
            <a:graphicFrameLocks noGrp="1"/>
          </p:cNvGraphicFramePr>
          <p:nvPr>
            <p:ph idx="1"/>
          </p:nvPr>
        </p:nvGraphicFramePr>
        <p:xfrm>
          <a:off x="2195736" y="1600200"/>
          <a:ext cx="6491064" cy="5029200"/>
        </p:xfrm>
        <a:graphic>
          <a:graphicData uri="http://schemas.openxmlformats.org/drawingml/2006/table">
            <a:tbl>
              <a:tblPr firstRow="1" bandRow="1">
                <a:tableStyleId>{284E427A-3D55-4303-BF80-6455036E1DE7}</a:tableStyleId>
              </a:tblPr>
              <a:tblGrid>
                <a:gridCol w="3245532"/>
                <a:gridCol w="3245532"/>
              </a:tblGrid>
              <a:tr h="370840">
                <a:tc>
                  <a:txBody>
                    <a:bodyPr/>
                    <a:lstStyle/>
                    <a:p>
                      <a:r>
                        <a:rPr lang="de-DE" sz="2400" dirty="0" smtClean="0"/>
                        <a:t>Wort</a:t>
                      </a:r>
                      <a:endParaRPr lang="ru-RU" sz="2400" dirty="0"/>
                    </a:p>
                  </a:txBody>
                  <a:tcPr/>
                </a:tc>
                <a:tc>
                  <a:txBody>
                    <a:bodyPr/>
                    <a:lstStyle/>
                    <a:p>
                      <a:r>
                        <a:rPr lang="de-DE" sz="2400" dirty="0" smtClean="0"/>
                        <a:t>Antonym</a:t>
                      </a:r>
                      <a:endParaRPr lang="ru-RU" sz="2400" dirty="0"/>
                    </a:p>
                  </a:txBody>
                  <a:tcPr/>
                </a:tc>
              </a:tr>
              <a:tr h="370840">
                <a:tc>
                  <a:txBody>
                    <a:bodyPr/>
                    <a:lstStyle/>
                    <a:p>
                      <a:r>
                        <a:rPr lang="de-DE" sz="2400" kern="1200" dirty="0" smtClean="0">
                          <a:solidFill>
                            <a:schemeClr val="dk1"/>
                          </a:solidFill>
                          <a:latin typeface="+mn-lt"/>
                          <a:ea typeface="+mn-ea"/>
                          <a:cs typeface="+mn-cs"/>
                        </a:rPr>
                        <a:t>gut</a:t>
                      </a:r>
                      <a:endParaRPr lang="ru-RU" sz="2400" dirty="0"/>
                    </a:p>
                  </a:txBody>
                  <a:tcPr/>
                </a:tc>
                <a:tc>
                  <a:txBody>
                    <a:bodyPr/>
                    <a:lstStyle/>
                    <a:p>
                      <a:r>
                        <a:rPr lang="de-DE" sz="2400" dirty="0" smtClean="0"/>
                        <a:t>schlecht</a:t>
                      </a:r>
                      <a:endParaRPr lang="ru-RU" sz="2400" dirty="0"/>
                    </a:p>
                  </a:txBody>
                  <a:tcPr/>
                </a:tc>
              </a:tr>
              <a:tr h="370840">
                <a:tc>
                  <a:txBody>
                    <a:bodyPr/>
                    <a:lstStyle/>
                    <a:p>
                      <a:r>
                        <a:rPr lang="de-DE" sz="2400" dirty="0" smtClean="0"/>
                        <a:t>jung</a:t>
                      </a:r>
                      <a:endParaRPr lang="ru-RU" sz="2400" dirty="0"/>
                    </a:p>
                  </a:txBody>
                  <a:tcPr/>
                </a:tc>
                <a:tc>
                  <a:txBody>
                    <a:bodyPr/>
                    <a:lstStyle/>
                    <a:p>
                      <a:r>
                        <a:rPr lang="de-DE" sz="2400" dirty="0" smtClean="0"/>
                        <a:t>alt</a:t>
                      </a:r>
                      <a:endParaRPr lang="ru-RU" sz="2400" dirty="0"/>
                    </a:p>
                  </a:txBody>
                  <a:tcPr/>
                </a:tc>
              </a:tr>
              <a:tr h="370840">
                <a:tc>
                  <a:txBody>
                    <a:bodyPr/>
                    <a:lstStyle/>
                    <a:p>
                      <a:r>
                        <a:rPr lang="de-DE" sz="2400" dirty="0" smtClean="0"/>
                        <a:t>fleißig</a:t>
                      </a:r>
                      <a:endParaRPr lang="ru-RU" sz="2400" dirty="0"/>
                    </a:p>
                  </a:txBody>
                  <a:tcPr/>
                </a:tc>
                <a:tc>
                  <a:txBody>
                    <a:bodyPr/>
                    <a:lstStyle/>
                    <a:p>
                      <a:r>
                        <a:rPr lang="de-DE" sz="2400" dirty="0" smtClean="0"/>
                        <a:t>faul</a:t>
                      </a:r>
                      <a:endParaRPr lang="ru-RU" sz="2400" dirty="0"/>
                    </a:p>
                  </a:txBody>
                  <a:tcPr/>
                </a:tc>
              </a:tr>
              <a:tr h="370840">
                <a:tc>
                  <a:txBody>
                    <a:bodyPr/>
                    <a:lstStyle/>
                    <a:p>
                      <a:r>
                        <a:rPr lang="de-DE" sz="2400" dirty="0" smtClean="0"/>
                        <a:t>ruhig</a:t>
                      </a:r>
                      <a:endParaRPr lang="ru-RU" sz="2400" dirty="0"/>
                    </a:p>
                  </a:txBody>
                  <a:tcPr/>
                </a:tc>
                <a:tc>
                  <a:txBody>
                    <a:bodyPr/>
                    <a:lstStyle/>
                    <a:p>
                      <a:r>
                        <a:rPr lang="de-DE" sz="2400" dirty="0" smtClean="0"/>
                        <a:t>nervös</a:t>
                      </a:r>
                      <a:endParaRPr lang="ru-RU" sz="2400" dirty="0"/>
                    </a:p>
                  </a:txBody>
                  <a:tcPr/>
                </a:tc>
              </a:tr>
              <a:tr h="370840">
                <a:tc>
                  <a:txBody>
                    <a:bodyPr/>
                    <a:lstStyle/>
                    <a:p>
                      <a:r>
                        <a:rPr lang="de-DE" sz="2400" dirty="0" smtClean="0"/>
                        <a:t>lustig</a:t>
                      </a:r>
                      <a:endParaRPr lang="ru-RU" sz="2400" dirty="0"/>
                    </a:p>
                  </a:txBody>
                  <a:tcPr/>
                </a:tc>
                <a:tc>
                  <a:txBody>
                    <a:bodyPr/>
                    <a:lstStyle/>
                    <a:p>
                      <a:r>
                        <a:rPr lang="de-DE" sz="2400" dirty="0" smtClean="0"/>
                        <a:t>traurig</a:t>
                      </a:r>
                      <a:endParaRPr lang="ru-RU" sz="2400" dirty="0"/>
                    </a:p>
                  </a:txBody>
                  <a:tcPr/>
                </a:tc>
              </a:tr>
              <a:tr h="370840">
                <a:tc>
                  <a:txBody>
                    <a:bodyPr/>
                    <a:lstStyle/>
                    <a:p>
                      <a:r>
                        <a:rPr lang="de-DE" sz="2400" dirty="0" smtClean="0"/>
                        <a:t>kalt</a:t>
                      </a:r>
                      <a:endParaRPr lang="ru-RU" sz="2400" dirty="0"/>
                    </a:p>
                  </a:txBody>
                  <a:tcPr/>
                </a:tc>
                <a:tc>
                  <a:txBody>
                    <a:bodyPr/>
                    <a:lstStyle/>
                    <a:p>
                      <a:r>
                        <a:rPr lang="de-DE" sz="2400" dirty="0" smtClean="0"/>
                        <a:t>warm</a:t>
                      </a:r>
                      <a:endParaRPr lang="ru-RU" sz="2400" dirty="0"/>
                    </a:p>
                  </a:txBody>
                  <a:tcPr/>
                </a:tc>
              </a:tr>
              <a:tr h="370840">
                <a:tc>
                  <a:txBody>
                    <a:bodyPr/>
                    <a:lstStyle/>
                    <a:p>
                      <a:r>
                        <a:rPr lang="de-DE" sz="2400" dirty="0" smtClean="0"/>
                        <a:t>groß</a:t>
                      </a:r>
                      <a:endParaRPr lang="ru-RU" sz="2400" dirty="0"/>
                    </a:p>
                  </a:txBody>
                  <a:tcPr/>
                </a:tc>
                <a:tc>
                  <a:txBody>
                    <a:bodyPr/>
                    <a:lstStyle/>
                    <a:p>
                      <a:r>
                        <a:rPr lang="de-DE" sz="2400" dirty="0" smtClean="0"/>
                        <a:t>klein</a:t>
                      </a:r>
                      <a:endParaRPr lang="ru-RU" sz="2400" dirty="0"/>
                    </a:p>
                  </a:txBody>
                  <a:tcPr/>
                </a:tc>
              </a:tr>
              <a:tr h="370840">
                <a:tc>
                  <a:txBody>
                    <a:bodyPr/>
                    <a:lstStyle/>
                    <a:p>
                      <a:r>
                        <a:rPr lang="de-DE" sz="2400" dirty="0" smtClean="0"/>
                        <a:t>klug</a:t>
                      </a:r>
                      <a:endParaRPr lang="ru-RU" sz="2400" dirty="0"/>
                    </a:p>
                  </a:txBody>
                  <a:tcPr/>
                </a:tc>
                <a:tc>
                  <a:txBody>
                    <a:bodyPr/>
                    <a:lstStyle/>
                    <a:p>
                      <a:r>
                        <a:rPr lang="de-DE" sz="2400" dirty="0" smtClean="0"/>
                        <a:t>dumm</a:t>
                      </a:r>
                      <a:endParaRPr lang="ru-RU" sz="2400" dirty="0"/>
                    </a:p>
                  </a:txBody>
                  <a:tcPr/>
                </a:tc>
              </a:tr>
              <a:tr h="370840">
                <a:tc>
                  <a:txBody>
                    <a:bodyPr/>
                    <a:lstStyle/>
                    <a:p>
                      <a:r>
                        <a:rPr lang="de-DE" sz="2400" dirty="0" smtClean="0"/>
                        <a:t>stark</a:t>
                      </a:r>
                      <a:endParaRPr lang="ru-RU" sz="2400" dirty="0"/>
                    </a:p>
                  </a:txBody>
                  <a:tcPr/>
                </a:tc>
                <a:tc>
                  <a:txBody>
                    <a:bodyPr/>
                    <a:lstStyle/>
                    <a:p>
                      <a:r>
                        <a:rPr lang="de-DE" sz="2400" dirty="0" smtClean="0"/>
                        <a:t>schwach</a:t>
                      </a:r>
                      <a:endParaRPr lang="ru-RU" sz="2400" dirty="0"/>
                    </a:p>
                  </a:txBody>
                  <a:tcPr/>
                </a:tc>
              </a:tr>
              <a:tr h="370840">
                <a:tc>
                  <a:txBody>
                    <a:bodyPr/>
                    <a:lstStyle/>
                    <a:p>
                      <a:r>
                        <a:rPr lang="de-DE" sz="2400" dirty="0" smtClean="0"/>
                        <a:t>laut</a:t>
                      </a:r>
                      <a:endParaRPr lang="ru-RU" sz="2400" dirty="0"/>
                    </a:p>
                  </a:txBody>
                  <a:tcPr/>
                </a:tc>
                <a:tc>
                  <a:txBody>
                    <a:bodyPr/>
                    <a:lstStyle/>
                    <a:p>
                      <a:r>
                        <a:rPr lang="de-DE" sz="2400" dirty="0" smtClean="0"/>
                        <a:t>leise</a:t>
                      </a:r>
                      <a:endParaRPr lang="ru-RU" sz="2400" dirty="0"/>
                    </a:p>
                  </a:txBody>
                  <a:tcPr/>
                </a:tc>
              </a:tr>
            </a:tbl>
          </a:graphicData>
        </a:graphic>
      </p:graphicFrame>
      <p:sp>
        <p:nvSpPr>
          <p:cNvPr id="5" name="Прямоугольник 4"/>
          <p:cNvSpPr/>
          <p:nvPr/>
        </p:nvSpPr>
        <p:spPr>
          <a:xfrm>
            <a:off x="5508104" y="2132856"/>
            <a:ext cx="1224136" cy="360040"/>
          </a:xfrm>
          <a:prstGeom prst="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508104" y="2564904"/>
            <a:ext cx="1224136" cy="360040"/>
          </a:xfrm>
          <a:prstGeom prst="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508104" y="3038980"/>
            <a:ext cx="1224136" cy="360040"/>
          </a:xfrm>
          <a:prstGeom prst="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508104" y="3486018"/>
            <a:ext cx="1224136" cy="360040"/>
          </a:xfrm>
          <a:prstGeom prst="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5508104" y="3948046"/>
            <a:ext cx="1224136" cy="360040"/>
          </a:xfrm>
          <a:prstGeom prst="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508104" y="4392142"/>
            <a:ext cx="1224136" cy="360040"/>
          </a:xfrm>
          <a:prstGeom prst="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508104" y="4854170"/>
            <a:ext cx="1224136" cy="360040"/>
          </a:xfrm>
          <a:prstGeom prst="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508104" y="5328246"/>
            <a:ext cx="1224136" cy="360040"/>
          </a:xfrm>
          <a:prstGeom prst="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508104" y="5778226"/>
            <a:ext cx="1224136" cy="360040"/>
          </a:xfrm>
          <a:prstGeom prst="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508104" y="6237312"/>
            <a:ext cx="1224136" cy="360040"/>
          </a:xfrm>
          <a:prstGeom prst="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t>Rebusse</a:t>
            </a:r>
            <a:endParaRPr lang="ru-RU"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885950" y="2276872"/>
            <a:ext cx="7071728" cy="2557859"/>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1979712" y="5373216"/>
            <a:ext cx="6717754" cy="530349"/>
          </a:xfrm>
          <a:prstGeom prst="rect">
            <a:avLst/>
          </a:prstGeom>
          <a:noFill/>
          <a:ln w="9525">
            <a:noFill/>
            <a:miter lim="800000"/>
            <a:headEnd/>
            <a:tailEnd/>
          </a:ln>
        </p:spPr>
      </p:pic>
      <p:pic>
        <p:nvPicPr>
          <p:cNvPr id="13314" name="Picture 2" descr="http://modernpedagog.ru/wp-content/uploads/2012/03/images-42.jpg"/>
          <p:cNvPicPr>
            <a:picLocks noChangeAspect="1" noChangeArrowheads="1"/>
          </p:cNvPicPr>
          <p:nvPr/>
        </p:nvPicPr>
        <p:blipFill>
          <a:blip r:embed="rId4" cstate="print"/>
          <a:srcRect/>
          <a:stretch>
            <a:fillRect/>
          </a:stretch>
        </p:blipFill>
        <p:spPr bwMode="auto">
          <a:xfrm>
            <a:off x="3635896" y="260648"/>
            <a:ext cx="2466975" cy="1847851"/>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4)">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additive="base">
                                        <p:cTn id="12" dur="500" fill="hold"/>
                                        <p:tgtEl>
                                          <p:spTgt spid="8195"/>
                                        </p:tgtEl>
                                        <p:attrNameLst>
                                          <p:attrName>ppt_x</p:attrName>
                                        </p:attrNameLst>
                                      </p:cBhvr>
                                      <p:tavLst>
                                        <p:tav tm="0">
                                          <p:val>
                                            <p:strVal val="#ppt_x"/>
                                          </p:val>
                                        </p:tav>
                                        <p:tav tm="100000">
                                          <p:val>
                                            <p:strVal val="#ppt_x"/>
                                          </p:val>
                                        </p:tav>
                                      </p:tavLst>
                                    </p:anim>
                                    <p:anim calcmode="lin" valueType="num">
                                      <p:cBhvr additive="base">
                                        <p:cTn id="13"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t>Rebusse</a:t>
            </a:r>
            <a:endParaRPr lang="ru-RU"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619672" y="2636911"/>
            <a:ext cx="7277472" cy="2571161"/>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971600" y="5661248"/>
            <a:ext cx="7958466" cy="458341"/>
          </a:xfrm>
          <a:prstGeom prst="rect">
            <a:avLst/>
          </a:prstGeom>
          <a:noFill/>
          <a:ln w="9525">
            <a:noFill/>
            <a:miter lim="800000"/>
            <a:headEnd/>
            <a:tailEnd/>
          </a:ln>
        </p:spPr>
      </p:pic>
      <p:pic>
        <p:nvPicPr>
          <p:cNvPr id="12292" name="Picture 4" descr="http://modernpedagog.ru/wp-content/uploads/2012/03/images-42.jpg"/>
          <p:cNvPicPr>
            <a:picLocks noChangeAspect="1" noChangeArrowheads="1"/>
          </p:cNvPicPr>
          <p:nvPr/>
        </p:nvPicPr>
        <p:blipFill>
          <a:blip r:embed="rId4" cstate="print"/>
          <a:srcRect/>
          <a:stretch>
            <a:fillRect/>
          </a:stretch>
        </p:blipFill>
        <p:spPr bwMode="auto">
          <a:xfrm>
            <a:off x="3491880" y="332656"/>
            <a:ext cx="2466975" cy="1847851"/>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4)">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 calcmode="lin" valueType="num">
                                      <p:cBhvr additive="base">
                                        <p:cTn id="12" dur="500" fill="hold"/>
                                        <p:tgtEl>
                                          <p:spTgt spid="9219"/>
                                        </p:tgtEl>
                                        <p:attrNameLst>
                                          <p:attrName>ppt_x</p:attrName>
                                        </p:attrNameLst>
                                      </p:cBhvr>
                                      <p:tavLst>
                                        <p:tav tm="0">
                                          <p:val>
                                            <p:strVal val="1+#ppt_w/2"/>
                                          </p:val>
                                        </p:tav>
                                        <p:tav tm="100000">
                                          <p:val>
                                            <p:strVal val="#ppt_x"/>
                                          </p:val>
                                        </p:tav>
                                      </p:tavLst>
                                    </p:anim>
                                    <p:anim calcmode="lin" valueType="num">
                                      <p:cBhvr additive="base">
                                        <p:cTn id="13" dur="500" fill="hold"/>
                                        <p:tgtEl>
                                          <p:spTgt spid="9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t>Rebusse</a:t>
            </a:r>
            <a:endParaRPr lang="ru-RU"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1454400" y="2636912"/>
            <a:ext cx="7592955" cy="2376264"/>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827584" y="5301208"/>
            <a:ext cx="8136904" cy="467801"/>
          </a:xfrm>
          <a:prstGeom prst="rect">
            <a:avLst/>
          </a:prstGeom>
          <a:noFill/>
          <a:ln w="9525">
            <a:noFill/>
            <a:miter lim="800000"/>
            <a:headEnd/>
            <a:tailEnd/>
          </a:ln>
        </p:spPr>
      </p:pic>
      <p:pic>
        <p:nvPicPr>
          <p:cNvPr id="11266" name="Picture 2" descr="http://modernpedagog.ru/wp-content/uploads/2012/03/images-42.jpg"/>
          <p:cNvPicPr>
            <a:picLocks noChangeAspect="1" noChangeArrowheads="1"/>
          </p:cNvPicPr>
          <p:nvPr/>
        </p:nvPicPr>
        <p:blipFill>
          <a:blip r:embed="rId4" cstate="print"/>
          <a:srcRect/>
          <a:stretch>
            <a:fillRect/>
          </a:stretch>
        </p:blipFill>
        <p:spPr bwMode="auto">
          <a:xfrm>
            <a:off x="3419872" y="332656"/>
            <a:ext cx="2466975" cy="1847851"/>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4)">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additive="base">
                                        <p:cTn id="12" dur="500" fill="hold"/>
                                        <p:tgtEl>
                                          <p:spTgt spid="10243"/>
                                        </p:tgtEl>
                                        <p:attrNameLst>
                                          <p:attrName>ppt_x</p:attrName>
                                        </p:attrNameLst>
                                      </p:cBhvr>
                                      <p:tavLst>
                                        <p:tav tm="0">
                                          <p:val>
                                            <p:strVal val="0-#ppt_w/2"/>
                                          </p:val>
                                        </p:tav>
                                        <p:tav tm="100000">
                                          <p:val>
                                            <p:strVal val="#ppt_x"/>
                                          </p:val>
                                        </p:tav>
                                      </p:tavLst>
                                    </p:anim>
                                    <p:anim calcmode="lin" valueType="num">
                                      <p:cBhvr additive="base">
                                        <p:cTn id="13"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t>Rebusse</a:t>
            </a:r>
            <a:endParaRPr lang="ru-RU"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1819594" y="2492896"/>
            <a:ext cx="7127974" cy="2376264"/>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2483768" y="5445224"/>
            <a:ext cx="5904656" cy="462233"/>
          </a:xfrm>
          <a:prstGeom prst="rect">
            <a:avLst/>
          </a:prstGeom>
          <a:noFill/>
          <a:ln w="9525">
            <a:noFill/>
            <a:miter lim="800000"/>
            <a:headEnd/>
            <a:tailEnd/>
          </a:ln>
        </p:spPr>
      </p:pic>
      <p:pic>
        <p:nvPicPr>
          <p:cNvPr id="10242" name="Picture 2" descr="http://modernpedagog.ru/wp-content/uploads/2012/03/images-42.jpg"/>
          <p:cNvPicPr>
            <a:picLocks noChangeAspect="1" noChangeArrowheads="1"/>
          </p:cNvPicPr>
          <p:nvPr/>
        </p:nvPicPr>
        <p:blipFill>
          <a:blip r:embed="rId4" cstate="print"/>
          <a:srcRect/>
          <a:stretch>
            <a:fillRect/>
          </a:stretch>
        </p:blipFill>
        <p:spPr bwMode="auto">
          <a:xfrm>
            <a:off x="3419872" y="260648"/>
            <a:ext cx="2466975" cy="1847851"/>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4)">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 calcmode="lin" valueType="num">
                                      <p:cBhvr additive="base">
                                        <p:cTn id="12" dur="500" fill="hold"/>
                                        <p:tgtEl>
                                          <p:spTgt spid="11267"/>
                                        </p:tgtEl>
                                        <p:attrNameLst>
                                          <p:attrName>ppt_x</p:attrName>
                                        </p:attrNameLst>
                                      </p:cBhvr>
                                      <p:tavLst>
                                        <p:tav tm="0">
                                          <p:val>
                                            <p:strVal val="#ppt_x"/>
                                          </p:val>
                                        </p:tav>
                                        <p:tav tm="100000">
                                          <p:val>
                                            <p:strVal val="#ppt_x"/>
                                          </p:val>
                                        </p:tav>
                                      </p:tavLst>
                                    </p:anim>
                                    <p:anim calcmode="lin" valueType="num">
                                      <p:cBhvr additive="base">
                                        <p:cTn id="13" dur="500" fill="hold"/>
                                        <p:tgtEl>
                                          <p:spTgt spid="112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t>Rätsel</a:t>
            </a:r>
            <a:r>
              <a:rPr lang="ru-RU" dirty="0" smtClean="0"/>
              <a:t>:</a:t>
            </a:r>
            <a:r>
              <a:rPr lang="de-DE" dirty="0" smtClean="0"/>
              <a:t> Buchstaben ersetzen</a:t>
            </a:r>
            <a:endParaRPr lang="ru-RU" dirty="0"/>
          </a:p>
        </p:txBody>
      </p:sp>
      <p:sp>
        <p:nvSpPr>
          <p:cNvPr id="3" name="Содержимое 2"/>
          <p:cNvSpPr>
            <a:spLocks noGrp="1"/>
          </p:cNvSpPr>
          <p:nvPr>
            <p:ph idx="1"/>
          </p:nvPr>
        </p:nvSpPr>
        <p:spPr>
          <a:xfrm>
            <a:off x="2051720" y="1600200"/>
            <a:ext cx="6635080" cy="4525963"/>
          </a:xfrm>
        </p:spPr>
        <p:txBody>
          <a:bodyPr/>
          <a:lstStyle/>
          <a:p>
            <a:pPr algn="ctr">
              <a:buNone/>
            </a:pPr>
            <a:r>
              <a:rPr lang="de-DE" dirty="0" smtClean="0"/>
              <a:t>Anleitung</a:t>
            </a:r>
            <a:r>
              <a:rPr lang="ru-RU" dirty="0" smtClean="0"/>
              <a:t>:</a:t>
            </a:r>
            <a:endParaRPr lang="de-DE" dirty="0" smtClean="0"/>
          </a:p>
          <a:p>
            <a:pPr>
              <a:buNone/>
            </a:pPr>
            <a:r>
              <a:rPr lang="de-DE" dirty="0" smtClean="0"/>
              <a:t>   Von Zeile zu Zeile darf immer nur ein Buchstabe verändert werden.</a:t>
            </a:r>
          </a:p>
          <a:p>
            <a:pPr>
              <a:buNone/>
            </a:pPr>
            <a:r>
              <a:rPr lang="de-DE" dirty="0" smtClean="0"/>
              <a:t>    Ei, au, </a:t>
            </a:r>
            <a:r>
              <a:rPr lang="de-DE" dirty="0" err="1" smtClean="0"/>
              <a:t>sch</a:t>
            </a:r>
            <a:r>
              <a:rPr lang="de-DE" dirty="0" smtClean="0"/>
              <a:t>… zählt als ein Buchstabe.</a:t>
            </a:r>
          </a:p>
          <a:p>
            <a:pPr>
              <a:buNone/>
            </a:pPr>
            <a:endParaRPr lang="ru-RU" dirty="0"/>
          </a:p>
        </p:txBody>
      </p:sp>
      <p:pic>
        <p:nvPicPr>
          <p:cNvPr id="31746" name="Picture 2" descr="http://t2.gstatic.com/images?q=tbn:ANd9GcQa29fXq_arKLyXNMZPfstBVJ8t7LJLwrsrtf1Uu_HEhetzn6TQ3w"/>
          <p:cNvPicPr>
            <a:picLocks noChangeAspect="1" noChangeArrowheads="1"/>
          </p:cNvPicPr>
          <p:nvPr/>
        </p:nvPicPr>
        <p:blipFill>
          <a:blip r:embed="rId2" cstate="print"/>
          <a:srcRect/>
          <a:stretch>
            <a:fillRect/>
          </a:stretch>
        </p:blipFill>
        <p:spPr bwMode="auto">
          <a:xfrm>
            <a:off x="3347864" y="4008664"/>
            <a:ext cx="3168352" cy="2693101"/>
          </a:xfrm>
          <a:prstGeom prst="rect">
            <a:avLst/>
          </a:prstGeom>
          <a:noFill/>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pPr algn="r"/>
            <a:r>
              <a:rPr lang="de-DE" dirty="0" smtClean="0"/>
              <a:t>Buchstabensalat</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2297728" y="1124744"/>
            <a:ext cx="5442624" cy="5544616"/>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46168" y="83593"/>
            <a:ext cx="4846111" cy="677440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t>Kreuzworträtsel</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1619672" y="1556792"/>
            <a:ext cx="3743325" cy="5040560"/>
          </a:xfrm>
          <a:prstGeom prst="rect">
            <a:avLst/>
          </a:prstGeom>
          <a:noFill/>
          <a:ln w="9525">
            <a:noFill/>
            <a:miter lim="800000"/>
            <a:headEnd/>
            <a:tailEnd/>
          </a:ln>
        </p:spPr>
      </p:pic>
      <p:sp>
        <p:nvSpPr>
          <p:cNvPr id="5" name="Прямоугольник 4"/>
          <p:cNvSpPr/>
          <p:nvPr/>
        </p:nvSpPr>
        <p:spPr>
          <a:xfrm>
            <a:off x="5652120" y="1809413"/>
            <a:ext cx="3158505" cy="4893647"/>
          </a:xfrm>
          <a:prstGeom prst="rect">
            <a:avLst/>
          </a:prstGeom>
        </p:spPr>
        <p:txBody>
          <a:bodyPr wrap="square">
            <a:spAutoFit/>
          </a:bodyPr>
          <a:lstStyle/>
          <a:p>
            <a:pPr lvl="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de-DE" sz="2400" b="1" u="sng" dirty="0" smtClean="0">
                <a:solidFill>
                  <a:srgbClr val="000000"/>
                </a:solidFill>
                <a:latin typeface="Calibri" pitchFamily="34" charset="0"/>
                <a:ea typeface="Times New Roman" pitchFamily="18" charset="0"/>
                <a:cs typeface="Courier New" pitchFamily="49" charset="0"/>
              </a:rPr>
              <a:t>senkrecht</a:t>
            </a:r>
            <a:endParaRPr lang="ru-RU" sz="2400" u="sng" dirty="0" smtClean="0">
              <a:solidFill>
                <a:srgbClr val="000000"/>
              </a:solidFill>
              <a:latin typeface="Arial"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2400" b="1" dirty="0" smtClean="0">
                <a:solidFill>
                  <a:srgbClr val="000000"/>
                </a:solidFill>
                <a:latin typeface="Calibri" pitchFamily="34" charset="0"/>
                <a:ea typeface="Times New Roman" pitchFamily="18" charset="0"/>
                <a:cs typeface="Courier New" pitchFamily="49" charset="0"/>
              </a:rPr>
              <a:t>1. оранжевый</a:t>
            </a:r>
            <a:endParaRPr lang="ru-RU" sz="2400" dirty="0" smtClean="0">
              <a:solidFill>
                <a:srgbClr val="000000"/>
              </a:solidFill>
              <a:latin typeface="Arial"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2400" b="1" dirty="0" smtClean="0">
                <a:solidFill>
                  <a:srgbClr val="000000"/>
                </a:solidFill>
                <a:latin typeface="Calibri" pitchFamily="34" charset="0"/>
                <a:ea typeface="Times New Roman" pitchFamily="18" charset="0"/>
                <a:cs typeface="Courier New" pitchFamily="49" charset="0"/>
              </a:rPr>
              <a:t>2. серый</a:t>
            </a:r>
            <a:endParaRPr lang="ru-RU" sz="2400" dirty="0" smtClean="0">
              <a:solidFill>
                <a:srgbClr val="000000"/>
              </a:solidFill>
              <a:latin typeface="Arial"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2400" b="1" dirty="0" smtClean="0">
                <a:solidFill>
                  <a:srgbClr val="000000"/>
                </a:solidFill>
                <a:latin typeface="Calibri" pitchFamily="34" charset="0"/>
                <a:ea typeface="Times New Roman" pitchFamily="18" charset="0"/>
                <a:cs typeface="Courier New" pitchFamily="49" charset="0"/>
              </a:rPr>
              <a:t>3. разноцветный</a:t>
            </a:r>
            <a:endParaRPr lang="ru-RU" sz="2400" dirty="0" smtClean="0">
              <a:solidFill>
                <a:srgbClr val="000000"/>
              </a:solidFill>
              <a:latin typeface="Arial"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2400" b="1" dirty="0" smtClean="0">
                <a:solidFill>
                  <a:srgbClr val="000000"/>
                </a:solidFill>
                <a:latin typeface="Calibri" pitchFamily="34" charset="0"/>
                <a:ea typeface="Times New Roman" pitchFamily="18" charset="0"/>
                <a:cs typeface="Courier New" pitchFamily="49" charset="0"/>
              </a:rPr>
              <a:t>4. зеленый</a:t>
            </a:r>
            <a:endParaRPr lang="ru-RU" sz="2400" dirty="0" smtClean="0">
              <a:solidFill>
                <a:srgbClr val="000000"/>
              </a:solidFill>
              <a:latin typeface="Arial"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2400" b="1" dirty="0" smtClean="0">
                <a:solidFill>
                  <a:srgbClr val="000000"/>
                </a:solidFill>
                <a:latin typeface="Calibri" pitchFamily="34" charset="0"/>
                <a:ea typeface="Times New Roman" pitchFamily="18" charset="0"/>
                <a:cs typeface="Courier New" pitchFamily="49" charset="0"/>
              </a:rPr>
              <a:t>6. синий</a:t>
            </a:r>
            <a:endParaRPr lang="ru-RU" sz="2400" dirty="0" smtClean="0">
              <a:solidFill>
                <a:srgbClr val="000000"/>
              </a:solidFill>
              <a:latin typeface="Arial"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2400" b="1" dirty="0" smtClean="0">
                <a:solidFill>
                  <a:srgbClr val="000000"/>
                </a:solidFill>
                <a:latin typeface="Calibri" pitchFamily="34" charset="0"/>
                <a:ea typeface="Times New Roman" pitchFamily="18" charset="0"/>
                <a:cs typeface="Courier New" pitchFamily="49" charset="0"/>
              </a:rPr>
              <a:t>9. </a:t>
            </a:r>
            <a:r>
              <a:rPr lang="ru-RU" sz="2400" b="1" dirty="0" err="1" smtClean="0">
                <a:solidFill>
                  <a:srgbClr val="000000"/>
                </a:solidFill>
                <a:latin typeface="Calibri" pitchFamily="34" charset="0"/>
                <a:ea typeface="Times New Roman" pitchFamily="18" charset="0"/>
                <a:cs typeface="Courier New" pitchFamily="49" charset="0"/>
              </a:rPr>
              <a:t>голубой</a:t>
            </a:r>
            <a:endParaRPr lang="ru-RU" sz="2400" dirty="0" smtClean="0">
              <a:solidFill>
                <a:srgbClr val="000000"/>
              </a:solidFill>
              <a:latin typeface="Arial"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de-DE" sz="2400" b="1" u="sng" dirty="0" smtClean="0">
                <a:solidFill>
                  <a:srgbClr val="000000"/>
                </a:solidFill>
                <a:latin typeface="Calibri" pitchFamily="34" charset="0"/>
                <a:ea typeface="Times New Roman" pitchFamily="18" charset="0"/>
                <a:cs typeface="Courier New" pitchFamily="49" charset="0"/>
              </a:rPr>
              <a:t>waagerecht</a:t>
            </a:r>
            <a:endParaRPr lang="ru-RU" sz="2400" u="sng" dirty="0" smtClean="0">
              <a:solidFill>
                <a:srgbClr val="000000"/>
              </a:solidFill>
              <a:latin typeface="Arial"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2400" b="1" dirty="0" smtClean="0">
                <a:solidFill>
                  <a:srgbClr val="000000"/>
                </a:solidFill>
                <a:latin typeface="Calibri" pitchFamily="34" charset="0"/>
                <a:ea typeface="Times New Roman" pitchFamily="18" charset="0"/>
                <a:cs typeface="Courier New" pitchFamily="49" charset="0"/>
              </a:rPr>
              <a:t>3. коричневый</a:t>
            </a:r>
            <a:endParaRPr lang="ru-RU" sz="2400" dirty="0" smtClean="0">
              <a:solidFill>
                <a:srgbClr val="000000"/>
              </a:solidFill>
              <a:latin typeface="Arial"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2400" b="1" dirty="0" smtClean="0">
                <a:solidFill>
                  <a:srgbClr val="000000"/>
                </a:solidFill>
                <a:latin typeface="Calibri" pitchFamily="34" charset="0"/>
                <a:ea typeface="Times New Roman" pitchFamily="18" charset="0"/>
                <a:cs typeface="Courier New" pitchFamily="49" charset="0"/>
              </a:rPr>
              <a:t>5. желтый</a:t>
            </a:r>
            <a:endParaRPr lang="ru-RU" sz="2400" dirty="0" smtClean="0">
              <a:solidFill>
                <a:srgbClr val="000000"/>
              </a:solidFill>
              <a:latin typeface="Arial"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2400" b="1" dirty="0" smtClean="0">
                <a:solidFill>
                  <a:srgbClr val="000000"/>
                </a:solidFill>
                <a:latin typeface="Calibri" pitchFamily="34" charset="0"/>
                <a:ea typeface="Times New Roman" pitchFamily="18" charset="0"/>
                <a:cs typeface="Courier New" pitchFamily="49" charset="0"/>
              </a:rPr>
              <a:t>7. красный</a:t>
            </a:r>
            <a:endParaRPr lang="ru-RU" sz="2400" dirty="0" smtClean="0">
              <a:solidFill>
                <a:srgbClr val="000000"/>
              </a:solidFill>
              <a:latin typeface="Arial"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2400" b="1" dirty="0" smtClean="0">
                <a:solidFill>
                  <a:srgbClr val="000000"/>
                </a:solidFill>
                <a:latin typeface="Calibri" pitchFamily="34" charset="0"/>
                <a:ea typeface="Times New Roman" pitchFamily="18" charset="0"/>
                <a:cs typeface="Courier New" pitchFamily="49" charset="0"/>
              </a:rPr>
              <a:t>8. черный</a:t>
            </a:r>
            <a:endParaRPr lang="ru-RU" sz="2400" dirty="0" smtClean="0">
              <a:solidFill>
                <a:srgbClr val="000000"/>
              </a:solidFill>
              <a:latin typeface="Arial"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2400" b="1" dirty="0" smtClean="0">
                <a:solidFill>
                  <a:srgbClr val="000000"/>
                </a:solidFill>
                <a:latin typeface="Calibri" pitchFamily="34" charset="0"/>
                <a:ea typeface="Times New Roman" pitchFamily="18" charset="0"/>
                <a:cs typeface="Courier New" pitchFamily="49" charset="0"/>
              </a:rPr>
              <a:t>10. фиолетовый</a:t>
            </a:r>
            <a:endParaRPr lang="ru-RU" sz="2400" dirty="0" smtClean="0">
              <a:solidFill>
                <a:srgbClr val="000000"/>
              </a:solidFill>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lstStyle/>
          <a:p>
            <a:pPr algn="r"/>
            <a:r>
              <a:rPr lang="de-DE" dirty="0" smtClean="0"/>
              <a:t>Lösung</a:t>
            </a:r>
            <a:endParaRPr lang="ru-RU" dirty="0"/>
          </a:p>
        </p:txBody>
      </p:sp>
      <p:pic>
        <p:nvPicPr>
          <p:cNvPr id="1028" name="Picture 4"/>
          <p:cNvPicPr>
            <a:picLocks noChangeAspect="1" noChangeArrowheads="1"/>
          </p:cNvPicPr>
          <p:nvPr/>
        </p:nvPicPr>
        <p:blipFill>
          <a:blip r:embed="rId2" cstate="print"/>
          <a:srcRect/>
          <a:stretch>
            <a:fillRect/>
          </a:stretch>
        </p:blipFill>
        <p:spPr bwMode="auto">
          <a:xfrm>
            <a:off x="2339752" y="801113"/>
            <a:ext cx="4536504" cy="5912746"/>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t>Kreuzworträtsel</a:t>
            </a:r>
            <a:endParaRPr lang="ru-RU" dirty="0"/>
          </a:p>
        </p:txBody>
      </p:sp>
      <p:pic>
        <p:nvPicPr>
          <p:cNvPr id="46082" name="Picture 2"/>
          <p:cNvPicPr>
            <a:picLocks noChangeAspect="1" noChangeArrowheads="1"/>
          </p:cNvPicPr>
          <p:nvPr/>
        </p:nvPicPr>
        <p:blipFill>
          <a:blip r:embed="rId2" cstate="print"/>
          <a:srcRect/>
          <a:stretch>
            <a:fillRect/>
          </a:stretch>
        </p:blipFill>
        <p:spPr bwMode="auto">
          <a:xfrm>
            <a:off x="0" y="1484784"/>
            <a:ext cx="5652120" cy="5373216"/>
          </a:xfrm>
          <a:prstGeom prst="rect">
            <a:avLst/>
          </a:prstGeom>
          <a:noFill/>
          <a:ln w="9525">
            <a:noFill/>
            <a:miter lim="800000"/>
            <a:headEnd/>
            <a:tailEnd/>
          </a:ln>
        </p:spPr>
      </p:pic>
      <p:sp>
        <p:nvSpPr>
          <p:cNvPr id="6" name="Прямоугольник 5"/>
          <p:cNvSpPr/>
          <p:nvPr/>
        </p:nvSpPr>
        <p:spPr>
          <a:xfrm>
            <a:off x="6156175" y="1484784"/>
            <a:ext cx="2232249" cy="5016758"/>
          </a:xfrm>
          <a:prstGeom prst="rect">
            <a:avLst/>
          </a:prstGeom>
        </p:spPr>
        <p:txBody>
          <a:bodyPr wrap="square">
            <a:spAutoFit/>
          </a:bodyPr>
          <a:lstStyle/>
          <a:p>
            <a:pPr lvl="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de-DE" sz="1600" b="1" u="sng" dirty="0" smtClean="0">
                <a:solidFill>
                  <a:srgbClr val="000000"/>
                </a:solidFill>
                <a:latin typeface="Calibri" pitchFamily="34" charset="0"/>
                <a:ea typeface="Times New Roman" pitchFamily="18" charset="0"/>
                <a:cs typeface="Courier New" pitchFamily="49" charset="0"/>
              </a:rPr>
              <a:t>senkrecht</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600" b="1" dirty="0" smtClean="0">
                <a:solidFill>
                  <a:srgbClr val="000000"/>
                </a:solidFill>
                <a:latin typeface="Calibri" pitchFamily="34" charset="0"/>
                <a:ea typeface="Times New Roman" pitchFamily="18" charset="0"/>
                <a:cs typeface="Courier New" pitchFamily="49" charset="0"/>
              </a:rPr>
              <a:t>1. заяц</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600" b="1" dirty="0" smtClean="0">
                <a:solidFill>
                  <a:srgbClr val="000000"/>
                </a:solidFill>
                <a:latin typeface="Calibri" pitchFamily="34" charset="0"/>
                <a:ea typeface="Times New Roman" pitchFamily="18" charset="0"/>
                <a:cs typeface="Courier New" pitchFamily="49" charset="0"/>
              </a:rPr>
              <a:t>2. тюлень</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600" b="1" dirty="0" smtClean="0">
                <a:solidFill>
                  <a:srgbClr val="000000"/>
                </a:solidFill>
                <a:latin typeface="Calibri" pitchFamily="34" charset="0"/>
                <a:ea typeface="Times New Roman" pitchFamily="18" charset="0"/>
                <a:cs typeface="Courier New" pitchFamily="49" charset="0"/>
              </a:rPr>
              <a:t>3. собака</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600" b="1" dirty="0" smtClean="0">
                <a:solidFill>
                  <a:srgbClr val="000000"/>
                </a:solidFill>
                <a:latin typeface="Calibri" pitchFamily="34" charset="0"/>
                <a:ea typeface="Times New Roman" pitchFamily="18" charset="0"/>
                <a:cs typeface="Courier New" pitchFamily="49" charset="0"/>
              </a:rPr>
              <a:t>6. пингвин</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600" b="1" dirty="0" smtClean="0">
                <a:solidFill>
                  <a:srgbClr val="000000"/>
                </a:solidFill>
                <a:latin typeface="Calibri" pitchFamily="34" charset="0"/>
                <a:ea typeface="Times New Roman" pitchFamily="18" charset="0"/>
                <a:cs typeface="Courier New" pitchFamily="49" charset="0"/>
              </a:rPr>
              <a:t>7. зебра</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600" b="1" dirty="0" smtClean="0">
                <a:solidFill>
                  <a:srgbClr val="000000"/>
                </a:solidFill>
                <a:latin typeface="Calibri" pitchFamily="34" charset="0"/>
                <a:ea typeface="Times New Roman" pitchFamily="18" charset="0"/>
                <a:cs typeface="Courier New" pitchFamily="49" charset="0"/>
              </a:rPr>
              <a:t>9. лягушка</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600" b="1" dirty="0" smtClean="0">
                <a:solidFill>
                  <a:srgbClr val="000000"/>
                </a:solidFill>
                <a:latin typeface="Calibri" pitchFamily="34" charset="0"/>
                <a:ea typeface="Times New Roman" pitchFamily="18" charset="0"/>
                <a:cs typeface="Courier New" pitchFamily="49" charset="0"/>
              </a:rPr>
              <a:t>10. рыба</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600" b="1" dirty="0" smtClean="0">
                <a:solidFill>
                  <a:srgbClr val="000000"/>
                </a:solidFill>
                <a:latin typeface="Calibri" pitchFamily="34" charset="0"/>
                <a:ea typeface="Times New Roman" pitchFamily="18" charset="0"/>
                <a:cs typeface="Courier New" pitchFamily="49" charset="0"/>
              </a:rPr>
              <a:t>11. лев</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600" b="1" dirty="0" smtClean="0">
                <a:solidFill>
                  <a:srgbClr val="000000"/>
                </a:solidFill>
                <a:latin typeface="Calibri" pitchFamily="34" charset="0"/>
                <a:ea typeface="Times New Roman" pitchFamily="18" charset="0"/>
                <a:cs typeface="Courier New" pitchFamily="49" charset="0"/>
              </a:rPr>
              <a:t>13. лошадь</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600" b="1" dirty="0" smtClean="0">
                <a:solidFill>
                  <a:srgbClr val="000000"/>
                </a:solidFill>
                <a:latin typeface="Calibri" pitchFamily="34" charset="0"/>
                <a:ea typeface="Times New Roman" pitchFamily="18" charset="0"/>
                <a:cs typeface="Courier New" pitchFamily="49" charset="0"/>
              </a:rPr>
              <a:t>15. кошка</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de-DE" sz="1600" b="1" u="sng" dirty="0" smtClean="0">
                <a:solidFill>
                  <a:srgbClr val="000000"/>
                </a:solidFill>
                <a:latin typeface="Calibri" pitchFamily="34" charset="0"/>
                <a:ea typeface="Times New Roman" pitchFamily="18" charset="0"/>
                <a:cs typeface="Courier New" pitchFamily="49" charset="0"/>
              </a:rPr>
              <a:t>waagerecht</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de-DE" sz="1600" b="1" dirty="0" smtClean="0">
                <a:solidFill>
                  <a:srgbClr val="000000"/>
                </a:solidFill>
                <a:latin typeface="Calibri" pitchFamily="34" charset="0"/>
                <a:ea typeface="Times New Roman" pitchFamily="18" charset="0"/>
                <a:cs typeface="Courier New" pitchFamily="49" charset="0"/>
              </a:rPr>
              <a:t>4. </a:t>
            </a:r>
            <a:r>
              <a:rPr lang="ru-RU" sz="1600" b="1" dirty="0" smtClean="0">
                <a:solidFill>
                  <a:srgbClr val="000000"/>
                </a:solidFill>
                <a:latin typeface="Calibri" pitchFamily="34" charset="0"/>
                <a:ea typeface="Times New Roman" pitchFamily="18" charset="0"/>
                <a:cs typeface="Courier New" pitchFamily="49" charset="0"/>
              </a:rPr>
              <a:t>волк</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de-DE" sz="1600" b="1" dirty="0" smtClean="0">
                <a:solidFill>
                  <a:srgbClr val="000000"/>
                </a:solidFill>
                <a:latin typeface="Calibri" pitchFamily="34" charset="0"/>
                <a:ea typeface="Times New Roman" pitchFamily="18" charset="0"/>
                <a:cs typeface="Courier New" pitchFamily="49" charset="0"/>
              </a:rPr>
              <a:t>5. </a:t>
            </a:r>
            <a:r>
              <a:rPr lang="ru-RU" sz="1600" b="1" dirty="0" smtClean="0">
                <a:solidFill>
                  <a:srgbClr val="000000"/>
                </a:solidFill>
                <a:latin typeface="Calibri" pitchFamily="34" charset="0"/>
                <a:ea typeface="Times New Roman" pitchFamily="18" charset="0"/>
                <a:cs typeface="Courier New" pitchFamily="49" charset="0"/>
              </a:rPr>
              <a:t>паук</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de-DE" sz="1600" b="1" dirty="0" smtClean="0">
                <a:solidFill>
                  <a:srgbClr val="000000"/>
                </a:solidFill>
                <a:latin typeface="Calibri" pitchFamily="34" charset="0"/>
                <a:ea typeface="Times New Roman" pitchFamily="18" charset="0"/>
                <a:cs typeface="Courier New" pitchFamily="49" charset="0"/>
              </a:rPr>
              <a:t>8. </a:t>
            </a:r>
            <a:r>
              <a:rPr lang="ru-RU" sz="1600" b="1" dirty="0" smtClean="0">
                <a:solidFill>
                  <a:srgbClr val="000000"/>
                </a:solidFill>
                <a:latin typeface="Calibri" pitchFamily="34" charset="0"/>
                <a:ea typeface="Times New Roman" pitchFamily="18" charset="0"/>
                <a:cs typeface="Courier New" pitchFamily="49" charset="0"/>
              </a:rPr>
              <a:t>слон</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de-DE" sz="1600" b="1" dirty="0" smtClean="0">
                <a:solidFill>
                  <a:srgbClr val="000000"/>
                </a:solidFill>
                <a:latin typeface="Calibri" pitchFamily="34" charset="0"/>
                <a:ea typeface="Times New Roman" pitchFamily="18" charset="0"/>
                <a:cs typeface="Courier New" pitchFamily="49" charset="0"/>
              </a:rPr>
              <a:t>12. </a:t>
            </a:r>
            <a:r>
              <a:rPr lang="ru-RU" sz="1600" b="1" dirty="0" smtClean="0">
                <a:solidFill>
                  <a:srgbClr val="000000"/>
                </a:solidFill>
                <a:latin typeface="Calibri" pitchFamily="34" charset="0"/>
                <a:ea typeface="Times New Roman" pitchFamily="18" charset="0"/>
                <a:cs typeface="Courier New" pitchFamily="49" charset="0"/>
              </a:rPr>
              <a:t>тигр</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de-DE" sz="1600" b="1" dirty="0" smtClean="0">
                <a:solidFill>
                  <a:srgbClr val="000000"/>
                </a:solidFill>
                <a:latin typeface="Calibri" pitchFamily="34" charset="0"/>
                <a:ea typeface="Times New Roman" pitchFamily="18" charset="0"/>
                <a:cs typeface="Courier New" pitchFamily="49" charset="0"/>
              </a:rPr>
              <a:t>14. </a:t>
            </a:r>
            <a:r>
              <a:rPr lang="ru-RU" sz="1600" b="1" dirty="0" smtClean="0">
                <a:solidFill>
                  <a:srgbClr val="000000"/>
                </a:solidFill>
                <a:latin typeface="Calibri" pitchFamily="34" charset="0"/>
                <a:ea typeface="Times New Roman" pitchFamily="18" charset="0"/>
                <a:cs typeface="Courier New" pitchFamily="49" charset="0"/>
              </a:rPr>
              <a:t>лиса</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600" b="1" dirty="0" smtClean="0">
                <a:solidFill>
                  <a:srgbClr val="000000"/>
                </a:solidFill>
                <a:latin typeface="Calibri" pitchFamily="34" charset="0"/>
                <a:ea typeface="Times New Roman" pitchFamily="18" charset="0"/>
                <a:cs typeface="Courier New" pitchFamily="49" charset="0"/>
              </a:rPr>
              <a:t>15. кролик</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600" b="1" dirty="0" smtClean="0">
                <a:solidFill>
                  <a:srgbClr val="000000"/>
                </a:solidFill>
                <a:latin typeface="Calibri" pitchFamily="34" charset="0"/>
                <a:ea typeface="Times New Roman" pitchFamily="18" charset="0"/>
                <a:cs typeface="Courier New" pitchFamily="49" charset="0"/>
              </a:rPr>
              <a:t>16. медведь</a:t>
            </a:r>
            <a:endParaRPr lang="ru-RU" sz="1600" b="1" dirty="0" smtClean="0">
              <a:solidFill>
                <a:srgbClr val="000000"/>
              </a:solidFill>
              <a:latin typeface="Calibri"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600" b="1" dirty="0" smtClean="0">
                <a:solidFill>
                  <a:srgbClr val="000000"/>
                </a:solidFill>
                <a:latin typeface="Calibri" pitchFamily="34" charset="0"/>
                <a:ea typeface="Times New Roman" pitchFamily="18" charset="0"/>
                <a:cs typeface="Courier New" pitchFamily="49" charset="0"/>
              </a:rPr>
              <a:t>17. птица</a:t>
            </a:r>
            <a:endParaRPr lang="ru-RU" sz="1600" b="1" dirty="0" smtClean="0">
              <a:solidFill>
                <a:srgbClr val="000000"/>
              </a:solidFill>
              <a:latin typeface="Calibri"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pPr algn="r"/>
            <a:r>
              <a:rPr lang="de-DE" dirty="0" smtClean="0"/>
              <a:t>Lösung</a:t>
            </a:r>
            <a:endParaRPr lang="ru-RU" dirty="0"/>
          </a:p>
        </p:txBody>
      </p:sp>
      <p:pic>
        <p:nvPicPr>
          <p:cNvPr id="32770" name="Picture 2"/>
          <p:cNvPicPr>
            <a:picLocks noChangeAspect="1" noChangeArrowheads="1"/>
          </p:cNvPicPr>
          <p:nvPr/>
        </p:nvPicPr>
        <p:blipFill>
          <a:blip r:embed="rId2" cstate="print"/>
          <a:srcRect/>
          <a:stretch>
            <a:fillRect/>
          </a:stretch>
        </p:blipFill>
        <p:spPr bwMode="auto">
          <a:xfrm>
            <a:off x="2105024" y="1376363"/>
            <a:ext cx="6588139" cy="54816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t>Rate</a:t>
            </a:r>
            <a:r>
              <a:rPr lang="ru-RU" dirty="0" smtClean="0"/>
              <a:t>:</a:t>
            </a:r>
            <a:r>
              <a:rPr lang="de-DE" dirty="0" smtClean="0"/>
              <a:t> Wer ist das?</a:t>
            </a:r>
            <a:endParaRPr lang="ru-RU" dirty="0"/>
          </a:p>
        </p:txBody>
      </p:sp>
      <p:graphicFrame>
        <p:nvGraphicFramePr>
          <p:cNvPr id="4" name="Содержимое 3"/>
          <p:cNvGraphicFramePr>
            <a:graphicFrameLocks noGrp="1"/>
          </p:cNvGraphicFramePr>
          <p:nvPr>
            <p:ph idx="1"/>
          </p:nvPr>
        </p:nvGraphicFramePr>
        <p:xfrm>
          <a:off x="1835696" y="1412774"/>
          <a:ext cx="7128792" cy="4880587"/>
        </p:xfrm>
        <a:graphic>
          <a:graphicData uri="http://schemas.openxmlformats.org/drawingml/2006/table">
            <a:tbl>
              <a:tblPr firstRow="1" bandRow="1">
                <a:tableStyleId>{638B1855-1B75-4FBE-930C-398BA8C253C6}</a:tableStyleId>
              </a:tblPr>
              <a:tblGrid>
                <a:gridCol w="3564396"/>
                <a:gridCol w="3564396"/>
              </a:tblGrid>
              <a:tr h="616350">
                <a:tc>
                  <a:txBody>
                    <a:bodyPr/>
                    <a:lstStyle/>
                    <a:p>
                      <a:r>
                        <a:rPr lang="de-DE" sz="2400" b="0" kern="1200" dirty="0" smtClean="0"/>
                        <a:t>Er macht Interviews </a:t>
                      </a:r>
                      <a:endParaRPr lang="ru-RU"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2595"/>
                    </a:solidFill>
                  </a:tcPr>
                </a:tc>
                <a:tc>
                  <a:txBody>
                    <a:bodyPr/>
                    <a:lstStyle/>
                    <a:p>
                      <a:r>
                        <a:rPr lang="de-DE" sz="2400" b="0" kern="1200" dirty="0" smtClean="0"/>
                        <a:t>der Journalist</a:t>
                      </a:r>
                      <a:endParaRPr lang="ru-RU"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2595"/>
                    </a:solidFill>
                  </a:tcPr>
                </a:tc>
              </a:tr>
              <a:tr h="1063837">
                <a:tc>
                  <a:txBody>
                    <a:bodyPr/>
                    <a:lstStyle/>
                    <a:p>
                      <a:r>
                        <a:rPr lang="de-DE" sz="2400" kern="1200" dirty="0" smtClean="0"/>
                        <a:t>Er arbeitet mit den Kindern, liest vor, spielt mit ihnen, singt </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de-DE" sz="2400" kern="1200" dirty="0" smtClean="0"/>
                        <a:t>der Erzieher</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616350">
                <a:tc>
                  <a:txBody>
                    <a:bodyPr/>
                    <a:lstStyle/>
                    <a:p>
                      <a:r>
                        <a:rPr lang="de-DE" sz="2400" kern="1200" dirty="0" smtClean="0"/>
                        <a:t>Er kann Reisen organisieren </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2595"/>
                    </a:solidFill>
                  </a:tcPr>
                </a:tc>
                <a:tc>
                  <a:txBody>
                    <a:bodyPr/>
                    <a:lstStyle/>
                    <a:p>
                      <a:r>
                        <a:rPr lang="de-DE" sz="2400" kern="1200" dirty="0" smtClean="0"/>
                        <a:t>der Touristikkaufmann</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2595"/>
                    </a:solidFill>
                  </a:tcPr>
                </a:tc>
              </a:tr>
              <a:tr h="1063837">
                <a:tc>
                  <a:txBody>
                    <a:bodyPr/>
                    <a:lstStyle/>
                    <a:p>
                      <a:r>
                        <a:rPr lang="de-DE" sz="2400" kern="1200" dirty="0" smtClean="0"/>
                        <a:t>Er hilft seinem Chef, plant seine Arbeit, telefoniert viel </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de-DE" sz="2400" kern="1200" dirty="0" smtClean="0"/>
                        <a:t>der Sekretär</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063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kern="1200" dirty="0" smtClean="0"/>
                        <a:t>Er kontrolliert unsere Zähne </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2595"/>
                    </a:solidFill>
                  </a:tcPr>
                </a:tc>
                <a:tc>
                  <a:txBody>
                    <a:bodyPr/>
                    <a:lstStyle/>
                    <a:p>
                      <a:r>
                        <a:rPr lang="de-DE" sz="2400" kern="1200" dirty="0" smtClean="0"/>
                        <a:t>der Zahnarzt</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2595"/>
                    </a:solidFill>
                  </a:tcPr>
                </a:tc>
              </a:tr>
            </a:tbl>
          </a:graphicData>
        </a:graphic>
      </p:graphicFrame>
      <p:sp>
        <p:nvSpPr>
          <p:cNvPr id="5" name="Прямоугольник 4"/>
          <p:cNvSpPr/>
          <p:nvPr/>
        </p:nvSpPr>
        <p:spPr>
          <a:xfrm>
            <a:off x="5436096" y="1484784"/>
            <a:ext cx="3456384" cy="432048"/>
          </a:xfrm>
          <a:prstGeom prst="rect">
            <a:avLst/>
          </a:prstGeom>
          <a:solidFill>
            <a:srgbClr val="1F2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436096" y="3284984"/>
            <a:ext cx="3384376" cy="648072"/>
          </a:xfrm>
          <a:prstGeom prst="rect">
            <a:avLst/>
          </a:prstGeom>
          <a:solidFill>
            <a:srgbClr val="1F2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436096" y="5301208"/>
            <a:ext cx="3384376" cy="864096"/>
          </a:xfrm>
          <a:prstGeom prst="rect">
            <a:avLst/>
          </a:prstGeom>
          <a:solidFill>
            <a:srgbClr val="1F2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436096" y="2132856"/>
            <a:ext cx="3384376" cy="6480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436096" y="4077072"/>
            <a:ext cx="3384376" cy="6480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0" nodeType="clickEffect">
                                  <p:stCondLst>
                                    <p:cond delay="0"/>
                                  </p:stCondLst>
                                  <p:childTnLst>
                                    <p:animEffect transition="out" filter="diamond(i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grpId="0" nodeType="clickEffect">
                                  <p:stCondLst>
                                    <p:cond delay="0"/>
                                  </p:stCondLst>
                                  <p:childTnLst>
                                    <p:animEffect transition="out" filter="diamond(in)">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xit" presetSubtype="16" fill="hold" grpId="0" nodeType="clickEffect">
                                  <p:stCondLst>
                                    <p:cond delay="0"/>
                                  </p:stCondLst>
                                  <p:childTnLst>
                                    <p:animEffect transition="out" filter="diamond(in)">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solidFill>
                  <a:schemeClr val="tx2"/>
                </a:solidFill>
                <a:latin typeface="+mj-lt"/>
                <a:ea typeface="+mj-ea"/>
                <a:cs typeface="+mj-cs"/>
              </a:rPr>
              <a:t>          Übersetzt </a:t>
            </a:r>
            <a:r>
              <a:rPr lang="de-DE" dirty="0">
                <a:solidFill>
                  <a:schemeClr val="tx2"/>
                </a:solidFill>
                <a:latin typeface="+mj-lt"/>
                <a:ea typeface="+mj-ea"/>
                <a:cs typeface="+mj-cs"/>
              </a:rPr>
              <a:t>die Sprichwörter</a:t>
            </a:r>
            <a:endParaRPr lang="ru-RU" dirty="0"/>
          </a:p>
        </p:txBody>
      </p:sp>
      <p:sp>
        <p:nvSpPr>
          <p:cNvPr id="3" name="Содержимое 2"/>
          <p:cNvSpPr>
            <a:spLocks noGrp="1"/>
          </p:cNvSpPr>
          <p:nvPr>
            <p:ph idx="1"/>
          </p:nvPr>
        </p:nvSpPr>
        <p:spPr>
          <a:xfrm>
            <a:off x="2051720" y="1196752"/>
            <a:ext cx="6635080" cy="5184576"/>
          </a:xfrm>
        </p:spPr>
        <p:txBody>
          <a:bodyPr/>
          <a:lstStyle/>
          <a:p>
            <a:r>
              <a:rPr lang="de-DE" dirty="0">
                <a:solidFill>
                  <a:srgbClr val="C00000"/>
                </a:solidFill>
                <a:latin typeface="+mn-lt"/>
                <a:ea typeface="+mn-ea"/>
                <a:cs typeface="+mn-cs"/>
              </a:rPr>
              <a:t>Aller Anfang ist schwer</a:t>
            </a:r>
            <a:r>
              <a:rPr lang="de-DE" dirty="0" smtClean="0">
                <a:solidFill>
                  <a:srgbClr val="C00000"/>
                </a:solidFill>
                <a:latin typeface="+mn-lt"/>
                <a:ea typeface="+mn-ea"/>
                <a:cs typeface="+mn-cs"/>
              </a:rPr>
              <a:t>.</a:t>
            </a:r>
          </a:p>
          <a:p>
            <a:r>
              <a:rPr lang="ru-RU" i="1" dirty="0" smtClean="0">
                <a:solidFill>
                  <a:schemeClr val="accent2"/>
                </a:solidFill>
                <a:latin typeface="+mn-lt"/>
                <a:ea typeface="+mn-ea"/>
                <a:cs typeface="+mn-cs"/>
              </a:rPr>
              <a:t>Лиха </a:t>
            </a:r>
            <a:r>
              <a:rPr lang="ru-RU" i="1" dirty="0">
                <a:solidFill>
                  <a:schemeClr val="accent2"/>
                </a:solidFill>
                <a:latin typeface="+mn-lt"/>
                <a:ea typeface="+mn-ea"/>
                <a:cs typeface="+mn-cs"/>
              </a:rPr>
              <a:t>беда начало</a:t>
            </a:r>
            <a:r>
              <a:rPr lang="de-DE" i="1" dirty="0">
                <a:solidFill>
                  <a:schemeClr val="accent2"/>
                </a:solidFill>
                <a:latin typeface="+mn-lt"/>
                <a:ea typeface="+mn-ea"/>
                <a:cs typeface="+mn-cs"/>
              </a:rPr>
              <a:t>.</a:t>
            </a:r>
            <a:endParaRPr lang="ru-RU" i="1" dirty="0">
              <a:solidFill>
                <a:schemeClr val="accent2"/>
              </a:solidFill>
              <a:latin typeface="+mn-lt"/>
              <a:ea typeface="+mn-ea"/>
              <a:cs typeface="+mn-cs"/>
            </a:endParaRPr>
          </a:p>
          <a:p>
            <a:r>
              <a:rPr lang="de-DE" dirty="0">
                <a:solidFill>
                  <a:srgbClr val="C00000"/>
                </a:solidFill>
                <a:latin typeface="+mn-lt"/>
                <a:ea typeface="+mn-ea"/>
                <a:cs typeface="+mn-cs"/>
              </a:rPr>
              <a:t>Besser </a:t>
            </a:r>
            <a:r>
              <a:rPr lang="de-DE" dirty="0" err="1">
                <a:solidFill>
                  <a:srgbClr val="C00000"/>
                </a:solidFill>
                <a:latin typeface="+mn-lt"/>
                <a:ea typeface="+mn-ea"/>
                <a:cs typeface="+mn-cs"/>
              </a:rPr>
              <a:t>sp</a:t>
            </a:r>
            <a:r>
              <a:rPr lang="ru-RU" dirty="0" err="1">
                <a:solidFill>
                  <a:srgbClr val="C00000"/>
                </a:solidFill>
                <a:latin typeface="+mn-lt"/>
                <a:ea typeface="+mn-ea"/>
                <a:cs typeface="+mn-cs"/>
              </a:rPr>
              <a:t>ä</a:t>
            </a:r>
            <a:r>
              <a:rPr lang="de-DE" dirty="0">
                <a:solidFill>
                  <a:srgbClr val="C00000"/>
                </a:solidFill>
                <a:latin typeface="+mn-lt"/>
                <a:ea typeface="+mn-ea"/>
                <a:cs typeface="+mn-cs"/>
              </a:rPr>
              <a:t>t als nie</a:t>
            </a:r>
            <a:r>
              <a:rPr lang="ru-RU" dirty="0">
                <a:solidFill>
                  <a:srgbClr val="C00000"/>
                </a:solidFill>
                <a:latin typeface="+mn-lt"/>
                <a:ea typeface="+mn-ea"/>
                <a:cs typeface="+mn-cs"/>
              </a:rPr>
              <a:t>. </a:t>
            </a:r>
            <a:endParaRPr lang="de-DE" dirty="0" smtClean="0">
              <a:solidFill>
                <a:srgbClr val="C00000"/>
              </a:solidFill>
              <a:latin typeface="+mn-lt"/>
              <a:ea typeface="+mn-ea"/>
              <a:cs typeface="+mn-cs"/>
            </a:endParaRPr>
          </a:p>
          <a:p>
            <a:r>
              <a:rPr lang="ru-RU" i="1" dirty="0" smtClean="0">
                <a:solidFill>
                  <a:schemeClr val="accent2"/>
                </a:solidFill>
              </a:rPr>
              <a:t>Лучше </a:t>
            </a:r>
            <a:r>
              <a:rPr lang="ru-RU" i="1" dirty="0">
                <a:solidFill>
                  <a:schemeClr val="accent2"/>
                </a:solidFill>
              </a:rPr>
              <a:t>поздно, чем никогда.</a:t>
            </a:r>
          </a:p>
          <a:p>
            <a:r>
              <a:rPr lang="de-DE" dirty="0">
                <a:solidFill>
                  <a:srgbClr val="C00000"/>
                </a:solidFill>
                <a:latin typeface="+mn-lt"/>
                <a:ea typeface="+mn-ea"/>
                <a:cs typeface="+mn-cs"/>
              </a:rPr>
              <a:t>Der Appetit kommt beim Essen.  </a:t>
            </a:r>
            <a:endParaRPr lang="de-DE" dirty="0" smtClean="0">
              <a:solidFill>
                <a:srgbClr val="C00000"/>
              </a:solidFill>
              <a:latin typeface="+mn-lt"/>
              <a:ea typeface="+mn-ea"/>
              <a:cs typeface="+mn-cs"/>
            </a:endParaRPr>
          </a:p>
          <a:p>
            <a:r>
              <a:rPr lang="ru-RU" i="1" dirty="0" smtClean="0">
                <a:solidFill>
                  <a:schemeClr val="accent2"/>
                </a:solidFill>
              </a:rPr>
              <a:t>Аппетит </a:t>
            </a:r>
            <a:r>
              <a:rPr lang="ru-RU" i="1" dirty="0">
                <a:solidFill>
                  <a:schemeClr val="accent2"/>
                </a:solidFill>
              </a:rPr>
              <a:t>приходит во время еды.</a:t>
            </a:r>
          </a:p>
          <a:p>
            <a:r>
              <a:rPr lang="de-DE" dirty="0">
                <a:solidFill>
                  <a:srgbClr val="C00000"/>
                </a:solidFill>
                <a:latin typeface="+mn-lt"/>
                <a:ea typeface="+mn-ea"/>
                <a:cs typeface="+mn-cs"/>
              </a:rPr>
              <a:t>Ende gut</a:t>
            </a:r>
            <a:r>
              <a:rPr lang="ru-RU" dirty="0">
                <a:solidFill>
                  <a:srgbClr val="C00000"/>
                </a:solidFill>
                <a:latin typeface="+mn-lt"/>
                <a:ea typeface="+mn-ea"/>
                <a:cs typeface="+mn-cs"/>
              </a:rPr>
              <a:t>, </a:t>
            </a:r>
            <a:r>
              <a:rPr lang="de-DE" dirty="0">
                <a:solidFill>
                  <a:srgbClr val="C00000"/>
                </a:solidFill>
                <a:latin typeface="+mn-lt"/>
                <a:ea typeface="+mn-ea"/>
                <a:cs typeface="+mn-cs"/>
              </a:rPr>
              <a:t>alles gut</a:t>
            </a:r>
            <a:r>
              <a:rPr lang="ru-RU" dirty="0">
                <a:solidFill>
                  <a:srgbClr val="C00000"/>
                </a:solidFill>
                <a:latin typeface="+mn-lt"/>
                <a:ea typeface="+mn-ea"/>
                <a:cs typeface="+mn-cs"/>
              </a:rPr>
              <a:t>. </a:t>
            </a:r>
            <a:endParaRPr lang="de-DE" dirty="0" smtClean="0">
              <a:solidFill>
                <a:srgbClr val="C00000"/>
              </a:solidFill>
              <a:latin typeface="+mn-lt"/>
              <a:ea typeface="+mn-ea"/>
              <a:cs typeface="+mn-cs"/>
            </a:endParaRPr>
          </a:p>
          <a:p>
            <a:r>
              <a:rPr lang="ru-RU" i="1" dirty="0" smtClean="0">
                <a:solidFill>
                  <a:schemeClr val="accent2"/>
                </a:solidFill>
              </a:rPr>
              <a:t>Все </a:t>
            </a:r>
            <a:r>
              <a:rPr lang="ru-RU" i="1" dirty="0">
                <a:solidFill>
                  <a:schemeClr val="accent2"/>
                </a:solidFill>
              </a:rPr>
              <a:t>хорошо, что хорошо кончается.</a:t>
            </a:r>
          </a:p>
          <a:p>
            <a:endParaRPr lang="ru-RU" dirty="0"/>
          </a:p>
        </p:txBody>
      </p:sp>
      <p:pic>
        <p:nvPicPr>
          <p:cNvPr id="5123" name="Picture 3"/>
          <p:cNvPicPr>
            <a:picLocks noChangeAspect="1" noChangeArrowheads="1"/>
          </p:cNvPicPr>
          <p:nvPr/>
        </p:nvPicPr>
        <p:blipFill>
          <a:blip r:embed="rId2" cstate="print"/>
          <a:srcRect/>
          <a:stretch>
            <a:fillRect/>
          </a:stretch>
        </p:blipFill>
        <p:spPr bwMode="auto">
          <a:xfrm>
            <a:off x="7092280" y="1196752"/>
            <a:ext cx="1876425" cy="2228850"/>
          </a:xfrm>
          <a:prstGeom prst="ellipse">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solidFill>
                  <a:schemeClr val="tx2"/>
                </a:solidFill>
                <a:latin typeface="+mj-lt"/>
                <a:ea typeface="+mj-ea"/>
                <a:cs typeface="+mj-cs"/>
              </a:rPr>
              <a:t>Übersetzt die Sprichwörter</a:t>
            </a:r>
            <a:endParaRPr lang="ru-RU" dirty="0"/>
          </a:p>
        </p:txBody>
      </p:sp>
      <p:sp>
        <p:nvSpPr>
          <p:cNvPr id="3" name="Содержимое 2"/>
          <p:cNvSpPr>
            <a:spLocks noGrp="1"/>
          </p:cNvSpPr>
          <p:nvPr>
            <p:ph idx="1"/>
          </p:nvPr>
        </p:nvSpPr>
        <p:spPr>
          <a:xfrm>
            <a:off x="1979712" y="1340768"/>
            <a:ext cx="6707088" cy="5328592"/>
          </a:xfrm>
        </p:spPr>
        <p:txBody>
          <a:bodyPr/>
          <a:lstStyle/>
          <a:p>
            <a:r>
              <a:rPr lang="de-DE" dirty="0" smtClean="0">
                <a:solidFill>
                  <a:srgbClr val="C00000"/>
                </a:solidFill>
                <a:latin typeface="+mn-lt"/>
                <a:ea typeface="+mn-ea"/>
                <a:cs typeface="+mn-cs"/>
              </a:rPr>
              <a:t>Erst die Arbeit, dann das Spiel. </a:t>
            </a:r>
          </a:p>
          <a:p>
            <a:r>
              <a:rPr lang="ru-RU" i="1" dirty="0" smtClean="0">
                <a:solidFill>
                  <a:schemeClr val="accent2"/>
                </a:solidFill>
                <a:latin typeface="+mn-lt"/>
                <a:ea typeface="+mn-ea"/>
                <a:cs typeface="+mn-cs"/>
              </a:rPr>
              <a:t>Делу</a:t>
            </a:r>
            <a:r>
              <a:rPr lang="de-DE" i="1" dirty="0" smtClean="0">
                <a:solidFill>
                  <a:schemeClr val="accent2"/>
                </a:solidFill>
                <a:latin typeface="+mn-lt"/>
                <a:ea typeface="+mn-ea"/>
                <a:cs typeface="+mn-cs"/>
              </a:rPr>
              <a:t> – </a:t>
            </a:r>
            <a:r>
              <a:rPr lang="ru-RU" i="1" dirty="0" smtClean="0">
                <a:solidFill>
                  <a:schemeClr val="accent2"/>
                </a:solidFill>
                <a:latin typeface="+mn-lt"/>
                <a:ea typeface="+mn-ea"/>
                <a:cs typeface="+mn-cs"/>
              </a:rPr>
              <a:t>время</a:t>
            </a:r>
            <a:r>
              <a:rPr lang="de-DE" i="1" dirty="0" smtClean="0">
                <a:solidFill>
                  <a:schemeClr val="accent2"/>
                </a:solidFill>
                <a:latin typeface="+mn-lt"/>
                <a:ea typeface="+mn-ea"/>
                <a:cs typeface="+mn-cs"/>
              </a:rPr>
              <a:t>, </a:t>
            </a:r>
            <a:r>
              <a:rPr lang="ru-RU" i="1" dirty="0" smtClean="0">
                <a:solidFill>
                  <a:schemeClr val="accent2"/>
                </a:solidFill>
                <a:latin typeface="+mn-lt"/>
                <a:ea typeface="+mn-ea"/>
                <a:cs typeface="+mn-cs"/>
              </a:rPr>
              <a:t>потехе</a:t>
            </a:r>
            <a:r>
              <a:rPr lang="de-DE" i="1" dirty="0" smtClean="0">
                <a:solidFill>
                  <a:schemeClr val="accent2"/>
                </a:solidFill>
                <a:latin typeface="+mn-lt"/>
                <a:ea typeface="+mn-ea"/>
                <a:cs typeface="+mn-cs"/>
              </a:rPr>
              <a:t>- </a:t>
            </a:r>
            <a:r>
              <a:rPr lang="ru-RU" i="1" dirty="0" smtClean="0">
                <a:solidFill>
                  <a:schemeClr val="accent2"/>
                </a:solidFill>
                <a:latin typeface="+mn-lt"/>
                <a:ea typeface="+mn-ea"/>
                <a:cs typeface="+mn-cs"/>
              </a:rPr>
              <a:t>час</a:t>
            </a:r>
            <a:r>
              <a:rPr lang="de-DE" i="1" dirty="0" smtClean="0">
                <a:solidFill>
                  <a:schemeClr val="accent2"/>
                </a:solidFill>
                <a:latin typeface="+mn-lt"/>
                <a:ea typeface="+mn-ea"/>
                <a:cs typeface="+mn-cs"/>
              </a:rPr>
              <a:t>.</a:t>
            </a:r>
            <a:endParaRPr lang="ru-RU" i="1" dirty="0" smtClean="0">
              <a:solidFill>
                <a:schemeClr val="accent2"/>
              </a:solidFill>
              <a:latin typeface="+mn-lt"/>
              <a:ea typeface="+mn-ea"/>
              <a:cs typeface="+mn-cs"/>
            </a:endParaRPr>
          </a:p>
          <a:p>
            <a:r>
              <a:rPr lang="de-DE" dirty="0" smtClean="0">
                <a:solidFill>
                  <a:srgbClr val="C00000"/>
                </a:solidFill>
              </a:rPr>
              <a:t>Es ist nicht alle Tage Sonntag. </a:t>
            </a:r>
          </a:p>
          <a:p>
            <a:r>
              <a:rPr lang="ru-RU" i="1" dirty="0" smtClean="0">
                <a:solidFill>
                  <a:schemeClr val="accent2"/>
                </a:solidFill>
              </a:rPr>
              <a:t>Не все коту масленица</a:t>
            </a:r>
            <a:r>
              <a:rPr lang="de-DE" i="1" dirty="0" smtClean="0">
                <a:solidFill>
                  <a:schemeClr val="accent2"/>
                </a:solidFill>
              </a:rPr>
              <a:t>.</a:t>
            </a:r>
            <a:endParaRPr lang="ru-RU" i="1" dirty="0" smtClean="0">
              <a:solidFill>
                <a:schemeClr val="accent2"/>
              </a:solidFill>
            </a:endParaRPr>
          </a:p>
          <a:p>
            <a:r>
              <a:rPr lang="de-DE" dirty="0" smtClean="0">
                <a:solidFill>
                  <a:srgbClr val="C00000"/>
                </a:solidFill>
              </a:rPr>
              <a:t>Übung macht den Meister. </a:t>
            </a:r>
          </a:p>
          <a:p>
            <a:r>
              <a:rPr lang="ru-RU" i="1" dirty="0" smtClean="0">
                <a:solidFill>
                  <a:schemeClr val="accent2"/>
                </a:solidFill>
              </a:rPr>
              <a:t>Повторение</a:t>
            </a:r>
            <a:r>
              <a:rPr lang="de-DE" i="1" dirty="0" smtClean="0">
                <a:solidFill>
                  <a:schemeClr val="accent2"/>
                </a:solidFill>
              </a:rPr>
              <a:t> – </a:t>
            </a:r>
            <a:r>
              <a:rPr lang="ru-RU" i="1" dirty="0" smtClean="0">
                <a:solidFill>
                  <a:schemeClr val="accent2"/>
                </a:solidFill>
              </a:rPr>
              <a:t>мать учения</a:t>
            </a:r>
            <a:r>
              <a:rPr lang="de-DE" i="1" dirty="0" smtClean="0">
                <a:solidFill>
                  <a:schemeClr val="accent2"/>
                </a:solidFill>
              </a:rPr>
              <a:t>.</a:t>
            </a:r>
          </a:p>
          <a:p>
            <a:r>
              <a:rPr lang="de-DE" dirty="0" smtClean="0">
                <a:solidFill>
                  <a:srgbClr val="C00000"/>
                </a:solidFill>
              </a:rPr>
              <a:t>Wer zuletzt lacht, lacht am besten. </a:t>
            </a:r>
          </a:p>
          <a:p>
            <a:r>
              <a:rPr lang="ru-RU" i="1" dirty="0" smtClean="0">
                <a:solidFill>
                  <a:schemeClr val="accent2"/>
                </a:solidFill>
              </a:rPr>
              <a:t>Хорошо смеется тот, кто смеется последним.</a:t>
            </a:r>
          </a:p>
          <a:p>
            <a:endParaRPr lang="ru-RU" dirty="0" smtClean="0">
              <a:solidFill>
                <a:schemeClr val="tx1"/>
              </a:solidFill>
              <a:latin typeface="+mn-lt"/>
              <a:ea typeface="+mn-ea"/>
              <a:cs typeface="+mn-cs"/>
            </a:endParaRPr>
          </a:p>
          <a:p>
            <a:endParaRPr lang="ru-RU" dirty="0" smtClean="0">
              <a:solidFill>
                <a:schemeClr val="tx1"/>
              </a:solidFill>
              <a:latin typeface="+mn-lt"/>
              <a:ea typeface="+mn-ea"/>
              <a:cs typeface="+mn-cs"/>
            </a:endParaRPr>
          </a:p>
          <a:p>
            <a:endParaRPr lang="ru-RU" dirty="0" smtClean="0">
              <a:solidFill>
                <a:schemeClr val="tx1"/>
              </a:solidFill>
              <a:latin typeface="+mn-lt"/>
              <a:ea typeface="+mn-ea"/>
              <a:cs typeface="+mn-cs"/>
            </a:endParaRPr>
          </a:p>
          <a:p>
            <a:endParaRPr lang="ru-RU" dirty="0"/>
          </a:p>
        </p:txBody>
      </p:sp>
      <p:pic>
        <p:nvPicPr>
          <p:cNvPr id="4" name="Picture 3"/>
          <p:cNvPicPr>
            <a:picLocks noChangeAspect="1" noChangeArrowheads="1"/>
          </p:cNvPicPr>
          <p:nvPr/>
        </p:nvPicPr>
        <p:blipFill>
          <a:blip r:embed="rId2" cstate="print"/>
          <a:srcRect/>
          <a:stretch>
            <a:fillRect/>
          </a:stretch>
        </p:blipFill>
        <p:spPr bwMode="auto">
          <a:xfrm>
            <a:off x="7160071" y="2784326"/>
            <a:ext cx="1876425" cy="2228850"/>
          </a:xfrm>
          <a:prstGeom prst="ellipse">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solidFill>
                  <a:schemeClr val="tx2"/>
                </a:solidFill>
                <a:latin typeface="+mj-lt"/>
                <a:ea typeface="+mj-ea"/>
                <a:cs typeface="+mj-cs"/>
              </a:rPr>
              <a:t>Übersetzt die Sprichwörter</a:t>
            </a:r>
            <a:endParaRPr lang="ru-RU" dirty="0"/>
          </a:p>
        </p:txBody>
      </p:sp>
      <p:sp>
        <p:nvSpPr>
          <p:cNvPr id="3" name="Содержимое 2"/>
          <p:cNvSpPr>
            <a:spLocks noGrp="1"/>
          </p:cNvSpPr>
          <p:nvPr>
            <p:ph idx="1"/>
          </p:nvPr>
        </p:nvSpPr>
        <p:spPr>
          <a:xfrm>
            <a:off x="1763688" y="1196752"/>
            <a:ext cx="6707088" cy="5472608"/>
          </a:xfrm>
        </p:spPr>
        <p:txBody>
          <a:bodyPr/>
          <a:lstStyle/>
          <a:p>
            <a:r>
              <a:rPr lang="de-DE" dirty="0" smtClean="0">
                <a:solidFill>
                  <a:srgbClr val="C00000"/>
                </a:solidFill>
              </a:rPr>
              <a:t>Man soll nicht zwei Hasen auf einmal jagen. </a:t>
            </a:r>
          </a:p>
          <a:p>
            <a:r>
              <a:rPr lang="ru-RU" i="1" dirty="0" smtClean="0">
                <a:solidFill>
                  <a:schemeClr val="accent2"/>
                </a:solidFill>
              </a:rPr>
              <a:t>За двумя зайцами погонишься – ни одного не поймаешь.</a:t>
            </a:r>
          </a:p>
          <a:p>
            <a:r>
              <a:rPr lang="de-DE" dirty="0" smtClean="0">
                <a:solidFill>
                  <a:srgbClr val="C00000"/>
                </a:solidFill>
              </a:rPr>
              <a:t>Morgen, morgen, nur nicht heute, sagen alle faulen Leute. </a:t>
            </a:r>
          </a:p>
          <a:p>
            <a:r>
              <a:rPr lang="ru-RU" i="1" dirty="0" smtClean="0">
                <a:solidFill>
                  <a:schemeClr val="accent2"/>
                </a:solidFill>
              </a:rPr>
              <a:t>Завтра, завтра, не сегодня, так лентяи говорят.</a:t>
            </a:r>
            <a:endParaRPr lang="de-DE" i="1" dirty="0" smtClean="0">
              <a:solidFill>
                <a:schemeClr val="accent2"/>
              </a:solidFill>
            </a:endParaRPr>
          </a:p>
          <a:p>
            <a:r>
              <a:rPr lang="de-DE" dirty="0" smtClean="0">
                <a:solidFill>
                  <a:srgbClr val="C00000"/>
                </a:solidFill>
              </a:rPr>
              <a:t>Zum Lernen ist niemand zu alt. </a:t>
            </a:r>
          </a:p>
          <a:p>
            <a:r>
              <a:rPr lang="ru-RU" i="1" dirty="0" smtClean="0">
                <a:solidFill>
                  <a:schemeClr val="accent2"/>
                </a:solidFill>
              </a:rPr>
              <a:t>Век живи – век учись.</a:t>
            </a:r>
          </a:p>
          <a:p>
            <a:endParaRPr lang="ru-RU" dirty="0" smtClean="0">
              <a:solidFill>
                <a:schemeClr val="tx1"/>
              </a:solidFill>
              <a:latin typeface="+mn-lt"/>
              <a:ea typeface="+mn-ea"/>
              <a:cs typeface="+mn-cs"/>
            </a:endParaRPr>
          </a:p>
        </p:txBody>
      </p:sp>
      <p:pic>
        <p:nvPicPr>
          <p:cNvPr id="4" name="Picture 3"/>
          <p:cNvPicPr>
            <a:picLocks noChangeAspect="1" noChangeArrowheads="1"/>
          </p:cNvPicPr>
          <p:nvPr/>
        </p:nvPicPr>
        <p:blipFill>
          <a:blip r:embed="rId2" cstate="print"/>
          <a:srcRect/>
          <a:stretch>
            <a:fillRect/>
          </a:stretch>
        </p:blipFill>
        <p:spPr bwMode="auto">
          <a:xfrm>
            <a:off x="7267575" y="4656534"/>
            <a:ext cx="1876425" cy="2228850"/>
          </a:xfrm>
          <a:prstGeom prst="ellipse">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t="1235"/>
          <a:stretch>
            <a:fillRect/>
          </a:stretch>
        </p:blipFill>
        <p:spPr bwMode="auto">
          <a:xfrm>
            <a:off x="3228975" y="548680"/>
            <a:ext cx="3870134" cy="5760640"/>
          </a:xfrm>
          <a:prstGeom prst="rect">
            <a:avLst/>
          </a:prstGeom>
          <a:noFill/>
          <a:ln w="9525">
            <a:noFill/>
            <a:miter lim="800000"/>
            <a:headEnd/>
            <a:tailEnd/>
          </a:ln>
        </p:spPr>
      </p:pic>
      <p:sp>
        <p:nvSpPr>
          <p:cNvPr id="3" name="Прямоугольник 2"/>
          <p:cNvSpPr/>
          <p:nvPr/>
        </p:nvSpPr>
        <p:spPr>
          <a:xfrm>
            <a:off x="4716016" y="1556792"/>
            <a:ext cx="165618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4716016" y="2564904"/>
            <a:ext cx="165618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716016" y="3501008"/>
            <a:ext cx="165618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716016" y="4509120"/>
            <a:ext cx="165618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dirty="0" smtClean="0"/>
              <a:t>Список литературы</a:t>
            </a:r>
            <a:endParaRPr lang="ru-RU" dirty="0"/>
          </a:p>
        </p:txBody>
      </p:sp>
      <p:sp>
        <p:nvSpPr>
          <p:cNvPr id="3" name="Содержимое 2"/>
          <p:cNvSpPr>
            <a:spLocks noGrp="1"/>
          </p:cNvSpPr>
          <p:nvPr>
            <p:ph idx="1"/>
          </p:nvPr>
        </p:nvSpPr>
        <p:spPr>
          <a:xfrm>
            <a:off x="1979712" y="1268760"/>
            <a:ext cx="6984776" cy="4857403"/>
          </a:xfrm>
        </p:spPr>
        <p:txBody>
          <a:bodyPr/>
          <a:lstStyle/>
          <a:p>
            <a:r>
              <a:rPr lang="ru-RU" sz="2400" dirty="0" smtClean="0"/>
              <a:t>Поспелов В.А. Изучаем немецкий легко и весело. -</a:t>
            </a:r>
            <a:r>
              <a:rPr lang="ru-RU" sz="2400" dirty="0" err="1" smtClean="0"/>
              <a:t>Спб.:Издательский</a:t>
            </a:r>
            <a:r>
              <a:rPr lang="ru-RU" sz="2400" dirty="0" smtClean="0"/>
              <a:t> дом «Литера», 2009</a:t>
            </a:r>
          </a:p>
          <a:p>
            <a:r>
              <a:rPr lang="ru-RU" sz="2400" dirty="0" smtClean="0"/>
              <a:t>http://www.medienwerkstatt</a:t>
            </a:r>
          </a:p>
          <a:p>
            <a:r>
              <a:rPr lang="ru-RU" sz="2400" dirty="0" smtClean="0"/>
              <a:t>http://www.raetsel-fuer-kinder.de/ </a:t>
            </a:r>
          </a:p>
          <a:p>
            <a:r>
              <a:rPr lang="ru-RU" sz="2400" dirty="0" smtClean="0"/>
              <a:t>http://puzzlemaker.discoveryeducation.com/CrissCrossSetupForm.asp</a:t>
            </a:r>
          </a:p>
          <a:p>
            <a:r>
              <a:rPr lang="ru-RU" sz="2400" dirty="0" smtClean="0"/>
              <a:t>http://www.lenagold.ru/fon/clipart/b/bukv8.html   </a:t>
            </a:r>
          </a:p>
          <a:p>
            <a:pPr>
              <a:buNone/>
            </a:pPr>
            <a:endParaRPr lang="ru-RU" dirty="0" smtClean="0"/>
          </a:p>
          <a:p>
            <a:endParaRPr lang="ru-RU" dirty="0" smtClean="0"/>
          </a:p>
          <a:p>
            <a:pPr>
              <a:buNone/>
            </a:pPr>
            <a:endParaRPr lang="ru-RU" dirty="0"/>
          </a:p>
        </p:txBody>
      </p:sp>
      <p:pic>
        <p:nvPicPr>
          <p:cNvPr id="2050" name="Picture 2" descr="http://2.bp.blogspot.com/-Nig2MixRB1A/Tk_Ah0xKLaI/AAAAAAAAAO8/VlyO0-crSLs/s1600/school2515.jpg"/>
          <p:cNvPicPr>
            <a:picLocks noChangeAspect="1" noChangeArrowheads="1"/>
          </p:cNvPicPr>
          <p:nvPr/>
        </p:nvPicPr>
        <p:blipFill>
          <a:blip r:embed="rId2" cstate="print"/>
          <a:srcRect/>
          <a:stretch>
            <a:fillRect/>
          </a:stretch>
        </p:blipFill>
        <p:spPr bwMode="auto">
          <a:xfrm>
            <a:off x="4067944" y="4221088"/>
            <a:ext cx="2411760" cy="2420888"/>
          </a:xfrm>
          <a:prstGeom prst="rect">
            <a:avLst/>
          </a:prstGeom>
          <a:noFill/>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573016"/>
            <a:ext cx="7416824" cy="2448272"/>
          </a:xfrm>
        </p:spPr>
        <p:style>
          <a:lnRef idx="1">
            <a:schemeClr val="accent3"/>
          </a:lnRef>
          <a:fillRef idx="3">
            <a:schemeClr val="accent3"/>
          </a:fillRef>
          <a:effectRef idx="2">
            <a:schemeClr val="accent3"/>
          </a:effectRef>
          <a:fontRef idx="minor">
            <a:schemeClr val="lt1"/>
          </a:fontRef>
        </p:style>
        <p:txBody>
          <a:bodyPr/>
          <a:lstStyle/>
          <a:p>
            <a:r>
              <a:rPr lang="de-DE" b="1" dirty="0" smtClean="0">
                <a:solidFill>
                  <a:srgbClr val="FF0000"/>
                </a:solidFill>
              </a:rPr>
              <a:t>Vielen Dank für Ihre Aufmerksamkeit</a:t>
            </a:r>
            <a:endParaRPr lang="ru-RU" b="1" dirty="0">
              <a:solidFill>
                <a:srgbClr val="FF0000"/>
              </a:solidFill>
            </a:endParaRPr>
          </a:p>
        </p:txBody>
      </p:sp>
      <p:pic>
        <p:nvPicPr>
          <p:cNvPr id="47106" name="Picture 2" descr="http://luzan.ucoz.ru/animes/zvonok.gif"/>
          <p:cNvPicPr>
            <a:picLocks noChangeAspect="1" noChangeArrowheads="1" noCrop="1"/>
          </p:cNvPicPr>
          <p:nvPr/>
        </p:nvPicPr>
        <p:blipFill>
          <a:blip r:embed="rId2" cstate="print"/>
          <a:srcRect/>
          <a:stretch>
            <a:fillRect/>
          </a:stretch>
        </p:blipFill>
        <p:spPr bwMode="auto">
          <a:xfrm>
            <a:off x="3275856" y="260648"/>
            <a:ext cx="3024336" cy="3312368"/>
          </a:xfrm>
          <a:prstGeom prst="rect">
            <a:avLst/>
          </a:prstGeom>
          <a:noFill/>
        </p:spPr>
      </p:pic>
      <p:sp>
        <p:nvSpPr>
          <p:cNvPr id="47108" name="AutoShape 4" descr="data:image/jpeg;base64,/9j/4AAQSkZJRgABAQAAAQABAAD/2wCEAAkGBxQTEhUUExQVFhQXGBYVGBgYFxocGBcYGhUYGRcaFxgYHCggGh0lHBgUITEhJSksLi4uHiAzOjMsNygtLisBCgoKDg0OGxAQGy8kICQsLCwvLC8sLCwsNCwsLCwsLCwsLywsLCwsLCwsLCwsLCwsLCwsLCwsLCwsLCwsLCwsLP/AABEIAOEA4QMBEQACEQEDEQH/xAAcAAABBAMBAAAAAAAAAAAAAAAABAUGBwECAwj/xABHEAACAQMCAwUFBQUECAYDAAABAgMABBESIQUxQQYTUWFxByIygZEjQlKhsRQzYsHRcpKi8BYkNEOCssLhFVNjc5TSFyVE/8QAGwEBAAIDAQEAAAAAAAAAAAAAAAEEAgMFBgf/xAA7EQACAQIEAwUIAQMEAQUBAAAAAQIDEQQSITEFQVETImFxkTKBobHB0eHwFAZCUiNicvEzJEOiwtIV/9oADAMBAAIRAxEAPwCxq6xwzFCDldXSRqXkdUQc2YgAepNQ2krsyjGUnaOoyy9trBed0h/sh3/5FNaXiKa5lqngMTU9mDOJ7c2u2gTyA9UgfH+ICsXiqf6iyuDYz/H4o1btzAOcN3/8c/1p/Kj0D4NjFvH4i7g3aq1uTpjkxJvmOQFJBj+FufyzWyFaE9inWwtaj7cR6raVjFAFAFAFAFAFAFAFAFAFCQoQFAFAYdwBkkAeJ5UuiVdjNcdr7FNQa6hBXYgNk59FyT8q1OvTXM3rC1ntFjcvtGsCwHetgnGoxuF+pFYfyaZvfDcSo5nHQkVjxGKYZilSQeKMD+lbozjLZlOcJw9pWFNZGAUAUBtUGZjFTciwYpcZTjeWaSo0cihkYEMpGQQaxklJWZMXKLuiheJ2H7PPLDnIjdkB6ldiufPBFcqSyto+jcMruthoze+xrHeyKMLI6jwDMB+RqC9ZCuDj1ynKZz5MS3/NmhDimOUXaSOXAu7eOT+MAB1/z5EVPmap0VJWevmSjgvFGUf6pN36D/8Anmb3gPCNzll9DqHLlitsK0o7HExvBKNXWHdfwJNwrtDDM3d5MU3WKT3X89HRx5rmrkK8Zaczy2K4fWwztNadeQ74rdcqZQxS4yhilxlDFLjKGKXGUMUuMoYpcZQxS4yhilxlDFLjKIOMcZgtU1zyrGMEgE+82OiLzY8uVYTqRitTOnRnUdoq5XnGvajIxK2cIC/+bLzPonTpzJqpPFN+ydvC8DqVFeX4IdxPid1c/wC0XEjr+AEhP7o2+eKrSlKW7O/huC0qWr+H3Ecdso5KKix04YelD2YoVWtsJHWMkAMwXJGQMnGcUNk4pqzVya3Ps+ltIIryzuGEwLagBpVsE4AGeWAcg5zUq8XdM4VahSxFSVHKlZXJn2N7QC9tw5AWVTolQHk3iBzCtzGfPwro0auePieSxmElh6rgx9xW65VyhilxlM1BJ00isbkXDTS4uGmlxcoTtTcCS9uWHIyuP7uE/wCmubN3mz6FwaGXBw9RrJrA6bdkc++8jS5r7ZdDPfCg7WJ1ilIOVJB8QcH8qGzRj9w3tMy4WdRNH5/Gu/3W/wA+tTc1zpKSJlwbjzwqGBNzZ+W9xAPD/wBVRnr7wAPxVvp1nHfY8vxHgt250Vbw+xN7O5jlRZI2Do24ZTkGrildXR5iSlF2ludtNTcxuGmlxcNNLi4aaXFw00uLhppcXDTS4uytu2XtFALQWOGfk8/NE8Qn4jzGeXhmqlTEcona4fwmpXd5bfu5XDAsdTszt+JyWP58qq77nsqGDo0VaKM0LQUBsh38qAlH+lccQVbeBdCgbv8AET15f1qbmvI3q2WB2xuXj4KpGzMRuvTL74zvyOPnUnKoJSx030RDfZED+1zY+HuRqHiQ40/q1bcP7bOb/UySyPnqWvpq9c8pcNNLi5toFRcyM4oRYxigsIOPcSFtbyznfu1LY8TyUfMkCsZyyxbNlKi6k1Bczz4mcbnJ5k+JO5P1rmo+m0afZ01DoZNSZswRmhEo33OZiHOosanTV7o0KY9PKhg4NGyyn1pcyVRrccOGcTeFg8Zweo6HyI60Nqakia9le0gV5HijAd8NJBqwJCOckJOyyYzlT8Xu7jGa206mRnE4pwlYhZ46SXx8yyeHX0c8YkibUh+RBHMMDurA7EHlV2MlJXR4upRlTk4zVmhTisjCwYoLBigsGKCwYoLFVe0rtgZGeytmIVdp5Afi2/drjp4n5etOtVv3Ud/hHC+1l2k9iAxxhRgDAquezp04wjlitDahmFAFAFAOHAuEPdTLDHzbrQwqTjCLlLZFn+2C+ENtFaLvsMnyGDy+Q+tSzk8Li5ynWfNjF7GUzJdt4LAv1MhP6Vvw67zOR/Uc81SCLPxVw81YMUFjbFQZWMUAVJBWvtg4yCIrNSCSwmlweQUfZqw6ZJ1fIVUxEv7TvcCwrqVs7WiK3qse2NGlAoa5VYox3woY9tEO/HnQdtEO/FLjtkYJBpoQ3BnMnB50NV3F6M6w3BBHMEbgjpQ2wq8mS3s32taCTWTzx3o+7Mo2yR92UDGH64wehGcJuDObxPhcMTHND2vmXDw+/jnQSQuroeqnOD1B8COoO4q/GSkro8PUpypyyzVmKKyMAoAoCH+0ntR+yQd3E3+sze6gBGUU/FIRzHgD4+lV61TKrLcv8PwksRVStp+/rKahj0jHzJ6k9Sapn0CjRjSgoxN6G0KAKAKA72tpJIcRozn+EE48zjkPM0IbS3Ln9m1iysiyIimOP7pySdhk7YB3PjWSORxSdqOnNkd9qckUzS/aoJIn2TUuo8lI05z5/KoLGAjlox8iJdjO14sFulETSSyNGU6INIfd25494bCsqdTJc4/EsBVxWJtHZfUtLsL2hN7aiRwolVjHIq8gw5HHTIwcVcpVM6PO4zDPD1XBkhraVTaoMwxS5FjBpcZTzpxK7M080xOTJI7Z/hBwn+ECua3dtn0HhVBUsNFc2JXHnUF6SvzNe7HX9aGPZxtqJ3lH3Vz5nYf96i5VlVjtTjfxei/JzKsebY8lA/Whqcakt5W8kAi82+tLBUvF+od35n60sT2fRv1AhvHPqP6UDU1s7+f4MGbHxDHnzFLmDrOPtq3jyO8UngdqXLNOpzT0JB2V7RyWM3eJlo2wJYujjxHg46HryNbITcXdFLifDY4qGaPtIvPhd/HcRJNE2qNxkH+RHQjkRV6MlJXR4mdNwk4y3FeKyuY2MNgDJOANzS4ynnnj/ETc3c85OQzssflErER48MjB9a50pZpNnvOD4XsaCb3YirE6wUAUAUAUAqsOISQktE5UkYOMbj5ihDinuT/2P8Smkvzrkdl7pwcnbJZSNuWdj+dFe5zOKwX8fTk0MvtY4ZpvJJFbHeMSB1VlwCfMH+tGjZhoOeGilo0tGQWykJZ87HC59RkVCM8LUcqk82+l/dcnnsm4n3V68BPuXCZH/upy+q6hW6hK0rHC/qDD6qov390LjxV655exnTUXMrGxWouY3I/2+vu44dcuDhu7KL6v7g/U1rqytFm/DRz1YooeMYAHkKpH0mCtFLwMSuFBJ5ChFScYRc5chHqLbt8h0Hr4mo3KGaVXWfuX7ubE1Jk2luaNKOlDCVVLY1MhoYuo3sY7zz/ShHaeJnvaE9sbLKKEqqnuAjHMbelRYlQineOhvHIR6/lQzhUaepLexfbVrFwjZkt3JzGPiVz96P1OMjrz589kKuQ5fFeHwrf6kHaXTqT/AP8Aylw/fJnBHIGI7+Q3/Wt/8iJwHw7ELdDH229oUM9sIbNyWm1LISCrxIMahgjGWGRseWawqVsysi3w7hs510p8iulXAAHIbVoPbxiopJbIyTQNpbmofPLf9KGKmpezr8jYChklbc1Z8bdaGMppaczvbQM5CqCzHkBuaGV9NSQ8P7GyuMykRDoD7zH5A7VNjB1OhcnYzsfb2qI8Z1uVB1+Jx5c+ZqTzeNx1So3TasviQL2s2cwZvcBTUZNQzqUHr6eflUM7HD6kZUo28iqLgaXVxyJ0t8+VYszrLs6sai56P37CoTvGyyxnEkbB0PmKm9tUTjsOq9FxZ6K4NxBbmCOdPhkUNjwzzHyORXQjK6ufPJxcJOL5C/TS5FzOKi5FiDe2N8cPx+KaFT6aif5VprPunQ4ZG+Jj5r5lPVXPoInu1zjwALHzxyrFlTExcrLkrt+7Y4NJQryqJLQ5E1JpbvuzWhgFAFAY1UuiMyNgpP3W+hpcyUZvaL9DfQw+630oZ5akf7X6AZscwfoai5Pb29pP0JH2F4gltcx3Eq505YbZ6ELkeh6dd6lFiNDtaDvo5etuQ8dtO00N7rxbqrMVIfABGnHgMnIGNzUvU2U8KoUuzvdeJCGTH9obg9fQnqKwsaJQyq/NbPn5PqLNzvk+m1ZF/V6pmmjxBPqQfyoYZFe8lfzaN8nw/ShneS5fI3t7WWU4RTnwUFj9cYFDW+0lvaPxf4HyLs8kCiS8kESn7oOqRtuXl+dLWMc0aa09WZve10USmOyj0DbMhHvn6/qaGp4iO+5GLni0znJkbPmST9Sag0zxM37NkOPZ7tjeWb6oZ209Y23RvVenqMGlmVK0HVXffwJ5N2yXi8Qhcfs9yA2CrHTJkbgDbIIG6knx6Vlc24CCoyeu/IrrjNq0RZHGGVlB+oxUM6GK1p38V8zahaLa9ispNjJGTnurh1UeCsiOP8RerNB92x4DitLJiGiwMVuOdYKAh/tZtDJwyUqMmMpL8lbc/QmtVZd0t4KeStFlKKaqn0RO6udeGXISbUy6lGkMp+8p1Bh9DQ1e1OS8F9Rx492T0p39oTJARqK83QAZPqBvnqKWsc+pSdO9tiJZFLo0XQZpcXWwssOGyzMEjQsx/wA5obo0ZvkSa37OQW3vXrh36QRnfy1HI2/zvS3U308NffU1ue1LfDAkcSDYBEUkepIxS5vXZx0Wvl+2Gi4u5JDltz/Ef6Cmpnepyj6v7XE5dhz0D/iP9KO5i51Iq7yr3v7HSEltgNR8F3/UVhOpGCvJkPERUW5W92v0F91wUwW4keeLvM7w5zgHkqEblvy8651HiLqVskYPL1/eRQp4qpDfbp08ENRuM7D5107l118ysjk2egJPTHU9BUSaSuzROVotnFZZB94+hFF4GiNWtFXUvU3F6/gD+VTqbVjKqWqTNo+IuOSjP+enWmo/m1f8UOydsrwLpV0UeKxpn9MflU6muVerLov3x+w0Xd3JK2qR2dj1Y/5xQwbk93c4UICgCgOlu5VgVJVhuCOYPTFGZRjd2Hfi/FDc90zjEmArkfeKHOrHTpUblxNyhCL3b+W5yqS8Wn7Ff3d1/wC5Gf8AAa30OZ4z+oFbELyLJrecQzigscrm2WRGRwGR1KsDuCCMEEelHqiVo7o83cRsWt55rdgQ0Tsu/PTzQ+eVI3qk1Z2Pe8MxHbUFfdCFn0yD+IY+Y5frUczfKeSuv9y+K/7Jr2A4q0UyqsRbS2slWxgZAOsE6SMfPwqUTiKSqQcXzLk4vwfh8sQe4t4dL4Oe7AYkjPNRnNTY8vShX7Vxp6tfvMqDjVzwy3lcWsHeaTgas6c9ck88HyqND0tCFTKs6SfOwx3naGV9l0xLnlENPpkjc1BYUEMzbnJOf5+vjQi2Z6myKSQqqWY7KqjLE+QFYynGKu2RVrQoxvL0JpwfsFsHv3aLO6wRFTKw69424jHLbnzrm4jiUKX7r+Pf6HJq42rVdqei/ef29SZ8M4DG/uwWsEUY3LsutsDqXfJPyrjvGVsRO0NFzeui5tv6eiK0ko96bbZJbDs8hXAHufiYe8fJQPhFbMPgZYj2NIf5P2n5dF++BqnXyb79FsLLyztol0CGNmP4lDfM5H5VdxFahw6HZ0lefj839jVTjOvLNJ6EJ7R9ibW7BJQRSbYkjUKRjHNRgEYGMVx6PE69OeZu/g/3Qu5FyINwzso9leL36hkIbu5c5TXjK4B+F9iMH5GuhjMdHE4V9m2nzXh9jJtXW/rde4inGiBcXHh30vy985+Wc12ME3/Hp3/xXyLFJ2hrtdiFoxVszdNPY5shFDVKDRjFDGxihAUAUB0WM0NqptnUChvSSN7Nckt05L9dzUIzwqzNz5bL6v3iqpLpbXsVTNrcN43Gn+7DGf8ArrfRW7PE8cnnxTXRFh4recextpqLk3DTS4uVp7YuzepBfRgaohpmGANUZOzZ6lTjbwJ8N9FWPM6vCcb2FWz2ZUl6mUJ8PeBrQ9j12Lgp0m1y1TFnBOJvDKjHIwVJwdpFyNQz5jpS5MKkn3Kis+T5P96F1dvo3n4VA8ALE91y56GXO2/iFrJ7HKwU1DF1IPnf5lRXPAp44zI8ZVRjOSMjJwDj1IqDuKSbsNtDIX8C4RLdy91COW7ufgjXxY/yrRXxEaS6vp9fBLmyniMZGlotX+/tiyOBcNitFKW66pifeuCPtG2x9mP92vPYE868xiuIynJ5fX7dPPfy2OU4ubzT58v3/okXDeD5JaQjbc53A/8AsTVGlSdVtydktW3r/wBt8kTKeWyXoSeys9SjI0pnOnq/mx/lXdwWBdaEXJZad75ecvGT+m1ijVrZW7avr08vuK7+7Ea8sk8hXSx+OjhKd7Xb2X7yRoo0XUl4Dbb2DS++7Yz5bn08BXDw/Dq2N/16srX8NX5dF03Lk68aPcihxTh0YGNIPrzrtw4VhIq2S/mVHiKje5H+PcOjYtE6ho2AOk/l6EEZB5javNY+l/FxTVPTZr3nQoT7Sndnn7tRwl7a4dGyQzOyMfvDUc5/iGd/r1r0nD8VGvRVtGtGv3kXaEv7P1jKwK7jfy/pV7YyacNY6+H2MxzA+vgaXJhVjPTmZMYqSXTiwEYoFTiHdCg7KJsBihmkkjNCTCJr2Gy9T4+Q/rUbmMYOt3Voub+i+4sVcDA5CpOhGKirLYHbAJ8N6CUsqcnyLr9j/DGh4ajNnVM7z4xyDBVX/Cin51Yoq0T59jqvaVmybaa23KdzfFYk2DFBY53NurqyOMqwKsD1BGDR6krR3RS59lM0cdyZplWKJHMWjdpQASNWfg2wCPGq3Zvmd18Xm4RpR8mR7sddRrIqyxiQSBEBIB0sSADg+u9Yo9RTu6cfJfIvHikiW/Do4yVjBCqoOwG+rrisjiYePaY2U1sr/YpPtPxJpJWUTd5GMYwMLy32HPfrUHfgtBu4TwuW6mWCEe+27N92NPvOx6ACtNar2cb8+n7y6vkVcZilSjlT1fw/PTqWnbWcVtELa2HuD435tM/Uk/hzyH/avJ43FucnFPzfX8Ll13epyoRb70v38j/wqw0gbZc/l5f1rnwhKcssdzY2krskFhahmxzROZ6O3j6DH+c13MBg4Vp5bdyG7/yl18lbTwfiylWquKvzfwQ7uwAJPIb16Sc1CLk9kUEm3ZDFADPLlvhHPyHQV5SipcRxeafsr5cl7/udKdqFKy3H4CvWpJKyOYZqQMXHf3g/sj9TXkuONfyV/wAV82dPB+w/Mr/t7wQTx7Aa8FkPhIo5HyYbGqWBxTw9VS5c/L8Fu7Wq3RUEkRHQjoQeYPUGvbqSkrrY6OVOKlHZid4geYpY0TpRlujUIw5HI8/60MclRey7+Zkuw5r9DQlzmt4+jMd8fwN+VLmPbS/wfwMjWeQA9TQyXbS2SXmzoluPvNq8uQpbqbY4eO9SV/DkKQ4FTctZ4oyr58aExmmzrBYPcSRwRjLysEG2cA/Ex8gN6WvoVOJV1SoPxPTVnaLFGkaDCooRfQDAq0tjwUtXdnbFSLIzQBQBQDZ2nYCzuSeQhl/5DWMtjOn7a8yjPZ9w9ZbyBHzgMjbdSrLj5VWR9Aqt06Da5R+SJT7ar5jdJEDhFQbdCef8xUsq8Kp2oZubdyu0iZ2WOJS0jbKP1J8APGtVarGlBzm9C3iK/ZR03exaPA+CR2Fv3Y964lAM0nUddA/p4Y65rzGPxjldPd8ui6eb5+hxIpylmf8A2+v2H/hFlj325nkPAePrXHZuJBFCcBB8cnP+FOf57/KuhSoySVGPt1PhH87vw0K8pq7k9o/MfoIgihRyFevoUY0aapw2Ry5zc5OTG3jlzyQep/kK4fHMVoqEX4v6L6lzB0/72bcBX3WPnj6Cs+ARXZzl4/QjGvvJeA6V3ykFARriUuqRj8vpXiOJVVVxMpLlp6HXw8ctNIZuNLmPPgR/SqJvKz7TcI1Skxj32HeAb+/jZwOmpfdOOoJ54r1nBq+ejke8fkXcJVt3GRCSPNdctTp31OKnBoaE8r1OoAPKpN1oy1QGGosS6XQ1MR9aWNbpSARH0pYlUmbLD40M40ep1FDclYsv2L8By8t645ZgiyPQyOD/AIfrWymru55DjeJz1ci5Fs1vOEZqCTFSQFAFAIuNWPf280Ocd7G8efDUpGfzrGSurGcJZZKXQpv2fWgt+IhLoiOaJlXS2wJLYLKTzXG4PgarrfU9p/JjicK8j1y6+n1JL7SVjF0S0H7RKzKiIGwd4wc/2djk9KwrVI0455bIxwlZQw0ff82c+G2AgOtghuCAGKrhIwPhRFztj9d+deUx2OlVne22y6fd/IrybqPNL9/A6cMttbZbdRufM1ym76mRJrK31NvsoGWPlVnBYdVqlpeyleT8Pyaq1TJHTd7DvwuHnIebcvJegr0fCqF74ma1lt4R5IoYidrU1y+YsuJgilj0/wA4ro4ivGhSdSXL9t7zRCDnJRRF5ZCxLHma8JVqyqzc5bs7MYqKshw4JcgMUP3tx612OCYpU5ulL+7bzKmLp3WZch8r1RzhDxO90LgEaz08POuVxPHqhTcYPvvl08fsWcPRzyu9iP1446oi4x+6Pqv61KIGey4THdExPlWx3kci/HHInJlPoxyORFeg4BL/AFJw6q/o/wAlLG1JUlGpHkyG8Z4AWaVGUJeRe86DZZk6SxDwP65Br0jTOzgcaq8E/Uhzp9agvygpITlCKFdwlFm4m8aXM1Va3OoPgak3KSezM0MrhUAyq5OBzOw9elDCpNQg5Pkmz0l2d4StrbRQIMBF382JyxPqxJqzFWVj51VqOpNylzHGsjWFQSFSQFAFAFAV97RLKyvCYQNd+qkRmM4MbHYGd/hVAcEht8A4FVMTXpU0s732/f2x0MEq0ZZoaIRcI4alqvuu01yyhZLh8k4x8EWeSjlnnXlMbxHO7RevXkvLr5+mh2lGUtZ/v709RfaWDPg8l8T/AC8a45tH+2gAAVR5DzNTGLk1FbshtJXY6xxZHdJzzmRug8h412aVFyj/ABKL1vecuXkuv74lSU7PtZe5D0i4AA6bV6mEVCKiuRzm7u4z8cuckIDy3b16fzrzXHMUpSVGL238+X1L+Dp2Tm/cNdcAvADUptO6I3Ff/iUmMavngZ+tdD/+ri8mTP77K/qaP41O97CVmzudzVCUnJ3erN6SWiMViSIONNiPHiR/WpRA28Fl03EPm+n6o+31Ars8CdsX7n9CpxBXoP3Ei7U9nxdIGU6LiLJhk5YJ5q3ijciP5gV7KUbnFwuIlQmpIqzjfBRNIyhe4vFAMkLcnz95G5MNj7w+eDWho9rhcZCtHNFkQvbRo2KSKQw5g/kaguaSQkMNLGt0uhp3ZFDXkmtjcMeooZ3l/cjoKG5Dv2T4cbi9touhlVm/sIdbfULj51KV2kc3i9bs8M/HQ9HVaPDBQBUEhUkBQGssgUFmICgZJJwAPEmobsSk27IgXaPjM9yxigdoLfGGkH7+Xfkn/lLjqfeOeleexvHIQ7tHV9eX5OxhuHW71T0GW5tzGTb2yrAqQy3d1JIGk0xKCQGUEEs+G5nOBVTA4SriXKrXb10XL9RZrVlC0YWOtpbsYbZGtkl4hcKZRCjPGkUOdpJm1nQMFNhvk4HKt74Q3K8J93yTZr/l6arUcuDTq1kt28zW6apEI78SDUkjR4TvFYtkrsBuciqVbhldTtGMZL0fpobY4mLWugut7m57tJoyGST3VE0LxO2eWCudOQDuV5eFVnhp0W24uOm6d1bn+3M1UjPS482HaVYhpltp05ZdAJl9fssvj1UV2MBi8DSpqFOVvPR/YrVqVWcrvUcf9JIZF/1eRZCfA7r/AGlO4PkRkdaz4jxNUY5aesnz5L8mNHDOTvLYbCa8k227s6aCoJCgCgCgCgGjjz/Avqf0A/nUgaYXxPa+dzGP8Mh/lXX4Iv8A1a8n9Crjf/BIsqvbnmho7RdnorxAJMrIm8cq7PG3ip8OWRyNYSjmN9DETozUolc8b4YNQt7/AAsv+6uEGElG+wJ2DbHKH1HOtLVtGevwPEIV46aPoRDjPZ6W3ySNUfRxy+Y5ioOpGaYz1BkFAFATf2PxBuIEn7kMhHqWQfpms4e0ee/qCbyRj5l21YPKBQGagkxUkGCfHYUBX1/xd7l2bJEGSsSZ+IA/vHwcMWIyo6DHU15DjHEpVJujTfdW/j+EegwWEVOOaS1fwHyGKOytJLu4XOhcqpGSSdkUDxZio+dZcK4apLta0fJP5tfIYrEf2xZFeIO9vBHFNvdXmb+/Y7lLaM940DZO6YPdBeQGvbffsYyvkpuMd3ovOWi+5VpQu03t9hLY3EkXDu/G/EuKErCM5aKFmIUqQMrGkeG8BkVWyxwrzS2iv+3v7UnovAzu6mi5/voh27L8MhQGTmtuzQw6j7sKxDRI6BtkZ3EhZhudt64WIxmIvGKk03ro3vLW2nJK2hcp0oatoQ2na6Z78zu5FnDbyyorHZlyFSVgeZfD6f4Tt8RFdJYivSoqKlmm5Ja66817tL+NzQ6cJTvsrCvstxy2EU1/exOJu8MkjSI6FAw0xRIrbOAmgADYk5xk5rOeKhKsqMqUZJ800/N2tp6mKptRzZmjhDcG4vJJLlLaG3ggad8Rfaxh9RijaVt1k0DUwQjGwyazlh8JVjalLLflfR28NmFVqwfe1NoIZ1VJYrlodcIuZILpmmSONzhNUrMGhz4bjbyOaOIwUqatUp5l/lBWfvSVmboV4y2dvMXp2kMRC3kLQZxiUHvLc9P3oA0f8YHrXOeEza0ZZvDaXpz9xZU+o/g1TMzNQSFAFARviMmqRvI4+m1SBPaJqurMeFwG/uwTV2uAq+Kb/wBr+aKePdqDLJr2h5wKA4XlnHKpSWNJEOMq6hlONxlWBFQ0nuZRk4u6ZD+NdkZI8yWTFxsDaytmNhyPdu2Sh643G2Ns1rlDodfCcXqU3apqviV/dz2TN3d1C9lMNiGXQPDIIGlhnritR6CjxClNXUvUQTcBi5xXluw6anCn57moL0aqlsNd9Z90ATLE2Tj3HDfWlzPOuYu7E9oFtL6GTOVY9y4G50OQM4HPB0mpi7M4vGI061LuyV0ejKtHjwoAqCQqSCCe1Tj7QxLborYmVjNIPuQAhXAyRlnzp5+NU8XWyQtH2nt5l7BUVOeZ7IZIuMrbIktwiQjHuRyyYkIGMERxq5O3TavGRwcqk2oPN4paeraO46it0N+L+0KK5CgqHVSrqvcTModT7rclyRXUqvGSd5Sy+CcV9zRGlTWlr+Y23XaSKVpmdMvPH3EjGK5GY8MNOctp+I7qv1rQ6dV5W5Xs7rvR3+F/UzUIa+Jy4BxSC1IdYhI4QRKz3L6ljHJEE8ShRtyFZYmNXE6Tlov9q/8Aq2YwgoO8V8QHElcSpItzFazTCWRViWVNOkd4gliclVdlBPu8sjqTWPZOLi4uLnFWWuV+Ds1yW2oa67NmlxMkrzPHi5Waa3HdQOuuO2t91RkfSffbOR0ArKKlCMVLutKWsk7OUud1fbkYuLbb38vAceIdqLa6uYopJO5ggzcP3o0986khFQH4lUhmz4gVop4OtRpSlFXlLuq2tk97+exMqsZSSey1OFzbGdTbq4Rp/wD9jdSMuoJGTmCJl67LGMZGQpPWs4yVJ9o1fL3IrbX+5/P18CLZtOur+gk/arqRVkYCQXZSebP2UaWlqSYA2dWhZCzsRk7ZG/Or9LFKi3TzaRsre03JvXztsaZU8+tt/doOUvahjCjXjokl2WldcfZw2aAjQkZOS8m2CcHL/wAOKynSw+LqyaTTi7KXJv3dHv8APUhSnTirvfkPHBeEPBbRXEEjw2zIZDDcEMoUgkEsN4TjScDKjfY1zsfh6kZWqxvfaUdH5Na39+viWaNWLWj9w7cO4ssh0MAkuNQTUCHTo8bDZ1OxyOWRkCuXUouKzLVdfHo+j/UWFK441oMzWR8AnwBP0oQRZ2ySfEk/WpJF/ZwIbuMMpLaZHQg7KQoBJHXZ8D1rv/0/FOtJ+H1OfxNvstOpOa9ecAKAKAKAR8S4VBcACeGOUDkHQNj0yKhpMyjOUdmM/wDoDw3Of2OH6HH0zisezibP5FTqL7XszZxnKWsCnyiQfyqcqMXVm92xcllEOUcY9EX+lTZGOZ9TvUmIUAVBIVJBVHHeFyycSubl9xE8UFvkalj+zDvLpO2VB93O2putec4xissuy8LvxXJe97+B3cBD/TTG3ifD44yGCDUxJaRvedjt8THeuLRrzqKzei5cvQuTSWwkraawoAoBObNNWrGG/EuVb+8uDWxVZpWvp03XxJuF1CzjDMsvLAnUPjA6OMSA+eqs6dZRe1v+Onw1XwIbvuaG5ZIjEdaRaSoVlW5gXO3uqQJUO5PXFbY5ZzzKzfvhL/8AL+AdrW/P5F8M0Zgkt31xd+0KyTg98rxoqL3aqgEkOQPhZdsmtbUu0VVWeW9l7Oru766P3PUxcNLdRddW0jl02VLqVYjpKlIbC1B+JlyAXVm9045nwNa4TjG0ucFfxc5fb6eJjKLu11+SEctvHcFbh49b3cq21qh3EVop0ySKv3SUDkMfEVsUp0k6cXZQWaT6z5L1toRZSd3z0XkWbe8Xjt4HM+n9nxpZWGQQfdChRzJ2AAG9U8BjMRCSpw7yfJ/fl1N1elBq70K2W5ZLe3j7oGNS00gbKy2sM1xote7bmjhSTjfIXFdWpho1ZzrUpb8ltdLW/VPTbrcrwquCUWTG2vZIJBDOyuh2SbIDeSzJzBxn3wNJ2zgmuFOnGpHPBWfNfZ/R6+ZdUrOzHDib/ZMR1xy8yKqmxEeoB37Kx5ug34YpfzaEf1r0X9Or/Um/BfP8HM4o/wDTS8SZ16w4YUAUAUAUAUAUAUAUAUAVBIVJBC+0jd1eqj/ub6Iw5zgLNGCAPIuj455OgV57jmHbjGvHePy/H3Oxw2po4Eat3WaNlOdSM0bA/ErocZ+eMjyNebqRlRqX5PVeTOqrSQzSxlSQRgirkZKSujQ1Y1qSDAoDNAc5pVQamYKB1JwKmMXJ2irgzwho531s6iFDlcsF71wee5zoX8z6VOIU6MckVeT30vZfd/BeZnBJ6kiu7CKYAuqt+Fh8Q/suNx8jXNp1qtF91teH3RuaTGy8t5LcNKHd0UEs2sLMiAE4LEabhfBJB6Her9HERrNU2km/C8W/LePnH0NcotaoU8I40nfLdSATBI+472IFTChIJM1ofeiG3xqSMeXLOtQlk7KOl3ez5vwlz8ma1bNmOt/xuTiKrBFbSpF3iSSXD47ruopA4KMNmLaRt0rGnh44VupOabs0ore7VtVytcxlOU+7YbE4gss7XU7P3Kxy3oiz7p7qQLa6h97IUEKdtRz1qyoSpRVOl7V1G/mry9H8DU2pO8tt/sPHCbNR+yXE+P8AxC5me4lkbGVhELkpvyRVMS45UxmJjWhOMb93Tweq187/AAJpwcGm+Yo4LxMTwK2FhW4mkWCPch1XcMAQNBbS5xy5HrXOxWHcJOK1cUsz6eHjbTxLFOrfV89jq6kEg8xtVE3j12QT7ZzvtH+rjP6CvTf06taj8vqcrir7sfeS6vUHFCgCgCgCgCgCgCgCgCgM1BJipIGjtVwJby3aIkq4IeJxzjlXdG8wDjI61hUgpxcXzNlKo6csyKxlLMr3tuuZkYxX1uDnU0fumSMfi93I5ZBrx1aioT/i1np/ZL6Pw+R6KnK6zrnuKZ41uI1kiIIIyp6MPOudGUqMnCaNzSkroaGGNuvWridzQYqQcrmbQpbGcdBzJ5ADzJIFZQjmkkB44P2P75k70d7NjOnP2SHbkvXHieda1iatSfZYZWT9fe+RscYxWaRNI/Z0hHvCEHwCAj64q6uFYy13Us/Nmh4unfYRP2IFucxExjwX92x9DkD5AVzsXDEQ/wDMr9Jfn7linUhP2Rk7Q8FMiGNmZGwcEH3W8NQ+8uQPOq+GxHYzzWv8/d0ZnKOZEUtH1HUcxzxsUYrsysOeCeanngggjmK6s+5otYvXXmvv5FfZi6NUYSxljbGYMheL/Zzq2+2hYnQTk++hHy3qFUd4ytmy8n7XufPyZNk1Y53NpFbWvcyBhPqtmm99n760jkH+zscZQLvoG469K2xnOtVzx9m0raWtJr+5dfFmqUVFW8vQW30kl6z3Ka40lK2NmrAAlZD/AKzKVzz0LJj05VqpqOHSpPVrvzt4eyvVq5DvN5vcvqaLeSW7Syyd3KvDwtpaqgKh5pcAMwY/EFKg4P4sVOSNVRhG67TvSvyS+l9vcLuLu+WiHywnkMlxHdyKWhghuGkChQhcOZFOnYounY4zjnmqNejTlGMqKfek4peVrPzfPkb4VJJtS6D72SmH7SACCHhdgRyIV4iCPkxrq/0/eNSpB+H1RT4nrTjLxJnXqjiBQBQBQBQBQBQBQBQBQBUEhUkBQET7R9nZBP8AttkB+0YCzREhVuYxjAJOyyDA0sduhrn4/AxxVPK9+TLuFxXZO0thgPDwHaS1jIVmPfwnKtHJ+JUbA3GdQHxYUrnO/kMTTqRfZ19JLZ9V5/J8tbndpzUlmi7oQ31oJBqX4v18j4H9K0U6jpvLLYzlDMM8sTKcMCDVyMlLVGhpoRX7Ad2WOEE0RY+A1c/rirFFNuSW+V29CFuXX2YhSNiBzIGD4+P8q18DnCOIalu1p9SMYm4K3vHziEiiNtXUY9TXoOIVKcMPLPzVveUaMZOaykYArwyR2RNxG17xP4huP6fOpIKt4vFo4gccpYQzD+JGC5+ldnDyzYPX+2Vvc9TRU0kdawMRVazoUEE66oc5QrtJAxIOuJunQ48tvCl5KWeL73wa6MyT5Mcre6lWSGWaQzRRCVYJgAqzO40ok6nBikGCoYgKc881DjCUJRpqzdrrolu11XPqQ73TfIR2XBnWXh1tNjVm44hcZxvL4HbBwWA9BW2deLhWqw27sI+X6jUotOKfm/33jLx/iISC8lcnPELnu49O5a1gbSWUZ2yCB55HSrWHpOVSnCP/ALcbv/lI1zlZNvm/gSjsOJxcRXFwxV3fulh20xQmNlXBBPvFhGTv18ttnDsRRjilSpaqzvLq9/TexGKpzdByl526FrV6Y4YUAUAUAUAUAUAUAUAUBmoJMVJAUAUAg4hw/WdaHTIBjPRx+F/Hrg8xk+YNDHYCni4Wlo1sy1hsVKi/Ajt5w8OT7pjlG7L0Y42OeTeGofOvGYrC1cNLJUXk/wB+XI79GvGpG8WMd5aA+667+exHpVaM3B3RtaTI9xThR0lSNSMCNh+o6VfoYhXUlo0aZQsSrsVx3Wgt5W+3iUAEn98g2Ei+Y21DofWtWLo5X2sPZb9H0+xlCV9GSl5CeZJ9ST+tVJ1Jz9uTfm2/mZqKWyNaxJCoJKj4hdLcX9xOn7tAIEPQ4wXb+9mu6odjhoU3u+8/oVpO8mzrWkgKA6W8wXUGQSxuMSRE4WQdPIMCAQelSr6Wdmtn0JTFQs47nuYZLiYAErbXaHEu6/aWs56SYGd+Yx88+0lSzVIxX+6L28Jx8PkRKGa2o3dqLEF3UKRFafsVnDq+8zyKzsPH3QMnrW/DVGo5m9Z55P3LQ0zj3rdLL4kmvbju9D/hlgOfAd8gNc/hLti4e/5MtYlXpSXgWka94eWMVICgCgCgCgCgCgCgCgM1BJipICgCgCgOVxbK4wwBxnB6jPUHmD5itdWjCrFxmrpmcKkoO8XYj3ErB0zrUzRDkyj7VPHUo+Iea7/wnnXmcbwKUXmw+3R/T8nYw/EYy0qaP4EfuYgBrU64TnEi7gY2IfHLBGP6VwHSknl2fTmdNSTGy74YkgBQlG+JXQ4I8wR8q2UsROm9dVzTIcE9hJBx2/sz9qP2uHfwEq8sYYDDdeYzVzs8LifZ7kvh+DX34eJIoe3liUDtOIzjdHBEinwK45+lV3w7EqVlG/itjLtY8yK9oe18l79lZl4oP95Kw0tICPhj6gc8nn/O9RwkMN3q1nLkunizXKbewitoFjUKowo5VhObnLNLcxOtYgKAKA5sh30jJJBKH4ZCvwhvnyYbqcEVnCdt9uvTy+q2ZKHm34kLqKOCcEOjJMjE+9IqH3dW+8iEaJB479RWivCVBupT2aafRX+j3j4GaSlozbtKpaDSPieSBB5lp0GP1qOFK+Lh7/kya7tTbLeNe8PKmKkBQBQBQBQBQBQBQBQBUEhUkBQBQBQBQBQDPxHgKuxlicwzHmVAKSbY+1jOzeow3nVHF8Po4ld9a9eZboYudLTddCNcZ4M8Q1lAp3LyQqzRZ8ZIfjAO/vLnHU1wcRwatBad9ekvz+6HTo4+E9NmNVzdaBrI1w4/fRfaID4Mq++vXcjG1cb+M28qfe/xej+OnxL2dHBrKKUa0IwdwykEH+RqFWqU3ll6MOCYkl4Qw5EHy5VtjiYvdGDpsSyWrrzU/r+lblUi9mYuLRwrMxM0AUA6cLsCCHbbHIfzNVK9ZNZUboQ5sbuJ8N7qQtllikk1h13NtcMQNZH3on5MKuYbEKpDJLdK1v8AKK5ea5GE4tO65/B/nmS/gfCnnuVWTTi1kWSTScq8mjMQHgPf1EHcYHPINX+CYT/Uddezayv56+lipxCvlp5ObLCr1BwgoAoAFAFAFAFAFAFAFAFQSFSQFAFAFAFAFAFAFANV72fgkYuFMch3MkR0O39srs/T4gar18LRrK1SKZvpYmpT9lkU4j2HdWLRfEcnvIWEUhJOcyRMDDK38Xu5yeVcmtwme0JKS6SXyktUdGnxGL9pWfh+/cZ5VuYTpkTvPD3e5l+SSHRJ/wAD/LeuNW4bKL1i4/8Ayj6x296L9PEwls0wh4vEW0FjG/4JVMbfRwM1RnhK0dbXXVa/I3KaFLxxnmFPrj8q1XnHqTozT9hj/AKdtPqRlRtHaopyFANQ6kmrNkqKRvLLjozMeSqCzE+QH68qQg5PQlsTA3Ab3IjLcsAI4F3jt9XKW7l+HUBj3B1BxnmOvhOHOs7RTy85NWv4R8PH/oq1cTGG79xOux/ATZwaHk72Z2aWaT8cjc8eQGAPT5V6+jSjSgoxWiOBXrOrLMx7zW00maAKAKAKAKAKAKAKAKAKgkKkgKAKAKAKAKAKAKAKAKAKAbr/AIFbzAiSFDnIyBpbfwZcMPUGsJU4z9pXNkKs4eyxg4h7ObWQbNMnUe8Hx6d6rH8611KEZqz+bN0MXODurCeD2flNlu3x/FDET/hAqhU4Ph5vW/qywuJzXJDja9kMH37h3HgERfzAzWtcCwt+fqHxOrySHa34HAnJMnxYk/rtVujwzC0tYwXv1+ZXnjK095emg4KMAAbAch0FXyqZoAoAoAoAoAoAoAoAoAoAoDNQSYqSAoAoAoAoAoAoAoAoAoAoAoAoAoAoAoAoAoAoAoAoAoAoAoAoAoAoAoDNQSFAFAFAFAFAFAFAFAFAFAFAFAFAFAFAFAFAFAFAFAFAFAFAFAFAFAFAFAFDI//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10" name="AutoShape 6" descr="data:image/jpeg;base64,/9j/4AAQSkZJRgABAQAAAQABAAD/2wCEAAkGBxQTEhUUExQVFhQXGBYVGBgYFxocGBcYGhUYGRcaFxgYHCggGh0lHBgUITEhJSksLi4uHiAzOjMsNygtLisBCgoKDg0OGxAQGy8kICQsLCwvLC8sLCwsNCwsLCwsLCwsLywsLCwsLCwsLCwsLCwsLCwsLCwsLCwsLCwsLCwsLP/AABEIAOEA4QMBEQACEQEDEQH/xAAcAAABBAMBAAAAAAAAAAAAAAAABAUGBwECAwj/xABHEAACAQMCAwUFBQUECAYDAAABAgMABBESIQUxQQYTUWFxByIygZEjQlKhsRQzYsHRcpKi8BYkNEOCssLhFVNjc5TSFyVE/8QAGwEBAAIDAQEAAAAAAAAAAAAAAAEEAgMFBgf/xAA7EQACAQIEAwUIAQMEAQUBAAAAAQIDEQQSITEFQVETImFxkTKBobHB0eHwFAZCUiNicvEzJEOiwtIV/9oADAMBAAIRAxEAPwCxq6xwzFCDldXSRqXkdUQc2YgAepNQ2krsyjGUnaOoyy9trBed0h/sh3/5FNaXiKa5lqngMTU9mDOJ7c2u2gTyA9UgfH+ICsXiqf6iyuDYz/H4o1btzAOcN3/8c/1p/Kj0D4NjFvH4i7g3aq1uTpjkxJvmOQFJBj+FufyzWyFaE9inWwtaj7cR6raVjFAFAFAFAFAFAFAFAFAFCQoQFAFAYdwBkkAeJ5UuiVdjNcdr7FNQa6hBXYgNk59FyT8q1OvTXM3rC1ntFjcvtGsCwHetgnGoxuF+pFYfyaZvfDcSo5nHQkVjxGKYZilSQeKMD+lbozjLZlOcJw9pWFNZGAUAUBtUGZjFTciwYpcZTjeWaSo0cihkYEMpGQQaxklJWZMXKLuiheJ2H7PPLDnIjdkB6ldiufPBFcqSyto+jcMruthoze+xrHeyKMLI6jwDMB+RqC9ZCuDj1ynKZz5MS3/NmhDimOUXaSOXAu7eOT+MAB1/z5EVPmap0VJWevmSjgvFGUf6pN36D/8Anmb3gPCNzll9DqHLlitsK0o7HExvBKNXWHdfwJNwrtDDM3d5MU3WKT3X89HRx5rmrkK8Zaczy2K4fWwztNadeQ74rdcqZQxS4yhilxlDFLjKGKXGUMUuMoYpcZQxS4yhilxlDFLjKIOMcZgtU1zyrGMEgE+82OiLzY8uVYTqRitTOnRnUdoq5XnGvajIxK2cIC/+bLzPonTpzJqpPFN+ydvC8DqVFeX4IdxPid1c/wC0XEjr+AEhP7o2+eKrSlKW7O/huC0qWr+H3Ecdso5KKix04YelD2YoVWtsJHWMkAMwXJGQMnGcUNk4pqzVya3Ps+ltIIryzuGEwLagBpVsE4AGeWAcg5zUq8XdM4VahSxFSVHKlZXJn2N7QC9tw5AWVTolQHk3iBzCtzGfPwro0auePieSxmElh6rgx9xW65VyhilxlM1BJ00isbkXDTS4uGmlxcoTtTcCS9uWHIyuP7uE/wCmubN3mz6FwaGXBw9RrJrA6bdkc++8jS5r7ZdDPfCg7WJ1ilIOVJB8QcH8qGzRj9w3tMy4WdRNH5/Gu/3W/wA+tTc1zpKSJlwbjzwqGBNzZ+W9xAPD/wBVRnr7wAPxVvp1nHfY8vxHgt250Vbw+xN7O5jlRZI2Do24ZTkGrildXR5iSlF2ludtNTcxuGmlxcNNLi4aaXFw00uLhppcXDTS4uytu2XtFALQWOGfk8/NE8Qn4jzGeXhmqlTEcona4fwmpXd5bfu5XDAsdTszt+JyWP58qq77nsqGDo0VaKM0LQUBsh38qAlH+lccQVbeBdCgbv8AET15f1qbmvI3q2WB2xuXj4KpGzMRuvTL74zvyOPnUnKoJSx030RDfZED+1zY+HuRqHiQ40/q1bcP7bOb/UySyPnqWvpq9c8pcNNLi5toFRcyM4oRYxigsIOPcSFtbyznfu1LY8TyUfMkCsZyyxbNlKi6k1Bczz4mcbnJ5k+JO5P1rmo+m0afZ01DoZNSZswRmhEo33OZiHOosanTV7o0KY9PKhg4NGyyn1pcyVRrccOGcTeFg8Zweo6HyI60Nqakia9le0gV5HijAd8NJBqwJCOckJOyyYzlT8Xu7jGa206mRnE4pwlYhZ46SXx8yyeHX0c8YkibUh+RBHMMDurA7EHlV2MlJXR4upRlTk4zVmhTisjCwYoLBigsGKCwYoLFVe0rtgZGeytmIVdp5Afi2/drjp4n5etOtVv3Ud/hHC+1l2k9iAxxhRgDAquezp04wjlitDahmFAFAFAOHAuEPdTLDHzbrQwqTjCLlLZFn+2C+ENtFaLvsMnyGDy+Q+tSzk8Li5ynWfNjF7GUzJdt4LAv1MhP6Vvw67zOR/Uc81SCLPxVw81YMUFjbFQZWMUAVJBWvtg4yCIrNSCSwmlweQUfZqw6ZJ1fIVUxEv7TvcCwrqVs7WiK3qse2NGlAoa5VYox3woY9tEO/HnQdtEO/FLjtkYJBpoQ3BnMnB50NV3F6M6w3BBHMEbgjpQ2wq8mS3s32taCTWTzx3o+7Mo2yR92UDGH64wehGcJuDObxPhcMTHND2vmXDw+/jnQSQuroeqnOD1B8COoO4q/GSkro8PUpypyyzVmKKyMAoAoCH+0ntR+yQd3E3+sze6gBGUU/FIRzHgD4+lV61TKrLcv8PwksRVStp+/rKahj0jHzJ6k9Sapn0CjRjSgoxN6G0KAKAKA72tpJIcRozn+EE48zjkPM0IbS3Ln9m1iysiyIimOP7pySdhk7YB3PjWSORxSdqOnNkd9qckUzS/aoJIn2TUuo8lI05z5/KoLGAjlox8iJdjO14sFulETSSyNGU6INIfd25494bCsqdTJc4/EsBVxWJtHZfUtLsL2hN7aiRwolVjHIq8gw5HHTIwcVcpVM6PO4zDPD1XBkhraVTaoMwxS5FjBpcZTzpxK7M080xOTJI7Z/hBwn+ECua3dtn0HhVBUsNFc2JXHnUF6SvzNe7HX9aGPZxtqJ3lH3Vz5nYf96i5VlVjtTjfxei/JzKsebY8lA/Whqcakt5W8kAi82+tLBUvF+od35n60sT2fRv1AhvHPqP6UDU1s7+f4MGbHxDHnzFLmDrOPtq3jyO8UngdqXLNOpzT0JB2V7RyWM3eJlo2wJYujjxHg46HryNbITcXdFLifDY4qGaPtIvPhd/HcRJNE2qNxkH+RHQjkRV6MlJXR4mdNwk4y3FeKyuY2MNgDJOANzS4ynnnj/ETc3c85OQzssflErER48MjB9a50pZpNnvOD4XsaCb3YirE6wUAUAUAUAqsOISQktE5UkYOMbj5ihDinuT/2P8Smkvzrkdl7pwcnbJZSNuWdj+dFe5zOKwX8fTk0MvtY4ZpvJJFbHeMSB1VlwCfMH+tGjZhoOeGilo0tGQWykJZ87HC59RkVCM8LUcqk82+l/dcnnsm4n3V68BPuXCZH/upy+q6hW6hK0rHC/qDD6qov390LjxV655exnTUXMrGxWouY3I/2+vu44dcuDhu7KL6v7g/U1rqytFm/DRz1YooeMYAHkKpH0mCtFLwMSuFBJ5ChFScYRc5chHqLbt8h0Hr4mo3KGaVXWfuX7ubE1Jk2luaNKOlDCVVLY1MhoYuo3sY7zz/ShHaeJnvaE9sbLKKEqqnuAjHMbelRYlQineOhvHIR6/lQzhUaepLexfbVrFwjZkt3JzGPiVz96P1OMjrz589kKuQ5fFeHwrf6kHaXTqT/AP8Aylw/fJnBHIGI7+Q3/Wt/8iJwHw7ELdDH229oUM9sIbNyWm1LISCrxIMahgjGWGRseWawqVsysi3w7hs510p8iulXAAHIbVoPbxiopJbIyTQNpbmofPLf9KGKmpezr8jYChklbc1Z8bdaGMppaczvbQM5CqCzHkBuaGV9NSQ8P7GyuMykRDoD7zH5A7VNjB1OhcnYzsfb2qI8Z1uVB1+Jx5c+ZqTzeNx1So3TasviQL2s2cwZvcBTUZNQzqUHr6eflUM7HD6kZUo28iqLgaXVxyJ0t8+VYszrLs6sai56P37CoTvGyyxnEkbB0PmKm9tUTjsOq9FxZ6K4NxBbmCOdPhkUNjwzzHyORXQjK6ufPJxcJOL5C/TS5FzOKi5FiDe2N8cPx+KaFT6aif5VprPunQ4ZG+Jj5r5lPVXPoInu1zjwALHzxyrFlTExcrLkrt+7Y4NJQryqJLQ5E1JpbvuzWhgFAFAY1UuiMyNgpP3W+hpcyUZvaL9DfQw+630oZ5akf7X6AZscwfoai5Pb29pP0JH2F4gltcx3Eq505YbZ6ELkeh6dd6lFiNDtaDvo5etuQ8dtO00N7rxbqrMVIfABGnHgMnIGNzUvU2U8KoUuzvdeJCGTH9obg9fQnqKwsaJQyq/NbPn5PqLNzvk+m1ZF/V6pmmjxBPqQfyoYZFe8lfzaN8nw/ShneS5fI3t7WWU4RTnwUFj9cYFDW+0lvaPxf4HyLs8kCiS8kESn7oOqRtuXl+dLWMc0aa09WZve10USmOyj0DbMhHvn6/qaGp4iO+5GLni0znJkbPmST9Sag0zxM37NkOPZ7tjeWb6oZ209Y23RvVenqMGlmVK0HVXffwJ5N2yXi8Qhcfs9yA2CrHTJkbgDbIIG6knx6Vlc24CCoyeu/IrrjNq0RZHGGVlB+oxUM6GK1p38V8zahaLa9ispNjJGTnurh1UeCsiOP8RerNB92x4DitLJiGiwMVuOdYKAh/tZtDJwyUqMmMpL8lbc/QmtVZd0t4KeStFlKKaqn0RO6udeGXISbUy6lGkMp+8p1Bh9DQ1e1OS8F9Rx492T0p39oTJARqK83QAZPqBvnqKWsc+pSdO9tiJZFLo0XQZpcXWwssOGyzMEjQsx/wA5obo0ZvkSa37OQW3vXrh36QRnfy1HI2/zvS3U308NffU1ue1LfDAkcSDYBEUkepIxS5vXZx0Wvl+2Gi4u5JDltz/Ef6Cmpnepyj6v7XE5dhz0D/iP9KO5i51Iq7yr3v7HSEltgNR8F3/UVhOpGCvJkPERUW5W92v0F91wUwW4keeLvM7w5zgHkqEblvy8651HiLqVskYPL1/eRQp4qpDfbp08ENRuM7D5107l118ysjk2egJPTHU9BUSaSuzROVotnFZZB94+hFF4GiNWtFXUvU3F6/gD+VTqbVjKqWqTNo+IuOSjP+enWmo/m1f8UOydsrwLpV0UeKxpn9MflU6muVerLov3x+w0Xd3JK2qR2dj1Y/5xQwbk93c4UICgCgOlu5VgVJVhuCOYPTFGZRjd2Hfi/FDc90zjEmArkfeKHOrHTpUblxNyhCL3b+W5yqS8Wn7Ff3d1/wC5Gf8AAa30OZ4z+oFbELyLJrecQzigscrm2WRGRwGR1KsDuCCMEEelHqiVo7o83cRsWt55rdgQ0Tsu/PTzQ+eVI3qk1Z2Pe8MxHbUFfdCFn0yD+IY+Y5frUczfKeSuv9y+K/7Jr2A4q0UyqsRbS2slWxgZAOsE6SMfPwqUTiKSqQcXzLk4vwfh8sQe4t4dL4Oe7AYkjPNRnNTY8vShX7Vxp6tfvMqDjVzwy3lcWsHeaTgas6c9ck88HyqND0tCFTKs6SfOwx3naGV9l0xLnlENPpkjc1BYUEMzbnJOf5+vjQi2Z6myKSQqqWY7KqjLE+QFYynGKu2RVrQoxvL0JpwfsFsHv3aLO6wRFTKw69424jHLbnzrm4jiUKX7r+Pf6HJq42rVdqei/ef29SZ8M4DG/uwWsEUY3LsutsDqXfJPyrjvGVsRO0NFzeui5tv6eiK0ko96bbZJbDs8hXAHufiYe8fJQPhFbMPgZYj2NIf5P2n5dF++BqnXyb79FsLLyztol0CGNmP4lDfM5H5VdxFahw6HZ0lefj839jVTjOvLNJ6EJ7R9ibW7BJQRSbYkjUKRjHNRgEYGMVx6PE69OeZu/g/3Qu5FyINwzso9leL36hkIbu5c5TXjK4B+F9iMH5GuhjMdHE4V9m2nzXh9jJtXW/rde4inGiBcXHh30vy985+Wc12ME3/Hp3/xXyLFJ2hrtdiFoxVszdNPY5shFDVKDRjFDGxihAUAUB0WM0NqptnUChvSSN7Nckt05L9dzUIzwqzNz5bL6v3iqpLpbXsVTNrcN43Gn+7DGf8ArrfRW7PE8cnnxTXRFh4recextpqLk3DTS4uVp7YuzepBfRgaohpmGANUZOzZ6lTjbwJ8N9FWPM6vCcb2FWz2ZUl6mUJ8PeBrQ9j12Lgp0m1y1TFnBOJvDKjHIwVJwdpFyNQz5jpS5MKkn3Kis+T5P96F1dvo3n4VA8ALE91y56GXO2/iFrJ7HKwU1DF1IPnf5lRXPAp44zI8ZVRjOSMjJwDj1IqDuKSbsNtDIX8C4RLdy91COW7ufgjXxY/yrRXxEaS6vp9fBLmyniMZGlotX+/tiyOBcNitFKW66pifeuCPtG2x9mP92vPYE868xiuIynJ5fX7dPPfy2OU4ubzT58v3/okXDeD5JaQjbc53A/8AsTVGlSdVtydktW3r/wBt8kTKeWyXoSeys9SjI0pnOnq/mx/lXdwWBdaEXJZad75ecvGT+m1ijVrZW7avr08vuK7+7Ea8sk8hXSx+OjhKd7Xb2X7yRoo0XUl4Dbb2DS++7Yz5bn08BXDw/Dq2N/16srX8NX5dF03Lk68aPcihxTh0YGNIPrzrtw4VhIq2S/mVHiKje5H+PcOjYtE6ho2AOk/l6EEZB5javNY+l/FxTVPTZr3nQoT7Sndnn7tRwl7a4dGyQzOyMfvDUc5/iGd/r1r0nD8VGvRVtGtGv3kXaEv7P1jKwK7jfy/pV7YyacNY6+H2MxzA+vgaXJhVjPTmZMYqSXTiwEYoFTiHdCg7KJsBihmkkjNCTCJr2Gy9T4+Q/rUbmMYOt3Voub+i+4sVcDA5CpOhGKirLYHbAJ8N6CUsqcnyLr9j/DGh4ajNnVM7z4xyDBVX/Cin51Yoq0T59jqvaVmybaa23KdzfFYk2DFBY53NurqyOMqwKsD1BGDR6krR3RS59lM0cdyZplWKJHMWjdpQASNWfg2wCPGq3Zvmd18Xm4RpR8mR7sddRrIqyxiQSBEBIB0sSADg+u9Yo9RTu6cfJfIvHikiW/Do4yVjBCqoOwG+rrisjiYePaY2U1sr/YpPtPxJpJWUTd5GMYwMLy32HPfrUHfgtBu4TwuW6mWCEe+27N92NPvOx6ACtNar2cb8+n7y6vkVcZilSjlT1fw/PTqWnbWcVtELa2HuD435tM/Uk/hzyH/avJ43FucnFPzfX8Ll13epyoRb70v38j/wqw0gbZc/l5f1rnwhKcssdzY2krskFhahmxzROZ6O3j6DH+c13MBg4Vp5bdyG7/yl18lbTwfiylWquKvzfwQ7uwAJPIb16Sc1CLk9kUEm3ZDFADPLlvhHPyHQV5SipcRxeafsr5cl7/udKdqFKy3H4CvWpJKyOYZqQMXHf3g/sj9TXkuONfyV/wAV82dPB+w/Mr/t7wQTx7Aa8FkPhIo5HyYbGqWBxTw9VS5c/L8Fu7Wq3RUEkRHQjoQeYPUGvbqSkrrY6OVOKlHZid4geYpY0TpRlujUIw5HI8/60MclRey7+Zkuw5r9DQlzmt4+jMd8fwN+VLmPbS/wfwMjWeQA9TQyXbS2SXmzoluPvNq8uQpbqbY4eO9SV/DkKQ4FTctZ4oyr58aExmmzrBYPcSRwRjLysEG2cA/Ex8gN6WvoVOJV1SoPxPTVnaLFGkaDCooRfQDAq0tjwUtXdnbFSLIzQBQBQDZ2nYCzuSeQhl/5DWMtjOn7a8yjPZ9w9ZbyBHzgMjbdSrLj5VWR9Aqt06Da5R+SJT7ar5jdJEDhFQbdCef8xUsq8Kp2oZubdyu0iZ2WOJS0jbKP1J8APGtVarGlBzm9C3iK/ZR03exaPA+CR2Fv3Y964lAM0nUddA/p4Y65rzGPxjldPd8ui6eb5+hxIpylmf8A2+v2H/hFlj325nkPAePrXHZuJBFCcBB8cnP+FOf57/KuhSoySVGPt1PhH87vw0K8pq7k9o/MfoIgihRyFevoUY0aapw2Ry5zc5OTG3jlzyQep/kK4fHMVoqEX4v6L6lzB0/72bcBX3WPnj6Cs+ARXZzl4/QjGvvJeA6V3ykFARriUuqRj8vpXiOJVVVxMpLlp6HXw8ctNIZuNLmPPgR/SqJvKz7TcI1Skxj32HeAb+/jZwOmpfdOOoJ54r1nBq+ejke8fkXcJVt3GRCSPNdctTp31OKnBoaE8r1OoAPKpN1oy1QGGosS6XQ1MR9aWNbpSARH0pYlUmbLD40M40ep1FDclYsv2L8By8t645ZgiyPQyOD/AIfrWymru55DjeJz1ci5Fs1vOEZqCTFSQFAFAIuNWPf280Ocd7G8efDUpGfzrGSurGcJZZKXQpv2fWgt+IhLoiOaJlXS2wJLYLKTzXG4PgarrfU9p/JjicK8j1y6+n1JL7SVjF0S0H7RKzKiIGwd4wc/2djk9KwrVI0455bIxwlZQw0ff82c+G2AgOtghuCAGKrhIwPhRFztj9d+deUx2OlVne22y6fd/IrybqPNL9/A6cMttbZbdRufM1ym76mRJrK31NvsoGWPlVnBYdVqlpeyleT8Pyaq1TJHTd7DvwuHnIebcvJegr0fCqF74ma1lt4R5IoYidrU1y+YsuJgilj0/wA4ro4ivGhSdSXL9t7zRCDnJRRF5ZCxLHma8JVqyqzc5bs7MYqKshw4JcgMUP3tx612OCYpU5ulL+7bzKmLp3WZch8r1RzhDxO90LgEaz08POuVxPHqhTcYPvvl08fsWcPRzyu9iP1446oi4x+6Pqv61KIGey4THdExPlWx3kci/HHInJlPoxyORFeg4BL/AFJw6q/o/wAlLG1JUlGpHkyG8Z4AWaVGUJeRe86DZZk6SxDwP65Br0jTOzgcaq8E/Uhzp9agvygpITlCKFdwlFm4m8aXM1Va3OoPgak3KSezM0MrhUAyq5OBzOw9elDCpNQg5Pkmz0l2d4StrbRQIMBF382JyxPqxJqzFWVj51VqOpNylzHGsjWFQSFSQFAFAFAV97RLKyvCYQNd+qkRmM4MbHYGd/hVAcEht8A4FVMTXpU0s732/f2x0MEq0ZZoaIRcI4alqvuu01yyhZLh8k4x8EWeSjlnnXlMbxHO7RevXkvLr5+mh2lGUtZ/v709RfaWDPg8l8T/AC8a45tH+2gAAVR5DzNTGLk1FbshtJXY6xxZHdJzzmRug8h412aVFyj/ABKL1vecuXkuv74lSU7PtZe5D0i4AA6bV6mEVCKiuRzm7u4z8cuckIDy3b16fzrzXHMUpSVGL238+X1L+Dp2Tm/cNdcAvADUptO6I3Ff/iUmMavngZ+tdD/+ri8mTP77K/qaP41O97CVmzudzVCUnJ3erN6SWiMViSIONNiPHiR/WpRA28Fl03EPm+n6o+31Ars8CdsX7n9CpxBXoP3Ei7U9nxdIGU6LiLJhk5YJ5q3ijciP5gV7KUbnFwuIlQmpIqzjfBRNIyhe4vFAMkLcnz95G5MNj7w+eDWho9rhcZCtHNFkQvbRo2KSKQw5g/kaguaSQkMNLGt0uhp3ZFDXkmtjcMeooZ3l/cjoKG5Dv2T4cbi9touhlVm/sIdbfULj51KV2kc3i9bs8M/HQ9HVaPDBQBUEhUkBQGssgUFmICgZJJwAPEmobsSk27IgXaPjM9yxigdoLfGGkH7+Xfkn/lLjqfeOeleexvHIQ7tHV9eX5OxhuHW71T0GW5tzGTb2yrAqQy3d1JIGk0xKCQGUEEs+G5nOBVTA4SriXKrXb10XL9RZrVlC0YWOtpbsYbZGtkl4hcKZRCjPGkUOdpJm1nQMFNhvk4HKt74Q3K8J93yTZr/l6arUcuDTq1kt28zW6apEI78SDUkjR4TvFYtkrsBuciqVbhldTtGMZL0fpobY4mLWugut7m57tJoyGST3VE0LxO2eWCudOQDuV5eFVnhp0W24uOm6d1bn+3M1UjPS482HaVYhpltp05ZdAJl9fssvj1UV2MBi8DSpqFOVvPR/YrVqVWcrvUcf9JIZF/1eRZCfA7r/AGlO4PkRkdaz4jxNUY5aesnz5L8mNHDOTvLYbCa8k227s6aCoJCgCgCgCgGjjz/Avqf0A/nUgaYXxPa+dzGP8Mh/lXX4Iv8A1a8n9Crjf/BIsqvbnmho7RdnorxAJMrIm8cq7PG3ip8OWRyNYSjmN9DETozUolc8b4YNQt7/AAsv+6uEGElG+wJ2DbHKH1HOtLVtGevwPEIV46aPoRDjPZ6W3ySNUfRxy+Y5ioOpGaYz1BkFAFATf2PxBuIEn7kMhHqWQfpms4e0ee/qCbyRj5l21YPKBQGagkxUkGCfHYUBX1/xd7l2bJEGSsSZ+IA/vHwcMWIyo6DHU15DjHEpVJujTfdW/j+EegwWEVOOaS1fwHyGKOytJLu4XOhcqpGSSdkUDxZio+dZcK4apLta0fJP5tfIYrEf2xZFeIO9vBHFNvdXmb+/Y7lLaM940DZO6YPdBeQGvbffsYyvkpuMd3ovOWi+5VpQu03t9hLY3EkXDu/G/EuKErCM5aKFmIUqQMrGkeG8BkVWyxwrzS2iv+3v7UnovAzu6mi5/voh27L8MhQGTmtuzQw6j7sKxDRI6BtkZ3EhZhudt64WIxmIvGKk03ro3vLW2nJK2hcp0oatoQ2na6Z78zu5FnDbyyorHZlyFSVgeZfD6f4Tt8RFdJYivSoqKlmm5Ja66817tL+NzQ6cJTvsrCvstxy2EU1/exOJu8MkjSI6FAw0xRIrbOAmgADYk5xk5rOeKhKsqMqUZJ800/N2tp6mKptRzZmjhDcG4vJJLlLaG3ggad8Rfaxh9RijaVt1k0DUwQjGwyazlh8JVjalLLflfR28NmFVqwfe1NoIZ1VJYrlodcIuZILpmmSONzhNUrMGhz4bjbyOaOIwUqatUp5l/lBWfvSVmboV4y2dvMXp2kMRC3kLQZxiUHvLc9P3oA0f8YHrXOeEza0ZZvDaXpz9xZU+o/g1TMzNQSFAFARviMmqRvI4+m1SBPaJqurMeFwG/uwTV2uAq+Kb/wBr+aKePdqDLJr2h5wKA4XlnHKpSWNJEOMq6hlONxlWBFQ0nuZRk4u6ZD+NdkZI8yWTFxsDaytmNhyPdu2Sh643G2Ns1rlDodfCcXqU3apqviV/dz2TN3d1C9lMNiGXQPDIIGlhnritR6CjxClNXUvUQTcBi5xXluw6anCn57moL0aqlsNd9Z90ATLE2Tj3HDfWlzPOuYu7E9oFtL6GTOVY9y4G50OQM4HPB0mpi7M4vGI061LuyV0ejKtHjwoAqCQqSCCe1Tj7QxLborYmVjNIPuQAhXAyRlnzp5+NU8XWyQtH2nt5l7BUVOeZ7IZIuMrbIktwiQjHuRyyYkIGMERxq5O3TavGRwcqk2oPN4paeraO46it0N+L+0KK5CgqHVSrqvcTModT7rclyRXUqvGSd5Sy+CcV9zRGlTWlr+Y23XaSKVpmdMvPH3EjGK5GY8MNOctp+I7qv1rQ6dV5W5Xs7rvR3+F/UzUIa+Jy4BxSC1IdYhI4QRKz3L6ljHJEE8ShRtyFZYmNXE6Tlov9q/8Aq2YwgoO8V8QHElcSpItzFazTCWRViWVNOkd4gliclVdlBPu8sjqTWPZOLi4uLnFWWuV+Ds1yW2oa67NmlxMkrzPHi5Waa3HdQOuuO2t91RkfSffbOR0ArKKlCMVLutKWsk7OUud1fbkYuLbb38vAceIdqLa6uYopJO5ggzcP3o0986khFQH4lUhmz4gVop4OtRpSlFXlLuq2tk97+exMqsZSSey1OFzbGdTbq4Rp/wD9jdSMuoJGTmCJl67LGMZGQpPWs4yVJ9o1fL3IrbX+5/P18CLZtOur+gk/arqRVkYCQXZSebP2UaWlqSYA2dWhZCzsRk7ZG/Or9LFKi3TzaRsre03JvXztsaZU8+tt/doOUvahjCjXjokl2WldcfZw2aAjQkZOS8m2CcHL/wAOKynSw+LqyaTTi7KXJv3dHv8APUhSnTirvfkPHBeEPBbRXEEjw2zIZDDcEMoUgkEsN4TjScDKjfY1zsfh6kZWqxvfaUdH5Na39+viWaNWLWj9w7cO4ssh0MAkuNQTUCHTo8bDZ1OxyOWRkCuXUouKzLVdfHo+j/UWFK441oMzWR8AnwBP0oQRZ2ySfEk/WpJF/ZwIbuMMpLaZHQg7KQoBJHXZ8D1rv/0/FOtJ+H1OfxNvstOpOa9ecAKAKAKAR8S4VBcACeGOUDkHQNj0yKhpMyjOUdmM/wDoDw3Of2OH6HH0zisezibP5FTqL7XszZxnKWsCnyiQfyqcqMXVm92xcllEOUcY9EX+lTZGOZ9TvUmIUAVBIVJBVHHeFyycSubl9xE8UFvkalj+zDvLpO2VB93O2putec4xissuy8LvxXJe97+B3cBD/TTG3ifD44yGCDUxJaRvedjt8THeuLRrzqKzei5cvQuTSWwkraawoAoBObNNWrGG/EuVb+8uDWxVZpWvp03XxJuF1CzjDMsvLAnUPjA6OMSA+eqs6dZRe1v+Onw1XwIbvuaG5ZIjEdaRaSoVlW5gXO3uqQJUO5PXFbY5ZzzKzfvhL/8AL+AdrW/P5F8M0Zgkt31xd+0KyTg98rxoqL3aqgEkOQPhZdsmtbUu0VVWeW9l7Oru766P3PUxcNLdRddW0jl02VLqVYjpKlIbC1B+JlyAXVm9045nwNa4TjG0ucFfxc5fb6eJjKLu11+SEctvHcFbh49b3cq21qh3EVop0ySKv3SUDkMfEVsUp0k6cXZQWaT6z5L1toRZSd3z0XkWbe8Xjt4HM+n9nxpZWGQQfdChRzJ2AAG9U8BjMRCSpw7yfJ/fl1N1elBq70K2W5ZLe3j7oGNS00gbKy2sM1xote7bmjhSTjfIXFdWpho1ZzrUpb8ltdLW/VPTbrcrwquCUWTG2vZIJBDOyuh2SbIDeSzJzBxn3wNJ2zgmuFOnGpHPBWfNfZ/R6+ZdUrOzHDib/ZMR1xy8yKqmxEeoB37Kx5ug34YpfzaEf1r0X9Or/Um/BfP8HM4o/wDTS8SZ16w4YUAUAUAUAUAUAUAUAUAVBIVJBC+0jd1eqj/ub6Iw5zgLNGCAPIuj455OgV57jmHbjGvHePy/H3Oxw2po4Eat3WaNlOdSM0bA/ErocZ+eMjyNebqRlRqX5PVeTOqrSQzSxlSQRgirkZKSujQ1Y1qSDAoDNAc5pVQamYKB1JwKmMXJ2irgzwho531s6iFDlcsF71wee5zoX8z6VOIU6MckVeT30vZfd/BeZnBJ6kiu7CKYAuqt+Fh8Q/suNx8jXNp1qtF91teH3RuaTGy8t5LcNKHd0UEs2sLMiAE4LEabhfBJB6Her9HERrNU2km/C8W/LePnH0NcotaoU8I40nfLdSATBI+472IFTChIJM1ofeiG3xqSMeXLOtQlk7KOl3ez5vwlz8ma1bNmOt/xuTiKrBFbSpF3iSSXD47ruopA4KMNmLaRt0rGnh44VupOabs0ore7VtVytcxlOU+7YbE4gss7XU7P3Kxy3oiz7p7qQLa6h97IUEKdtRz1qyoSpRVOl7V1G/mry9H8DU2pO8tt/sPHCbNR+yXE+P8AxC5me4lkbGVhELkpvyRVMS45UxmJjWhOMb93Tweq187/AAJpwcGm+Yo4LxMTwK2FhW4mkWCPch1XcMAQNBbS5xy5HrXOxWHcJOK1cUsz6eHjbTxLFOrfV89jq6kEg8xtVE3j12QT7ZzvtH+rjP6CvTf06taj8vqcrir7sfeS6vUHFCgCgCgCgCgCgCgCgCgM1BJipIGjtVwJby3aIkq4IeJxzjlXdG8wDjI61hUgpxcXzNlKo6csyKxlLMr3tuuZkYxX1uDnU0fumSMfi93I5ZBrx1aioT/i1np/ZL6Pw+R6KnK6zrnuKZ41uI1kiIIIyp6MPOudGUqMnCaNzSkroaGGNuvWridzQYqQcrmbQpbGcdBzJ5ADzJIFZQjmkkB44P2P75k70d7NjOnP2SHbkvXHieda1iatSfZYZWT9fe+RscYxWaRNI/Z0hHvCEHwCAj64q6uFYy13Us/Nmh4unfYRP2IFucxExjwX92x9DkD5AVzsXDEQ/wDMr9Jfn7linUhP2Rk7Q8FMiGNmZGwcEH3W8NQ+8uQPOq+GxHYzzWv8/d0ZnKOZEUtH1HUcxzxsUYrsysOeCeanngggjmK6s+5otYvXXmvv5FfZi6NUYSxljbGYMheL/Zzq2+2hYnQTk++hHy3qFUd4ytmy8n7XufPyZNk1Y53NpFbWvcyBhPqtmm99n760jkH+zscZQLvoG469K2xnOtVzx9m0raWtJr+5dfFmqUVFW8vQW30kl6z3Ka40lK2NmrAAlZD/AKzKVzz0LJj05VqpqOHSpPVrvzt4eyvVq5DvN5vcvqaLeSW7Syyd3KvDwtpaqgKh5pcAMwY/EFKg4P4sVOSNVRhG67TvSvyS+l9vcLuLu+WiHywnkMlxHdyKWhghuGkChQhcOZFOnYounY4zjnmqNejTlGMqKfek4peVrPzfPkb4VJJtS6D72SmH7SACCHhdgRyIV4iCPkxrq/0/eNSpB+H1RT4nrTjLxJnXqjiBQBQBQBQBQBQBQBQBQBUEhUkBQET7R9nZBP8AttkB+0YCzREhVuYxjAJOyyDA0sduhrn4/AxxVPK9+TLuFxXZO0thgPDwHaS1jIVmPfwnKtHJ+JUbA3GdQHxYUrnO/kMTTqRfZ19JLZ9V5/J8tbndpzUlmi7oQ31oJBqX4v18j4H9K0U6jpvLLYzlDMM8sTKcMCDVyMlLVGhpoRX7Ad2WOEE0RY+A1c/rirFFNuSW+V29CFuXX2YhSNiBzIGD4+P8q18DnCOIalu1p9SMYm4K3vHziEiiNtXUY9TXoOIVKcMPLPzVveUaMZOaykYArwyR2RNxG17xP4huP6fOpIKt4vFo4gccpYQzD+JGC5+ldnDyzYPX+2Vvc9TRU0kdawMRVazoUEE66oc5QrtJAxIOuJunQ48tvCl5KWeL73wa6MyT5Mcre6lWSGWaQzRRCVYJgAqzO40ok6nBikGCoYgKc881DjCUJRpqzdrrolu11XPqQ73TfIR2XBnWXh1tNjVm44hcZxvL4HbBwWA9BW2deLhWqw27sI+X6jUotOKfm/33jLx/iISC8lcnPELnu49O5a1gbSWUZ2yCB55HSrWHpOVSnCP/ALcbv/lI1zlZNvm/gSjsOJxcRXFwxV3fulh20xQmNlXBBPvFhGTv18ttnDsRRjilSpaqzvLq9/TexGKpzdByl526FrV6Y4YUAUAUAUAUAUAUAUAUBmoJMVJAUAUAg4hw/WdaHTIBjPRx+F/Hrg8xk+YNDHYCni4Wlo1sy1hsVKi/Ajt5w8OT7pjlG7L0Y42OeTeGofOvGYrC1cNLJUXk/wB+XI79GvGpG8WMd5aA+667+exHpVaM3B3RtaTI9xThR0lSNSMCNh+o6VfoYhXUlo0aZQsSrsVx3Wgt5W+3iUAEn98g2Ei+Y21DofWtWLo5X2sPZb9H0+xlCV9GSl5CeZJ9ST+tVJ1Jz9uTfm2/mZqKWyNaxJCoJKj4hdLcX9xOn7tAIEPQ4wXb+9mu6odjhoU3u+8/oVpO8mzrWkgKA6W8wXUGQSxuMSRE4WQdPIMCAQelSr6Wdmtn0JTFQs47nuYZLiYAErbXaHEu6/aWs56SYGd+Yx88+0lSzVIxX+6L28Jx8PkRKGa2o3dqLEF3UKRFafsVnDq+8zyKzsPH3QMnrW/DVGo5m9Z55P3LQ0zj3rdLL4kmvbju9D/hlgOfAd8gNc/hLti4e/5MtYlXpSXgWka94eWMVICgCgCgCgCgCgCgCgM1BJipICgCgCgOVxbK4wwBxnB6jPUHmD5itdWjCrFxmrpmcKkoO8XYj3ErB0zrUzRDkyj7VPHUo+Iea7/wnnXmcbwKUXmw+3R/T8nYw/EYy0qaP4EfuYgBrU64TnEi7gY2IfHLBGP6VwHSknl2fTmdNSTGy74YkgBQlG+JXQ4I8wR8q2UsROm9dVzTIcE9hJBx2/sz9qP2uHfwEq8sYYDDdeYzVzs8LifZ7kvh+DX34eJIoe3liUDtOIzjdHBEinwK45+lV3w7EqVlG/itjLtY8yK9oe18l79lZl4oP95Kw0tICPhj6gc8nn/O9RwkMN3q1nLkunizXKbewitoFjUKowo5VhObnLNLcxOtYgKAKA5sh30jJJBKH4ZCvwhvnyYbqcEVnCdt9uvTy+q2ZKHm34kLqKOCcEOjJMjE+9IqH3dW+8iEaJB479RWivCVBupT2aafRX+j3j4GaSlozbtKpaDSPieSBB5lp0GP1qOFK+Lh7/kya7tTbLeNe8PKmKkBQBQBQBQBQBQBQBQBUEhUkBQBQBQBQBQDPxHgKuxlicwzHmVAKSbY+1jOzeow3nVHF8Po4ld9a9eZboYudLTddCNcZ4M8Q1lAp3LyQqzRZ8ZIfjAO/vLnHU1wcRwatBad9ekvz+6HTo4+E9NmNVzdaBrI1w4/fRfaID4Mq++vXcjG1cb+M28qfe/xej+OnxL2dHBrKKUa0IwdwykEH+RqFWqU3ll6MOCYkl4Qw5EHy5VtjiYvdGDpsSyWrrzU/r+lblUi9mYuLRwrMxM0AUA6cLsCCHbbHIfzNVK9ZNZUboQ5sbuJ8N7qQtllikk1h13NtcMQNZH3on5MKuYbEKpDJLdK1v8AKK5ea5GE4tO65/B/nmS/gfCnnuVWTTi1kWSTScq8mjMQHgPf1EHcYHPINX+CYT/Uddezayv56+lipxCvlp5ObLCr1BwgoAoAFAFAFAFAFAFAFAFQSFSQFAFAFAFAFAFAFANV72fgkYuFMch3MkR0O39srs/T4gar18LRrK1SKZvpYmpT9lkU4j2HdWLRfEcnvIWEUhJOcyRMDDK38Xu5yeVcmtwme0JKS6SXyktUdGnxGL9pWfh+/cZ5VuYTpkTvPD3e5l+SSHRJ/wAD/LeuNW4bKL1i4/8Ayj6x296L9PEwls0wh4vEW0FjG/4JVMbfRwM1RnhK0dbXXVa/I3KaFLxxnmFPrj8q1XnHqTozT9hj/AKdtPqRlRtHaopyFANQ6kmrNkqKRvLLjozMeSqCzE+QH68qQg5PQlsTA3Ab3IjLcsAI4F3jt9XKW7l+HUBj3B1BxnmOvhOHOs7RTy85NWv4R8PH/oq1cTGG79xOux/ATZwaHk72Z2aWaT8cjc8eQGAPT5V6+jSjSgoxWiOBXrOrLMx7zW00maAKAKAKAKAKAKAKAKAKgkKkgKAKAKAKAKAKAKAKAKAKAbr/AIFbzAiSFDnIyBpbfwZcMPUGsJU4z9pXNkKs4eyxg4h7ObWQbNMnUe8Hx6d6rH8611KEZqz+bN0MXODurCeD2flNlu3x/FDET/hAqhU4Ph5vW/qywuJzXJDja9kMH37h3HgERfzAzWtcCwt+fqHxOrySHa34HAnJMnxYk/rtVujwzC0tYwXv1+ZXnjK095emg4KMAAbAch0FXyqZoAoAoAoAoAoAoAoAoAoAoDNQSYqSAoAoAoAoAoAoAoAoAoAoAoAoAoAoAoAoAoAoAoAoAoAoAoAoAoAoAoDNQSFAFAFAFAFAFAFAFAFAFAFAFAFAFAFAFAFAFAFAFAFAFAFAFAFAFAFAFAFDI//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12" name="AutoShape 8" descr="data:image/jpeg;base64,/9j/4AAQSkZJRgABAQAAAQABAAD/2wCEAAkGBxQTEhUUExQVFhQXGBYVGBgYFxocGBcYGhUYGRcaFxgYHCggGh0lHBgUITEhJSksLi4uHiAzOjMsNygtLisBCgoKDg0OGxAQGy8kICQsLCwvLC8sLCwsNCwsLCwsLCwsLywsLCwsLCwsLCwsLCwsLCwsLCwsLCwsLCwsLCwsLP/AABEIAOEA4QMBEQACEQEDEQH/xAAcAAABBAMBAAAAAAAAAAAAAAAABAUGBwECAwj/xABHEAACAQMCAwUFBQUECAYDAAABAgMABBESIQUxQQYTUWFxByIygZEjQlKhsRQzYsHRcpKi8BYkNEOCssLhFVNjc5TSFyVE/8QAGwEBAAIDAQEAAAAAAAAAAAAAAAEEAgMFBgf/xAA7EQACAQIEAwUIAQMEAQUBAAAAAQIDEQQSITEFQVETImFxkTKBobHB0eHwFAZCUiNicvEzJEOiwtIV/9oADAMBAAIRAxEAPwCxq6xwzFCDldXSRqXkdUQc2YgAepNQ2krsyjGUnaOoyy9trBed0h/sh3/5FNaXiKa5lqngMTU9mDOJ7c2u2gTyA9UgfH+ICsXiqf6iyuDYz/H4o1btzAOcN3/8c/1p/Kj0D4NjFvH4i7g3aq1uTpjkxJvmOQFJBj+FufyzWyFaE9inWwtaj7cR6raVjFAFAFAFAFAFAFAFAFAFCQoQFAFAYdwBkkAeJ5UuiVdjNcdr7FNQa6hBXYgNk59FyT8q1OvTXM3rC1ntFjcvtGsCwHetgnGoxuF+pFYfyaZvfDcSo5nHQkVjxGKYZilSQeKMD+lbozjLZlOcJw9pWFNZGAUAUBtUGZjFTciwYpcZTjeWaSo0cihkYEMpGQQaxklJWZMXKLuiheJ2H7PPLDnIjdkB6ldiufPBFcqSyto+jcMruthoze+xrHeyKMLI6jwDMB+RqC9ZCuDj1ynKZz5MS3/NmhDimOUXaSOXAu7eOT+MAB1/z5EVPmap0VJWevmSjgvFGUf6pN36D/8Anmb3gPCNzll9DqHLlitsK0o7HExvBKNXWHdfwJNwrtDDM3d5MU3WKT3X89HRx5rmrkK8Zaczy2K4fWwztNadeQ74rdcqZQxS4yhilxlDFLjKGKXGUMUuMoYpcZQxS4yhilxlDFLjKIOMcZgtU1zyrGMEgE+82OiLzY8uVYTqRitTOnRnUdoq5XnGvajIxK2cIC/+bLzPonTpzJqpPFN+ydvC8DqVFeX4IdxPid1c/wC0XEjr+AEhP7o2+eKrSlKW7O/huC0qWr+H3Ecdso5KKix04YelD2YoVWtsJHWMkAMwXJGQMnGcUNk4pqzVya3Ps+ltIIryzuGEwLagBpVsE4AGeWAcg5zUq8XdM4VahSxFSVHKlZXJn2N7QC9tw5AWVTolQHk3iBzCtzGfPwro0auePieSxmElh6rgx9xW65VyhilxlM1BJ00isbkXDTS4uGmlxcoTtTcCS9uWHIyuP7uE/wCmubN3mz6FwaGXBw9RrJrA6bdkc++8jS5r7ZdDPfCg7WJ1ilIOVJB8QcH8qGzRj9w3tMy4WdRNH5/Gu/3W/wA+tTc1zpKSJlwbjzwqGBNzZ+W9xAPD/wBVRnr7wAPxVvp1nHfY8vxHgt250Vbw+xN7O5jlRZI2Do24ZTkGrildXR5iSlF2ludtNTcxuGmlxcNNLi4aaXFw00uLhppcXDTS4uytu2XtFALQWOGfk8/NE8Qn4jzGeXhmqlTEcona4fwmpXd5bfu5XDAsdTszt+JyWP58qq77nsqGDo0VaKM0LQUBsh38qAlH+lccQVbeBdCgbv8AET15f1qbmvI3q2WB2xuXj4KpGzMRuvTL74zvyOPnUnKoJSx030RDfZED+1zY+HuRqHiQ40/q1bcP7bOb/UySyPnqWvpq9c8pcNNLi5toFRcyM4oRYxigsIOPcSFtbyznfu1LY8TyUfMkCsZyyxbNlKi6k1Bczz4mcbnJ5k+JO5P1rmo+m0afZ01DoZNSZswRmhEo33OZiHOosanTV7o0KY9PKhg4NGyyn1pcyVRrccOGcTeFg8Zweo6HyI60Nqakia9le0gV5HijAd8NJBqwJCOckJOyyYzlT8Xu7jGa206mRnE4pwlYhZ46SXx8yyeHX0c8YkibUh+RBHMMDurA7EHlV2MlJXR4upRlTk4zVmhTisjCwYoLBigsGKCwYoLFVe0rtgZGeytmIVdp5Afi2/drjp4n5etOtVv3Ud/hHC+1l2k9iAxxhRgDAquezp04wjlitDahmFAFAFAOHAuEPdTLDHzbrQwqTjCLlLZFn+2C+ENtFaLvsMnyGDy+Q+tSzk8Li5ynWfNjF7GUzJdt4LAv1MhP6Vvw67zOR/Uc81SCLPxVw81YMUFjbFQZWMUAVJBWvtg4yCIrNSCSwmlweQUfZqw6ZJ1fIVUxEv7TvcCwrqVs7WiK3qse2NGlAoa5VYox3woY9tEO/HnQdtEO/FLjtkYJBpoQ3BnMnB50NV3F6M6w3BBHMEbgjpQ2wq8mS3s32taCTWTzx3o+7Mo2yR92UDGH64wehGcJuDObxPhcMTHND2vmXDw+/jnQSQuroeqnOD1B8COoO4q/GSkro8PUpypyyzVmKKyMAoAoCH+0ntR+yQd3E3+sze6gBGUU/FIRzHgD4+lV61TKrLcv8PwksRVStp+/rKahj0jHzJ6k9Sapn0CjRjSgoxN6G0KAKAKA72tpJIcRozn+EE48zjkPM0IbS3Ln9m1iysiyIimOP7pySdhk7YB3PjWSORxSdqOnNkd9qckUzS/aoJIn2TUuo8lI05z5/KoLGAjlox8iJdjO14sFulETSSyNGU6INIfd25494bCsqdTJc4/EsBVxWJtHZfUtLsL2hN7aiRwolVjHIq8gw5HHTIwcVcpVM6PO4zDPD1XBkhraVTaoMwxS5FjBpcZTzpxK7M080xOTJI7Z/hBwn+ECua3dtn0HhVBUsNFc2JXHnUF6SvzNe7HX9aGPZxtqJ3lH3Vz5nYf96i5VlVjtTjfxei/JzKsebY8lA/Whqcakt5W8kAi82+tLBUvF+od35n60sT2fRv1AhvHPqP6UDU1s7+f4MGbHxDHnzFLmDrOPtq3jyO8UngdqXLNOpzT0JB2V7RyWM3eJlo2wJYujjxHg46HryNbITcXdFLifDY4qGaPtIvPhd/HcRJNE2qNxkH+RHQjkRV6MlJXR4mdNwk4y3FeKyuY2MNgDJOANzS4ynnnj/ETc3c85OQzssflErER48MjB9a50pZpNnvOD4XsaCb3YirE6wUAUAUAUAqsOISQktE5UkYOMbj5ihDinuT/2P8Smkvzrkdl7pwcnbJZSNuWdj+dFe5zOKwX8fTk0MvtY4ZpvJJFbHeMSB1VlwCfMH+tGjZhoOeGilo0tGQWykJZ87HC59RkVCM8LUcqk82+l/dcnnsm4n3V68BPuXCZH/upy+q6hW6hK0rHC/qDD6qov390LjxV655exnTUXMrGxWouY3I/2+vu44dcuDhu7KL6v7g/U1rqytFm/DRz1YooeMYAHkKpH0mCtFLwMSuFBJ5ChFScYRc5chHqLbt8h0Hr4mo3KGaVXWfuX7ubE1Jk2luaNKOlDCVVLY1MhoYuo3sY7zz/ShHaeJnvaE9sbLKKEqqnuAjHMbelRYlQineOhvHIR6/lQzhUaepLexfbVrFwjZkt3JzGPiVz96P1OMjrz589kKuQ5fFeHwrf6kHaXTqT/AP8Aylw/fJnBHIGI7+Q3/Wt/8iJwHw7ELdDH229oUM9sIbNyWm1LISCrxIMahgjGWGRseWawqVsysi3w7hs510p8iulXAAHIbVoPbxiopJbIyTQNpbmofPLf9KGKmpezr8jYChklbc1Z8bdaGMppaczvbQM5CqCzHkBuaGV9NSQ8P7GyuMykRDoD7zH5A7VNjB1OhcnYzsfb2qI8Z1uVB1+Jx5c+ZqTzeNx1So3TasviQL2s2cwZvcBTUZNQzqUHr6eflUM7HD6kZUo28iqLgaXVxyJ0t8+VYszrLs6sai56P37CoTvGyyxnEkbB0PmKm9tUTjsOq9FxZ6K4NxBbmCOdPhkUNjwzzHyORXQjK6ufPJxcJOL5C/TS5FzOKi5FiDe2N8cPx+KaFT6aif5VprPunQ4ZG+Jj5r5lPVXPoInu1zjwALHzxyrFlTExcrLkrt+7Y4NJQryqJLQ5E1JpbvuzWhgFAFAY1UuiMyNgpP3W+hpcyUZvaL9DfQw+630oZ5akf7X6AZscwfoai5Pb29pP0JH2F4gltcx3Eq505YbZ6ELkeh6dd6lFiNDtaDvo5etuQ8dtO00N7rxbqrMVIfABGnHgMnIGNzUvU2U8KoUuzvdeJCGTH9obg9fQnqKwsaJQyq/NbPn5PqLNzvk+m1ZF/V6pmmjxBPqQfyoYZFe8lfzaN8nw/ShneS5fI3t7WWU4RTnwUFj9cYFDW+0lvaPxf4HyLs8kCiS8kESn7oOqRtuXl+dLWMc0aa09WZve10USmOyj0DbMhHvn6/qaGp4iO+5GLni0znJkbPmST9Sag0zxM37NkOPZ7tjeWb6oZ209Y23RvVenqMGlmVK0HVXffwJ5N2yXi8Qhcfs9yA2CrHTJkbgDbIIG6knx6Vlc24CCoyeu/IrrjNq0RZHGGVlB+oxUM6GK1p38V8zahaLa9ispNjJGTnurh1UeCsiOP8RerNB92x4DitLJiGiwMVuOdYKAh/tZtDJwyUqMmMpL8lbc/QmtVZd0t4KeStFlKKaqn0RO6udeGXISbUy6lGkMp+8p1Bh9DQ1e1OS8F9Rx492T0p39oTJARqK83QAZPqBvnqKWsc+pSdO9tiJZFLo0XQZpcXWwssOGyzMEjQsx/wA5obo0ZvkSa37OQW3vXrh36QRnfy1HI2/zvS3U308NffU1ue1LfDAkcSDYBEUkepIxS5vXZx0Wvl+2Gi4u5JDltz/Ef6Cmpnepyj6v7XE5dhz0D/iP9KO5i51Iq7yr3v7HSEltgNR8F3/UVhOpGCvJkPERUW5W92v0F91wUwW4keeLvM7w5zgHkqEblvy8651HiLqVskYPL1/eRQp4qpDfbp08ENRuM7D5107l118ysjk2egJPTHU9BUSaSuzROVotnFZZB94+hFF4GiNWtFXUvU3F6/gD+VTqbVjKqWqTNo+IuOSjP+enWmo/m1f8UOydsrwLpV0UeKxpn9MflU6muVerLov3x+w0Xd3JK2qR2dj1Y/5xQwbk93c4UICgCgOlu5VgVJVhuCOYPTFGZRjd2Hfi/FDc90zjEmArkfeKHOrHTpUblxNyhCL3b+W5yqS8Wn7Ff3d1/wC5Gf8AAa30OZ4z+oFbELyLJrecQzigscrm2WRGRwGR1KsDuCCMEEelHqiVo7o83cRsWt55rdgQ0Tsu/PTzQ+eVI3qk1Z2Pe8MxHbUFfdCFn0yD+IY+Y5frUczfKeSuv9y+K/7Jr2A4q0UyqsRbS2slWxgZAOsE6SMfPwqUTiKSqQcXzLk4vwfh8sQe4t4dL4Oe7AYkjPNRnNTY8vShX7Vxp6tfvMqDjVzwy3lcWsHeaTgas6c9ck88HyqND0tCFTKs6SfOwx3naGV9l0xLnlENPpkjc1BYUEMzbnJOf5+vjQi2Z6myKSQqqWY7KqjLE+QFYynGKu2RVrQoxvL0JpwfsFsHv3aLO6wRFTKw69424jHLbnzrm4jiUKX7r+Pf6HJq42rVdqei/ef29SZ8M4DG/uwWsEUY3LsutsDqXfJPyrjvGVsRO0NFzeui5tv6eiK0ko96bbZJbDs8hXAHufiYe8fJQPhFbMPgZYj2NIf5P2n5dF++BqnXyb79FsLLyztol0CGNmP4lDfM5H5VdxFahw6HZ0lefj839jVTjOvLNJ6EJ7R9ibW7BJQRSbYkjUKRjHNRgEYGMVx6PE69OeZu/g/3Qu5FyINwzso9leL36hkIbu5c5TXjK4B+F9iMH5GuhjMdHE4V9m2nzXh9jJtXW/rde4inGiBcXHh30vy985+Wc12ME3/Hp3/xXyLFJ2hrtdiFoxVszdNPY5shFDVKDRjFDGxihAUAUB0WM0NqptnUChvSSN7Nckt05L9dzUIzwqzNz5bL6v3iqpLpbXsVTNrcN43Gn+7DGf8ArrfRW7PE8cnnxTXRFh4recextpqLk3DTS4uVp7YuzepBfRgaohpmGANUZOzZ6lTjbwJ8N9FWPM6vCcb2FWz2ZUl6mUJ8PeBrQ9j12Lgp0m1y1TFnBOJvDKjHIwVJwdpFyNQz5jpS5MKkn3Kis+T5P96F1dvo3n4VA8ALE91y56GXO2/iFrJ7HKwU1DF1IPnf5lRXPAp44zI8ZVRjOSMjJwDj1IqDuKSbsNtDIX8C4RLdy91COW7ufgjXxY/yrRXxEaS6vp9fBLmyniMZGlotX+/tiyOBcNitFKW66pifeuCPtG2x9mP92vPYE868xiuIynJ5fX7dPPfy2OU4ubzT58v3/okXDeD5JaQjbc53A/8AsTVGlSdVtydktW3r/wBt8kTKeWyXoSeys9SjI0pnOnq/mx/lXdwWBdaEXJZad75ecvGT+m1ijVrZW7avr08vuK7+7Ea8sk8hXSx+OjhKd7Xb2X7yRoo0XUl4Dbb2DS++7Yz5bn08BXDw/Dq2N/16srX8NX5dF03Lk68aPcihxTh0YGNIPrzrtw4VhIq2S/mVHiKje5H+PcOjYtE6ho2AOk/l6EEZB5javNY+l/FxTVPTZr3nQoT7Sndnn7tRwl7a4dGyQzOyMfvDUc5/iGd/r1r0nD8VGvRVtGtGv3kXaEv7P1jKwK7jfy/pV7YyacNY6+H2MxzA+vgaXJhVjPTmZMYqSXTiwEYoFTiHdCg7KJsBihmkkjNCTCJr2Gy9T4+Q/rUbmMYOt3Voub+i+4sVcDA5CpOhGKirLYHbAJ8N6CUsqcnyLr9j/DGh4ajNnVM7z4xyDBVX/Cin51Yoq0T59jqvaVmybaa23KdzfFYk2DFBY53NurqyOMqwKsD1BGDR6krR3RS59lM0cdyZplWKJHMWjdpQASNWfg2wCPGq3Zvmd18Xm4RpR8mR7sddRrIqyxiQSBEBIB0sSADg+u9Yo9RTu6cfJfIvHikiW/Do4yVjBCqoOwG+rrisjiYePaY2U1sr/YpPtPxJpJWUTd5GMYwMLy32HPfrUHfgtBu4TwuW6mWCEe+27N92NPvOx6ACtNar2cb8+n7y6vkVcZilSjlT1fw/PTqWnbWcVtELa2HuD435tM/Uk/hzyH/avJ43FucnFPzfX8Ll13epyoRb70v38j/wqw0gbZc/l5f1rnwhKcssdzY2krskFhahmxzROZ6O3j6DH+c13MBg4Vp5bdyG7/yl18lbTwfiylWquKvzfwQ7uwAJPIb16Sc1CLk9kUEm3ZDFADPLlvhHPyHQV5SipcRxeafsr5cl7/udKdqFKy3H4CvWpJKyOYZqQMXHf3g/sj9TXkuONfyV/wAV82dPB+w/Mr/t7wQTx7Aa8FkPhIo5HyYbGqWBxTw9VS5c/L8Fu7Wq3RUEkRHQjoQeYPUGvbqSkrrY6OVOKlHZid4geYpY0TpRlujUIw5HI8/60MclRey7+Zkuw5r9DQlzmt4+jMd8fwN+VLmPbS/wfwMjWeQA9TQyXbS2SXmzoluPvNq8uQpbqbY4eO9SV/DkKQ4FTctZ4oyr58aExmmzrBYPcSRwRjLysEG2cA/Ex8gN6WvoVOJV1SoPxPTVnaLFGkaDCooRfQDAq0tjwUtXdnbFSLIzQBQBQDZ2nYCzuSeQhl/5DWMtjOn7a8yjPZ9w9ZbyBHzgMjbdSrLj5VWR9Aqt06Da5R+SJT7ar5jdJEDhFQbdCef8xUsq8Kp2oZubdyu0iZ2WOJS0jbKP1J8APGtVarGlBzm9C3iK/ZR03exaPA+CR2Fv3Y964lAM0nUddA/p4Y65rzGPxjldPd8ui6eb5+hxIpylmf8A2+v2H/hFlj325nkPAePrXHZuJBFCcBB8cnP+FOf57/KuhSoySVGPt1PhH87vw0K8pq7k9o/MfoIgihRyFevoUY0aapw2Ry5zc5OTG3jlzyQep/kK4fHMVoqEX4v6L6lzB0/72bcBX3WPnj6Cs+ARXZzl4/QjGvvJeA6V3ykFARriUuqRj8vpXiOJVVVxMpLlp6HXw8ctNIZuNLmPPgR/SqJvKz7TcI1Skxj32HeAb+/jZwOmpfdOOoJ54r1nBq+ejke8fkXcJVt3GRCSPNdctTp31OKnBoaE8r1OoAPKpN1oy1QGGosS6XQ1MR9aWNbpSARH0pYlUmbLD40M40ep1FDclYsv2L8By8t645ZgiyPQyOD/AIfrWymru55DjeJz1ci5Fs1vOEZqCTFSQFAFAIuNWPf280Ocd7G8efDUpGfzrGSurGcJZZKXQpv2fWgt+IhLoiOaJlXS2wJLYLKTzXG4PgarrfU9p/JjicK8j1y6+n1JL7SVjF0S0H7RKzKiIGwd4wc/2djk9KwrVI0455bIxwlZQw0ff82c+G2AgOtghuCAGKrhIwPhRFztj9d+deUx2OlVne22y6fd/IrybqPNL9/A6cMttbZbdRufM1ym76mRJrK31NvsoGWPlVnBYdVqlpeyleT8Pyaq1TJHTd7DvwuHnIebcvJegr0fCqF74ma1lt4R5IoYidrU1y+YsuJgilj0/wA4ro4ivGhSdSXL9t7zRCDnJRRF5ZCxLHma8JVqyqzc5bs7MYqKshw4JcgMUP3tx612OCYpU5ulL+7bzKmLp3WZch8r1RzhDxO90LgEaz08POuVxPHqhTcYPvvl08fsWcPRzyu9iP1446oi4x+6Pqv61KIGey4THdExPlWx3kci/HHInJlPoxyORFeg4BL/AFJw6q/o/wAlLG1JUlGpHkyG8Z4AWaVGUJeRe86DZZk6SxDwP65Br0jTOzgcaq8E/Uhzp9agvygpITlCKFdwlFm4m8aXM1Va3OoPgak3KSezM0MrhUAyq5OBzOw9elDCpNQg5Pkmz0l2d4StrbRQIMBF382JyxPqxJqzFWVj51VqOpNylzHGsjWFQSFSQFAFAFAV97RLKyvCYQNd+qkRmM4MbHYGd/hVAcEht8A4FVMTXpU0s732/f2x0MEq0ZZoaIRcI4alqvuu01yyhZLh8k4x8EWeSjlnnXlMbxHO7RevXkvLr5+mh2lGUtZ/v709RfaWDPg8l8T/AC8a45tH+2gAAVR5DzNTGLk1FbshtJXY6xxZHdJzzmRug8h412aVFyj/ABKL1vecuXkuv74lSU7PtZe5D0i4AA6bV6mEVCKiuRzm7u4z8cuckIDy3b16fzrzXHMUpSVGL238+X1L+Dp2Tm/cNdcAvADUptO6I3Ff/iUmMavngZ+tdD/+ri8mTP77K/qaP41O97CVmzudzVCUnJ3erN6SWiMViSIONNiPHiR/WpRA28Fl03EPm+n6o+31Ars8CdsX7n9CpxBXoP3Ei7U9nxdIGU6LiLJhk5YJ5q3ijciP5gV7KUbnFwuIlQmpIqzjfBRNIyhe4vFAMkLcnz95G5MNj7w+eDWho9rhcZCtHNFkQvbRo2KSKQw5g/kaguaSQkMNLGt0uhp3ZFDXkmtjcMeooZ3l/cjoKG5Dv2T4cbi9touhlVm/sIdbfULj51KV2kc3i9bs8M/HQ9HVaPDBQBUEhUkBQGssgUFmICgZJJwAPEmobsSk27IgXaPjM9yxigdoLfGGkH7+Xfkn/lLjqfeOeleexvHIQ7tHV9eX5OxhuHW71T0GW5tzGTb2yrAqQy3d1JIGk0xKCQGUEEs+G5nOBVTA4SriXKrXb10XL9RZrVlC0YWOtpbsYbZGtkl4hcKZRCjPGkUOdpJm1nQMFNhvk4HKt74Q3K8J93yTZr/l6arUcuDTq1kt28zW6apEI78SDUkjR4TvFYtkrsBuciqVbhldTtGMZL0fpobY4mLWugut7m57tJoyGST3VE0LxO2eWCudOQDuV5eFVnhp0W24uOm6d1bn+3M1UjPS482HaVYhpltp05ZdAJl9fssvj1UV2MBi8DSpqFOVvPR/YrVqVWcrvUcf9JIZF/1eRZCfA7r/AGlO4PkRkdaz4jxNUY5aesnz5L8mNHDOTvLYbCa8k227s6aCoJCgCgCgCgGjjz/Avqf0A/nUgaYXxPa+dzGP8Mh/lXX4Iv8A1a8n9Crjf/BIsqvbnmho7RdnorxAJMrIm8cq7PG3ip8OWRyNYSjmN9DETozUolc8b4YNQt7/AAsv+6uEGElG+wJ2DbHKH1HOtLVtGevwPEIV46aPoRDjPZ6W3ySNUfRxy+Y5ioOpGaYz1BkFAFATf2PxBuIEn7kMhHqWQfpms4e0ee/qCbyRj5l21YPKBQGagkxUkGCfHYUBX1/xd7l2bJEGSsSZ+IA/vHwcMWIyo6DHU15DjHEpVJujTfdW/j+EegwWEVOOaS1fwHyGKOytJLu4XOhcqpGSSdkUDxZio+dZcK4apLta0fJP5tfIYrEf2xZFeIO9vBHFNvdXmb+/Y7lLaM940DZO6YPdBeQGvbffsYyvkpuMd3ovOWi+5VpQu03t9hLY3EkXDu/G/EuKErCM5aKFmIUqQMrGkeG8BkVWyxwrzS2iv+3v7UnovAzu6mi5/voh27L8MhQGTmtuzQw6j7sKxDRI6BtkZ3EhZhudt64WIxmIvGKk03ro3vLW2nJK2hcp0oatoQ2na6Z78zu5FnDbyyorHZlyFSVgeZfD6f4Tt8RFdJYivSoqKlmm5Ja66817tL+NzQ6cJTvsrCvstxy2EU1/exOJu8MkjSI6FAw0xRIrbOAmgADYk5xk5rOeKhKsqMqUZJ800/N2tp6mKptRzZmjhDcG4vJJLlLaG3ggad8Rfaxh9RijaVt1k0DUwQjGwyazlh8JVjalLLflfR28NmFVqwfe1NoIZ1VJYrlodcIuZILpmmSONzhNUrMGhz4bjbyOaOIwUqatUp5l/lBWfvSVmboV4y2dvMXp2kMRC3kLQZxiUHvLc9P3oA0f8YHrXOeEza0ZZvDaXpz9xZU+o/g1TMzNQSFAFARviMmqRvI4+m1SBPaJqurMeFwG/uwTV2uAq+Kb/wBr+aKePdqDLJr2h5wKA4XlnHKpSWNJEOMq6hlONxlWBFQ0nuZRk4u6ZD+NdkZI8yWTFxsDaytmNhyPdu2Sh643G2Ns1rlDodfCcXqU3apqviV/dz2TN3d1C9lMNiGXQPDIIGlhnritR6CjxClNXUvUQTcBi5xXluw6anCn57moL0aqlsNd9Z90ATLE2Tj3HDfWlzPOuYu7E9oFtL6GTOVY9y4G50OQM4HPB0mpi7M4vGI061LuyV0ejKtHjwoAqCQqSCCe1Tj7QxLborYmVjNIPuQAhXAyRlnzp5+NU8XWyQtH2nt5l7BUVOeZ7IZIuMrbIktwiQjHuRyyYkIGMERxq5O3TavGRwcqk2oPN4paeraO46it0N+L+0KK5CgqHVSrqvcTModT7rclyRXUqvGSd5Sy+CcV9zRGlTWlr+Y23XaSKVpmdMvPH3EjGK5GY8MNOctp+I7qv1rQ6dV5W5Xs7rvR3+F/UzUIa+Jy4BxSC1IdYhI4QRKz3L6ljHJEE8ShRtyFZYmNXE6Tlov9q/8Aq2YwgoO8V8QHElcSpItzFazTCWRViWVNOkd4gliclVdlBPu8sjqTWPZOLi4uLnFWWuV+Ds1yW2oa67NmlxMkrzPHi5Waa3HdQOuuO2t91RkfSffbOR0ArKKlCMVLutKWsk7OUud1fbkYuLbb38vAceIdqLa6uYopJO5ggzcP3o0986khFQH4lUhmz4gVop4OtRpSlFXlLuq2tk97+exMqsZSSey1OFzbGdTbq4Rp/wD9jdSMuoJGTmCJl67LGMZGQpPWs4yVJ9o1fL3IrbX+5/P18CLZtOur+gk/arqRVkYCQXZSebP2UaWlqSYA2dWhZCzsRk7ZG/Or9LFKi3TzaRsre03JvXztsaZU8+tt/doOUvahjCjXjokl2WldcfZw2aAjQkZOS8m2CcHL/wAOKynSw+LqyaTTi7KXJv3dHv8APUhSnTirvfkPHBeEPBbRXEEjw2zIZDDcEMoUgkEsN4TjScDKjfY1zsfh6kZWqxvfaUdH5Na39+viWaNWLWj9w7cO4ssh0MAkuNQTUCHTo8bDZ1OxyOWRkCuXUouKzLVdfHo+j/UWFK441oMzWR8AnwBP0oQRZ2ySfEk/WpJF/ZwIbuMMpLaZHQg7KQoBJHXZ8D1rv/0/FOtJ+H1OfxNvstOpOa9ecAKAKAKAR8S4VBcACeGOUDkHQNj0yKhpMyjOUdmM/wDoDw3Of2OH6HH0zisezibP5FTqL7XszZxnKWsCnyiQfyqcqMXVm92xcllEOUcY9EX+lTZGOZ9TvUmIUAVBIVJBVHHeFyycSubl9xE8UFvkalj+zDvLpO2VB93O2putec4xissuy8LvxXJe97+B3cBD/TTG3ifD44yGCDUxJaRvedjt8THeuLRrzqKzei5cvQuTSWwkraawoAoBObNNWrGG/EuVb+8uDWxVZpWvp03XxJuF1CzjDMsvLAnUPjA6OMSA+eqs6dZRe1v+Onw1XwIbvuaG5ZIjEdaRaSoVlW5gXO3uqQJUO5PXFbY5ZzzKzfvhL/8AL+AdrW/P5F8M0Zgkt31xd+0KyTg98rxoqL3aqgEkOQPhZdsmtbUu0VVWeW9l7Oru766P3PUxcNLdRddW0jl02VLqVYjpKlIbC1B+JlyAXVm9045nwNa4TjG0ucFfxc5fb6eJjKLu11+SEctvHcFbh49b3cq21qh3EVop0ySKv3SUDkMfEVsUp0k6cXZQWaT6z5L1toRZSd3z0XkWbe8Xjt4HM+n9nxpZWGQQfdChRzJ2AAG9U8BjMRCSpw7yfJ/fl1N1elBq70K2W5ZLe3j7oGNS00gbKy2sM1xote7bmjhSTjfIXFdWpho1ZzrUpb8ltdLW/VPTbrcrwquCUWTG2vZIJBDOyuh2SbIDeSzJzBxn3wNJ2zgmuFOnGpHPBWfNfZ/R6+ZdUrOzHDib/ZMR1xy8yKqmxEeoB37Kx5ug34YpfzaEf1r0X9Or/Um/BfP8HM4o/wDTS8SZ16w4YUAUAUAUAUAUAUAUAUAVBIVJBC+0jd1eqj/ub6Iw5zgLNGCAPIuj455OgV57jmHbjGvHePy/H3Oxw2po4Eat3WaNlOdSM0bA/ErocZ+eMjyNebqRlRqX5PVeTOqrSQzSxlSQRgirkZKSujQ1Y1qSDAoDNAc5pVQamYKB1JwKmMXJ2irgzwho531s6iFDlcsF71wee5zoX8z6VOIU6MckVeT30vZfd/BeZnBJ6kiu7CKYAuqt+Fh8Q/suNx8jXNp1qtF91teH3RuaTGy8t5LcNKHd0UEs2sLMiAE4LEabhfBJB6Her9HERrNU2km/C8W/LePnH0NcotaoU8I40nfLdSATBI+472IFTChIJM1ofeiG3xqSMeXLOtQlk7KOl3ez5vwlz8ma1bNmOt/xuTiKrBFbSpF3iSSXD47ruopA4KMNmLaRt0rGnh44VupOabs0ore7VtVytcxlOU+7YbE4gss7XU7P3Kxy3oiz7p7qQLa6h97IUEKdtRz1qyoSpRVOl7V1G/mry9H8DU2pO8tt/sPHCbNR+yXE+P8AxC5me4lkbGVhELkpvyRVMS45UxmJjWhOMb93Tweq187/AAJpwcGm+Yo4LxMTwK2FhW4mkWCPch1XcMAQNBbS5xy5HrXOxWHcJOK1cUsz6eHjbTxLFOrfV89jq6kEg8xtVE3j12QT7ZzvtH+rjP6CvTf06taj8vqcrir7sfeS6vUHFCgCgCgCgCgCgCgCgCgM1BJipIGjtVwJby3aIkq4IeJxzjlXdG8wDjI61hUgpxcXzNlKo6csyKxlLMr3tuuZkYxX1uDnU0fumSMfi93I5ZBrx1aioT/i1np/ZL6Pw+R6KnK6zrnuKZ41uI1kiIIIyp6MPOudGUqMnCaNzSkroaGGNuvWridzQYqQcrmbQpbGcdBzJ5ADzJIFZQjmkkB44P2P75k70d7NjOnP2SHbkvXHieda1iatSfZYZWT9fe+RscYxWaRNI/Z0hHvCEHwCAj64q6uFYy13Us/Nmh4unfYRP2IFucxExjwX92x9DkD5AVzsXDEQ/wDMr9Jfn7linUhP2Rk7Q8FMiGNmZGwcEH3W8NQ+8uQPOq+GxHYzzWv8/d0ZnKOZEUtH1HUcxzxsUYrsysOeCeanngggjmK6s+5otYvXXmvv5FfZi6NUYSxljbGYMheL/Zzq2+2hYnQTk++hHy3qFUd4ytmy8n7XufPyZNk1Y53NpFbWvcyBhPqtmm99n760jkH+zscZQLvoG469K2xnOtVzx9m0raWtJr+5dfFmqUVFW8vQW30kl6z3Ka40lK2NmrAAlZD/AKzKVzz0LJj05VqpqOHSpPVrvzt4eyvVq5DvN5vcvqaLeSW7Syyd3KvDwtpaqgKh5pcAMwY/EFKg4P4sVOSNVRhG67TvSvyS+l9vcLuLu+WiHywnkMlxHdyKWhghuGkChQhcOZFOnYounY4zjnmqNejTlGMqKfek4peVrPzfPkb4VJJtS6D72SmH7SACCHhdgRyIV4iCPkxrq/0/eNSpB+H1RT4nrTjLxJnXqjiBQBQBQBQBQBQBQBQBQBUEhUkBQET7R9nZBP8AttkB+0YCzREhVuYxjAJOyyDA0sduhrn4/AxxVPK9+TLuFxXZO0thgPDwHaS1jIVmPfwnKtHJ+JUbA3GdQHxYUrnO/kMTTqRfZ19JLZ9V5/J8tbndpzUlmi7oQ31oJBqX4v18j4H9K0U6jpvLLYzlDMM8sTKcMCDVyMlLVGhpoRX7Ad2WOEE0RY+A1c/rirFFNuSW+V29CFuXX2YhSNiBzIGD4+P8q18DnCOIalu1p9SMYm4K3vHziEiiNtXUY9TXoOIVKcMPLPzVveUaMZOaykYArwyR2RNxG17xP4huP6fOpIKt4vFo4gccpYQzD+JGC5+ldnDyzYPX+2Vvc9TRU0kdawMRVazoUEE66oc5QrtJAxIOuJunQ48tvCl5KWeL73wa6MyT5Mcre6lWSGWaQzRRCVYJgAqzO40ok6nBikGCoYgKc881DjCUJRpqzdrrolu11XPqQ73TfIR2XBnWXh1tNjVm44hcZxvL4HbBwWA9BW2deLhWqw27sI+X6jUotOKfm/33jLx/iISC8lcnPELnu49O5a1gbSWUZ2yCB55HSrWHpOVSnCP/ALcbv/lI1zlZNvm/gSjsOJxcRXFwxV3fulh20xQmNlXBBPvFhGTv18ttnDsRRjilSpaqzvLq9/TexGKpzdByl526FrV6Y4YUAUAUAUAUAUAUAUAUBmoJMVJAUAUAg4hw/WdaHTIBjPRx+F/Hrg8xk+YNDHYCni4Wlo1sy1hsVKi/Ajt5w8OT7pjlG7L0Y42OeTeGofOvGYrC1cNLJUXk/wB+XI79GvGpG8WMd5aA+667+exHpVaM3B3RtaTI9xThR0lSNSMCNh+o6VfoYhXUlo0aZQsSrsVx3Wgt5W+3iUAEn98g2Ei+Y21DofWtWLo5X2sPZb9H0+xlCV9GSl5CeZJ9ST+tVJ1Jz9uTfm2/mZqKWyNaxJCoJKj4hdLcX9xOn7tAIEPQ4wXb+9mu6odjhoU3u+8/oVpO8mzrWkgKA6W8wXUGQSxuMSRE4WQdPIMCAQelSr6Wdmtn0JTFQs47nuYZLiYAErbXaHEu6/aWs56SYGd+Yx88+0lSzVIxX+6L28Jx8PkRKGa2o3dqLEF3UKRFafsVnDq+8zyKzsPH3QMnrW/DVGo5m9Z55P3LQ0zj3rdLL4kmvbju9D/hlgOfAd8gNc/hLti4e/5MtYlXpSXgWka94eWMVICgCgCgCgCgCgCgCgM1BJipICgCgCgOVxbK4wwBxnB6jPUHmD5itdWjCrFxmrpmcKkoO8XYj3ErB0zrUzRDkyj7VPHUo+Iea7/wnnXmcbwKUXmw+3R/T8nYw/EYy0qaP4EfuYgBrU64TnEi7gY2IfHLBGP6VwHSknl2fTmdNSTGy74YkgBQlG+JXQ4I8wR8q2UsROm9dVzTIcE9hJBx2/sz9qP2uHfwEq8sYYDDdeYzVzs8LifZ7kvh+DX34eJIoe3liUDtOIzjdHBEinwK45+lV3w7EqVlG/itjLtY8yK9oe18l79lZl4oP95Kw0tICPhj6gc8nn/O9RwkMN3q1nLkunizXKbewitoFjUKowo5VhObnLNLcxOtYgKAKA5sh30jJJBKH4ZCvwhvnyYbqcEVnCdt9uvTy+q2ZKHm34kLqKOCcEOjJMjE+9IqH3dW+8iEaJB479RWivCVBupT2aafRX+j3j4GaSlozbtKpaDSPieSBB5lp0GP1qOFK+Lh7/kya7tTbLeNe8PKmKkBQBQBQBQBQBQBQBQBUEhUkBQBQBQBQBQDPxHgKuxlicwzHmVAKSbY+1jOzeow3nVHF8Po4ld9a9eZboYudLTddCNcZ4M8Q1lAp3LyQqzRZ8ZIfjAO/vLnHU1wcRwatBad9ekvz+6HTo4+E9NmNVzdaBrI1w4/fRfaID4Mq++vXcjG1cb+M28qfe/xej+OnxL2dHBrKKUa0IwdwykEH+RqFWqU3ll6MOCYkl4Qw5EHy5VtjiYvdGDpsSyWrrzU/r+lblUi9mYuLRwrMxM0AUA6cLsCCHbbHIfzNVK9ZNZUboQ5sbuJ8N7qQtllikk1h13NtcMQNZH3on5MKuYbEKpDJLdK1v8AKK5ea5GE4tO65/B/nmS/gfCnnuVWTTi1kWSTScq8mjMQHgPf1EHcYHPINX+CYT/Uddezayv56+lipxCvlp5ObLCr1BwgoAoAFAFAFAFAFAFAFAFQSFSQFAFAFAFAFAFAFANV72fgkYuFMch3MkR0O39srs/T4gar18LRrK1SKZvpYmpT9lkU4j2HdWLRfEcnvIWEUhJOcyRMDDK38Xu5yeVcmtwme0JKS6SXyktUdGnxGL9pWfh+/cZ5VuYTpkTvPD3e5l+SSHRJ/wAD/LeuNW4bKL1i4/8Ayj6x296L9PEwls0wh4vEW0FjG/4JVMbfRwM1RnhK0dbXXVa/I3KaFLxxnmFPrj8q1XnHqTozT9hj/AKdtPqRlRtHaopyFANQ6kmrNkqKRvLLjozMeSqCzE+QH68qQg5PQlsTA3Ab3IjLcsAI4F3jt9XKW7l+HUBj3B1BxnmOvhOHOs7RTy85NWv4R8PH/oq1cTGG79xOux/ATZwaHk72Z2aWaT8cjc8eQGAPT5V6+jSjSgoxWiOBXrOrLMx7zW00maAKAKAKAKAKAKAKAKAKgkKkgKAKAKAKAKAKAKAKAKAKAbr/AIFbzAiSFDnIyBpbfwZcMPUGsJU4z9pXNkKs4eyxg4h7ObWQbNMnUe8Hx6d6rH8611KEZqz+bN0MXODurCeD2flNlu3x/FDET/hAqhU4Ph5vW/qywuJzXJDja9kMH37h3HgERfzAzWtcCwt+fqHxOrySHa34HAnJMnxYk/rtVujwzC0tYwXv1+ZXnjK095emg4KMAAbAch0FXyqZoAoAoAoAoAoAoAoAoAoAoDNQSYqSAoAoAoAoAoAoAoAoAoAoAoAoAoAoAoAoAoAoAoAoAoAoAoAoAoAoAoDNQSFAFAFAFAFAFAFAFAFAFAFAFAFAFAFAFAFAFAFAFAFAFAFAFAFAFAFAFAFDI//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r="1739"/>
          <a:stretch>
            <a:fillRect/>
          </a:stretch>
        </p:blipFill>
        <p:spPr bwMode="auto">
          <a:xfrm>
            <a:off x="3024254" y="431100"/>
            <a:ext cx="4068026" cy="6094244"/>
          </a:xfrm>
          <a:prstGeom prst="rect">
            <a:avLst/>
          </a:prstGeom>
          <a:noFill/>
          <a:ln w="9525">
            <a:noFill/>
            <a:miter lim="800000"/>
            <a:headEnd/>
            <a:tailEnd/>
          </a:ln>
        </p:spPr>
      </p:pic>
      <p:sp>
        <p:nvSpPr>
          <p:cNvPr id="3" name="Прямоугольник 2"/>
          <p:cNvSpPr/>
          <p:nvPr/>
        </p:nvSpPr>
        <p:spPr>
          <a:xfrm>
            <a:off x="4572000" y="1556792"/>
            <a:ext cx="165618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572000" y="2636912"/>
            <a:ext cx="165618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572000" y="3645024"/>
            <a:ext cx="165618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572000" y="4653136"/>
            <a:ext cx="165618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t="1096" b="1137"/>
          <a:stretch>
            <a:fillRect/>
          </a:stretch>
        </p:blipFill>
        <p:spPr bwMode="auto">
          <a:xfrm>
            <a:off x="3233738" y="332656"/>
            <a:ext cx="4178154" cy="6192688"/>
          </a:xfrm>
          <a:prstGeom prst="rect">
            <a:avLst/>
          </a:prstGeom>
          <a:noFill/>
          <a:ln w="9525">
            <a:noFill/>
            <a:miter lim="800000"/>
            <a:headEnd/>
            <a:tailEnd/>
          </a:ln>
        </p:spPr>
      </p:pic>
      <p:sp>
        <p:nvSpPr>
          <p:cNvPr id="3" name="Прямоугольник 2"/>
          <p:cNvSpPr/>
          <p:nvPr/>
        </p:nvSpPr>
        <p:spPr>
          <a:xfrm>
            <a:off x="4860032" y="1628800"/>
            <a:ext cx="165618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4860032" y="2924944"/>
            <a:ext cx="165618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4860032" y="4221088"/>
            <a:ext cx="165618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0" nodeType="clickEffect">
                                  <p:stCondLst>
                                    <p:cond delay="0"/>
                                  </p:stCondLst>
                                  <p:childTnLst>
                                    <p:animEffect transition="out" filter="strips(down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grpId="0" nodeType="clickEffect">
                                  <p:stCondLst>
                                    <p:cond delay="0"/>
                                  </p:stCondLst>
                                  <p:childTnLst>
                                    <p:animEffect transition="out" filter="strips(downLeft)">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t>Silbenrätsel</a:t>
            </a:r>
            <a:endParaRPr lang="ru-RU" dirty="0"/>
          </a:p>
        </p:txBody>
      </p:sp>
      <p:pic>
        <p:nvPicPr>
          <p:cNvPr id="1026" name="Picture 2"/>
          <p:cNvPicPr>
            <a:picLocks noGrp="1" noChangeAspect="1" noChangeArrowheads="1"/>
          </p:cNvPicPr>
          <p:nvPr>
            <p:ph idx="1"/>
          </p:nvPr>
        </p:nvPicPr>
        <p:blipFill>
          <a:blip r:embed="rId2" cstate="print"/>
          <a:srcRect b="7951"/>
          <a:stretch>
            <a:fillRect/>
          </a:stretch>
        </p:blipFill>
        <p:spPr bwMode="auto">
          <a:xfrm>
            <a:off x="1141486" y="3501008"/>
            <a:ext cx="8002514" cy="1080120"/>
          </a:xfrm>
          <a:prstGeom prst="rect">
            <a:avLst/>
          </a:prstGeom>
          <a:noFill/>
          <a:ln w="9525">
            <a:noFill/>
            <a:miter lim="800000"/>
            <a:headEnd/>
            <a:tailEnd/>
          </a:ln>
        </p:spPr>
      </p:pic>
      <p:sp>
        <p:nvSpPr>
          <p:cNvPr id="6" name="Прямоугольник 5"/>
          <p:cNvSpPr/>
          <p:nvPr/>
        </p:nvSpPr>
        <p:spPr>
          <a:xfrm>
            <a:off x="2339752" y="5229200"/>
            <a:ext cx="532859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1"/>
                </a:solidFill>
              </a:rPr>
              <a:t>Januar, Telefon</a:t>
            </a:r>
            <a:endParaRPr lang="ru-RU" sz="4000" b="1" dirty="0">
              <a:solidFill>
                <a:schemeClr val="tx1"/>
              </a:solidFill>
            </a:endParaRPr>
          </a:p>
        </p:txBody>
      </p:sp>
      <p:pic>
        <p:nvPicPr>
          <p:cNvPr id="24578" name="Picture 2" descr="http://upload.wikimedia.org/wikipedia/commons/thumb/e/eb/Duden.jpg/200px-Duden.jpg"/>
          <p:cNvPicPr>
            <a:picLocks noChangeAspect="1" noChangeArrowheads="1"/>
          </p:cNvPicPr>
          <p:nvPr/>
        </p:nvPicPr>
        <p:blipFill>
          <a:blip r:embed="rId3" cstate="print"/>
          <a:srcRect/>
          <a:stretch>
            <a:fillRect/>
          </a:stretch>
        </p:blipFill>
        <p:spPr bwMode="auto">
          <a:xfrm>
            <a:off x="2627784" y="404664"/>
            <a:ext cx="1905000" cy="2524126"/>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t>Silbenrätsel</a:t>
            </a:r>
            <a:endParaRPr lang="ru-RU"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187624" y="3279052"/>
            <a:ext cx="7704856" cy="1088953"/>
          </a:xfrm>
          <a:prstGeom prst="rect">
            <a:avLst/>
          </a:prstGeom>
          <a:noFill/>
          <a:ln w="9525">
            <a:noFill/>
            <a:miter lim="800000"/>
            <a:headEnd/>
            <a:tailEnd/>
          </a:ln>
        </p:spPr>
      </p:pic>
      <p:sp>
        <p:nvSpPr>
          <p:cNvPr id="5" name="Прямоугольник 4"/>
          <p:cNvSpPr/>
          <p:nvPr/>
        </p:nvSpPr>
        <p:spPr>
          <a:xfrm>
            <a:off x="2771800" y="5157192"/>
            <a:ext cx="43204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1"/>
                </a:solidFill>
              </a:rPr>
              <a:t>Banane, Sekunde</a:t>
            </a:r>
            <a:endParaRPr lang="ru-RU" sz="4000" b="1" dirty="0">
              <a:solidFill>
                <a:schemeClr val="tx1"/>
              </a:solidFill>
            </a:endParaRPr>
          </a:p>
        </p:txBody>
      </p:sp>
      <p:pic>
        <p:nvPicPr>
          <p:cNvPr id="23554" name="Picture 2" descr="http://upload.wikimedia.org/wikipedia/commons/thumb/e/eb/Duden.jpg/200px-Duden.jpg"/>
          <p:cNvPicPr>
            <a:picLocks noChangeAspect="1" noChangeArrowheads="1"/>
          </p:cNvPicPr>
          <p:nvPr/>
        </p:nvPicPr>
        <p:blipFill>
          <a:blip r:embed="rId3" cstate="print"/>
          <a:srcRect/>
          <a:stretch>
            <a:fillRect/>
          </a:stretch>
        </p:blipFill>
        <p:spPr bwMode="auto">
          <a:xfrm>
            <a:off x="2627784" y="332656"/>
            <a:ext cx="1905000" cy="2524126"/>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t>Silbenrätsel</a:t>
            </a:r>
            <a:endParaRPr lang="ru-RU" dirty="0"/>
          </a:p>
        </p:txBody>
      </p:sp>
      <p:pic>
        <p:nvPicPr>
          <p:cNvPr id="2050" name="Picture 2"/>
          <p:cNvPicPr>
            <a:picLocks noGrp="1" noChangeAspect="1" noChangeArrowheads="1"/>
          </p:cNvPicPr>
          <p:nvPr>
            <p:ph idx="1"/>
          </p:nvPr>
        </p:nvPicPr>
        <p:blipFill>
          <a:blip r:embed="rId2" cstate="print"/>
          <a:srcRect b="6543"/>
          <a:stretch>
            <a:fillRect/>
          </a:stretch>
        </p:blipFill>
        <p:spPr bwMode="auto">
          <a:xfrm>
            <a:off x="1187624" y="3212976"/>
            <a:ext cx="7681094" cy="1080120"/>
          </a:xfrm>
          <a:prstGeom prst="rect">
            <a:avLst/>
          </a:prstGeom>
          <a:noFill/>
          <a:ln w="9525">
            <a:noFill/>
            <a:miter lim="800000"/>
            <a:headEnd/>
            <a:tailEnd/>
          </a:ln>
        </p:spPr>
      </p:pic>
      <p:sp>
        <p:nvSpPr>
          <p:cNvPr id="5" name="Прямоугольник 4"/>
          <p:cNvSpPr/>
          <p:nvPr/>
        </p:nvSpPr>
        <p:spPr>
          <a:xfrm>
            <a:off x="1547664" y="5445224"/>
            <a:ext cx="676875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1"/>
                </a:solidFill>
              </a:rPr>
              <a:t>Katze, Junge, Nudel</a:t>
            </a:r>
            <a:endParaRPr lang="ru-RU" sz="4000" b="1" dirty="0">
              <a:solidFill>
                <a:schemeClr val="tx1"/>
              </a:solidFill>
            </a:endParaRPr>
          </a:p>
        </p:txBody>
      </p:sp>
      <p:pic>
        <p:nvPicPr>
          <p:cNvPr id="22530" name="Picture 2" descr="http://upload.wikimedia.org/wikipedia/commons/thumb/e/eb/Duden.jpg/200px-Duden.jpg"/>
          <p:cNvPicPr>
            <a:picLocks noChangeAspect="1" noChangeArrowheads="1"/>
          </p:cNvPicPr>
          <p:nvPr/>
        </p:nvPicPr>
        <p:blipFill>
          <a:blip r:embed="rId3" cstate="print"/>
          <a:srcRect/>
          <a:stretch>
            <a:fillRect/>
          </a:stretch>
        </p:blipFill>
        <p:spPr bwMode="auto">
          <a:xfrm>
            <a:off x="2699792" y="332656"/>
            <a:ext cx="1905000" cy="2524126"/>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de-DE" dirty="0" smtClean="0"/>
              <a:t>Silbenrätsel</a:t>
            </a:r>
            <a:endParaRPr lang="ru-RU"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1331640" y="3356992"/>
            <a:ext cx="7540651" cy="1080120"/>
          </a:xfrm>
          <a:prstGeom prst="rect">
            <a:avLst/>
          </a:prstGeom>
          <a:noFill/>
          <a:ln w="9525">
            <a:noFill/>
            <a:miter lim="800000"/>
            <a:headEnd/>
            <a:tailEnd/>
          </a:ln>
        </p:spPr>
      </p:pic>
      <p:sp>
        <p:nvSpPr>
          <p:cNvPr id="7" name="Прямоугольник 6"/>
          <p:cNvSpPr/>
          <p:nvPr/>
        </p:nvSpPr>
        <p:spPr>
          <a:xfrm>
            <a:off x="1547664" y="5301208"/>
            <a:ext cx="66967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1"/>
                </a:solidFill>
              </a:rPr>
              <a:t>Sprache, Hamster, Nebel</a:t>
            </a:r>
            <a:endParaRPr lang="ru-RU" sz="4000" b="1" dirty="0">
              <a:solidFill>
                <a:schemeClr val="tx1"/>
              </a:solidFill>
            </a:endParaRPr>
          </a:p>
        </p:txBody>
      </p:sp>
      <p:pic>
        <p:nvPicPr>
          <p:cNvPr id="21506" name="Picture 2" descr="http://upload.wikimedia.org/wikipedia/commons/thumb/e/eb/Duden.jpg/200px-Duden.jpg"/>
          <p:cNvPicPr>
            <a:picLocks noChangeAspect="1" noChangeArrowheads="1"/>
          </p:cNvPicPr>
          <p:nvPr/>
        </p:nvPicPr>
        <p:blipFill>
          <a:blip r:embed="rId3" cstate="print"/>
          <a:srcRect/>
          <a:stretch>
            <a:fillRect/>
          </a:stretch>
        </p:blipFill>
        <p:spPr bwMode="auto">
          <a:xfrm>
            <a:off x="2699792" y="332656"/>
            <a:ext cx="1905000" cy="2524126"/>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ircle(i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День Победы_06">
  <a:themeElements>
    <a:clrScheme name="День Победы_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День Победы_06">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День Победы_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День Победы_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День Победы_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День Победы_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День Победы_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День Победы_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День Победы_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День Победы_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День Победы_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День Победы_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День Победы_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День Победы_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День Победы_0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22B00"/>
        </a:hlink>
        <a:folHlink>
          <a:srgbClr val="FFA953"/>
        </a:folHlink>
      </a:clrScheme>
      <a:clrMap bg1="lt1" tx1="dk1" bg2="lt2" tx2="dk2" accent1="accent1" accent2="accent2" accent3="accent3" accent4="accent4" accent5="accent5" accent6="accent6" hlink="hlink" folHlink="folHlink"/>
    </a:extraClrScheme>
    <a:extraClrScheme>
      <a:clrScheme name="День Победы_06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angl-2</Template>
  <TotalTime>567</TotalTime>
  <Words>615</Words>
  <Application>Microsoft Office PowerPoint</Application>
  <PresentationFormat>Экран (4:3)</PresentationFormat>
  <Paragraphs>185</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День Победы_06</vt:lpstr>
      <vt:lpstr>Sprachliches Denktraining</vt:lpstr>
      <vt:lpstr>Rätsel: Buchstaben ersetzen</vt:lpstr>
      <vt:lpstr>Слайд 3</vt:lpstr>
      <vt:lpstr>Слайд 4</vt:lpstr>
      <vt:lpstr>Слайд 5</vt:lpstr>
      <vt:lpstr>Silbenrätsel</vt:lpstr>
      <vt:lpstr>Silbenrätsel</vt:lpstr>
      <vt:lpstr>Silbenrätsel</vt:lpstr>
      <vt:lpstr>Silbenrätsel</vt:lpstr>
      <vt:lpstr>Bilde neue Wörter</vt:lpstr>
      <vt:lpstr>Lösungen</vt:lpstr>
      <vt:lpstr>Wie heißen die Wörter</vt:lpstr>
      <vt:lpstr>Lösung</vt:lpstr>
      <vt:lpstr>Welches Wort passt nicht  in die Reihe?</vt:lpstr>
      <vt:lpstr>Finde Antonyme </vt:lpstr>
      <vt:lpstr>Rebusse</vt:lpstr>
      <vt:lpstr>Rebusse</vt:lpstr>
      <vt:lpstr>Rebusse</vt:lpstr>
      <vt:lpstr>Rebusse</vt:lpstr>
      <vt:lpstr>Buchstabensalat</vt:lpstr>
      <vt:lpstr>Слайд 21</vt:lpstr>
      <vt:lpstr>Kreuzworträtsel</vt:lpstr>
      <vt:lpstr>Lösung</vt:lpstr>
      <vt:lpstr>Kreuzworträtsel</vt:lpstr>
      <vt:lpstr>Lösung</vt:lpstr>
      <vt:lpstr>Rate: Wer ist das?</vt:lpstr>
      <vt:lpstr>          Übersetzt die Sprichwörter</vt:lpstr>
      <vt:lpstr>Übersetzt die Sprichwörter</vt:lpstr>
      <vt:lpstr>Übersetzt die Sprichwörter</vt:lpstr>
      <vt:lpstr>Список литературы</vt:lpstr>
      <vt:lpstr>Vielen Dank für Ihre Aufmerksamkeit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Sprachliches Denktraining</dc:title>
  <dc:creator>1</dc:creator>
  <cp:lastModifiedBy>user</cp:lastModifiedBy>
  <cp:revision>89</cp:revision>
  <dcterms:created xsi:type="dcterms:W3CDTF">2013-07-03T04:37:09Z</dcterms:created>
  <dcterms:modified xsi:type="dcterms:W3CDTF">2013-07-06T05:27:34Z</dcterms:modified>
</cp:coreProperties>
</file>