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315" r:id="rId3"/>
    <p:sldId id="257" r:id="rId4"/>
    <p:sldId id="261" r:id="rId5"/>
    <p:sldId id="266" r:id="rId6"/>
    <p:sldId id="271" r:id="rId7"/>
    <p:sldId id="276" r:id="rId8"/>
    <p:sldId id="280" r:id="rId9"/>
    <p:sldId id="262" r:id="rId10"/>
    <p:sldId id="267" r:id="rId11"/>
    <p:sldId id="272" r:id="rId12"/>
    <p:sldId id="277" r:id="rId13"/>
    <p:sldId id="281" r:id="rId14"/>
    <p:sldId id="263" r:id="rId15"/>
    <p:sldId id="268" r:id="rId16"/>
    <p:sldId id="273" r:id="rId17"/>
    <p:sldId id="278" r:id="rId18"/>
    <p:sldId id="282" r:id="rId19"/>
    <p:sldId id="264" r:id="rId20"/>
    <p:sldId id="269" r:id="rId21"/>
    <p:sldId id="274" r:id="rId22"/>
    <p:sldId id="286" r:id="rId23"/>
    <p:sldId id="283" r:id="rId24"/>
    <p:sldId id="265" r:id="rId25"/>
    <p:sldId id="270" r:id="rId26"/>
    <p:sldId id="275" r:id="rId27"/>
    <p:sldId id="279" r:id="rId28"/>
    <p:sldId id="284" r:id="rId29"/>
    <p:sldId id="314" r:id="rId30"/>
    <p:sldId id="288" r:id="rId31"/>
    <p:sldId id="293" r:id="rId32"/>
    <p:sldId id="298" r:id="rId33"/>
    <p:sldId id="303" r:id="rId34"/>
    <p:sldId id="308" r:id="rId35"/>
    <p:sldId id="289" r:id="rId36"/>
    <p:sldId id="294" r:id="rId37"/>
    <p:sldId id="299" r:id="rId38"/>
    <p:sldId id="304" r:id="rId39"/>
    <p:sldId id="309" r:id="rId40"/>
    <p:sldId id="290" r:id="rId41"/>
    <p:sldId id="295" r:id="rId42"/>
    <p:sldId id="300" r:id="rId43"/>
    <p:sldId id="305" r:id="rId44"/>
    <p:sldId id="310" r:id="rId45"/>
    <p:sldId id="291" r:id="rId46"/>
    <p:sldId id="296" r:id="rId47"/>
    <p:sldId id="301" r:id="rId48"/>
    <p:sldId id="306" r:id="rId49"/>
    <p:sldId id="311" r:id="rId50"/>
    <p:sldId id="292" r:id="rId51"/>
    <p:sldId id="297" r:id="rId52"/>
    <p:sldId id="302" r:id="rId53"/>
    <p:sldId id="307" r:id="rId54"/>
    <p:sldId id="312" r:id="rId55"/>
    <p:sldId id="313" r:id="rId56"/>
    <p:sldId id="316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FFFF66"/>
    <a:srgbClr val="FF3333"/>
    <a:srgbClr val="D0CB00"/>
    <a:srgbClr val="D0C606"/>
    <a:srgbClr val="C98A0D"/>
    <a:srgbClr val="A4A000"/>
    <a:srgbClr val="5D5635"/>
    <a:srgbClr val="F4EE00"/>
    <a:srgbClr val="FF9933"/>
    <a:srgbClr val="33CC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AD793-A77F-4C9D-8E1E-230D0782C7C2}" type="datetimeFigureOut">
              <a:rPr lang="ru-RU" smtClean="0"/>
              <a:pPr/>
              <a:t>08.07.2013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C631F-C2ED-40F5-ABD1-07E41C3DF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ru/imgres?q=%D1%81%D0%B2%D0%BE%D1%8F+%D0%B8%D0%B3%D1%80%D0%B0&amp;newwindow=1&amp;biw=1366&amp;bih=539&amp;tbm=isch&amp;tbnid=Sbd4Vdq4P-XVvM:&amp;imgrefurl=http://www.ex.ua/view/14652333&amp;docid=Kt0fmoSI5fBVPM&amp;imgurl=http://fs173.www.ex.ua/show/25182938/25182938.jpg%3F1600&amp;w=478&amp;h=355&amp;ei=vUzZUcP7OKfV4QT284DYBA&amp;zoom=1&amp;ved=1t:3588,r:7,s:0,i:106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44;&#1054;&#1050;&#1059;&#1052;&#1045;&#1053;&#1058;&#1067;\&#1052;&#1072;&#1084;&#1072;\&#1055;&#1091;&#1073;&#1083;&#1080;&#1082;&#1072;&#1094;&#1080;&#1080;\Quiz%20Duell%20Junge%20Genies%20(&#1082;&#1086;&#1085;&#1082;&#1091;&#1088;&#1089;%201%20&#1089;&#1077;&#1085;&#1090;&#1103;&#1073;&#1088;&#1103;%202013)\Quiz%20Duell%20Junge%20Genies\myau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13" Type="http://schemas.openxmlformats.org/officeDocument/2006/relationships/slide" Target="slide45.xml"/><Relationship Id="rId18" Type="http://schemas.openxmlformats.org/officeDocument/2006/relationships/slide" Target="slide42.xml"/><Relationship Id="rId26" Type="http://schemas.openxmlformats.org/officeDocument/2006/relationships/slide" Target="slide54.xml"/><Relationship Id="rId3" Type="http://schemas.openxmlformats.org/officeDocument/2006/relationships/slide" Target="slide31.xml"/><Relationship Id="rId21" Type="http://schemas.openxmlformats.org/officeDocument/2006/relationships/slide" Target="slide43.xml"/><Relationship Id="rId7" Type="http://schemas.openxmlformats.org/officeDocument/2006/relationships/slide" Target="slide35.xml"/><Relationship Id="rId12" Type="http://schemas.openxmlformats.org/officeDocument/2006/relationships/slide" Target="slide40.xml"/><Relationship Id="rId17" Type="http://schemas.openxmlformats.org/officeDocument/2006/relationships/slide" Target="slide51.xml"/><Relationship Id="rId25" Type="http://schemas.openxmlformats.org/officeDocument/2006/relationships/slide" Target="slide49.xml"/><Relationship Id="rId2" Type="http://schemas.openxmlformats.org/officeDocument/2006/relationships/slide" Target="slide30.xml"/><Relationship Id="rId16" Type="http://schemas.openxmlformats.org/officeDocument/2006/relationships/slide" Target="slide46.xml"/><Relationship Id="rId20" Type="http://schemas.openxmlformats.org/officeDocument/2006/relationships/slide" Target="slide5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11" Type="http://schemas.openxmlformats.org/officeDocument/2006/relationships/slide" Target="slide39.xml"/><Relationship Id="rId24" Type="http://schemas.openxmlformats.org/officeDocument/2006/relationships/slide" Target="slide44.xml"/><Relationship Id="rId5" Type="http://schemas.openxmlformats.org/officeDocument/2006/relationships/slide" Target="slide33.xml"/><Relationship Id="rId15" Type="http://schemas.openxmlformats.org/officeDocument/2006/relationships/slide" Target="slide41.xml"/><Relationship Id="rId23" Type="http://schemas.openxmlformats.org/officeDocument/2006/relationships/slide" Target="slide53.xml"/><Relationship Id="rId10" Type="http://schemas.openxmlformats.org/officeDocument/2006/relationships/slide" Target="slide38.xml"/><Relationship Id="rId19" Type="http://schemas.openxmlformats.org/officeDocument/2006/relationships/slide" Target="slide47.xml"/><Relationship Id="rId4" Type="http://schemas.openxmlformats.org/officeDocument/2006/relationships/slide" Target="slide32.xml"/><Relationship Id="rId9" Type="http://schemas.openxmlformats.org/officeDocument/2006/relationships/slide" Target="slide37.xml"/><Relationship Id="rId14" Type="http://schemas.openxmlformats.org/officeDocument/2006/relationships/slide" Target="slide50.xml"/><Relationship Id="rId22" Type="http://schemas.openxmlformats.org/officeDocument/2006/relationships/slide" Target="slide48.xml"/><Relationship Id="rId27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9.xml"/><Relationship Id="rId18" Type="http://schemas.openxmlformats.org/officeDocument/2006/relationships/slide" Target="slide16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17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25.xml"/><Relationship Id="rId25" Type="http://schemas.openxmlformats.org/officeDocument/2006/relationships/slide" Target="slide23.xml"/><Relationship Id="rId2" Type="http://schemas.openxmlformats.org/officeDocument/2006/relationships/slide" Target="slide4.xml"/><Relationship Id="rId16" Type="http://schemas.openxmlformats.org/officeDocument/2006/relationships/slide" Target="slide20.xml"/><Relationship Id="rId20" Type="http://schemas.openxmlformats.org/officeDocument/2006/relationships/slide" Target="slide2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18.xml"/><Relationship Id="rId5" Type="http://schemas.openxmlformats.org/officeDocument/2006/relationships/slide" Target="slide7.xml"/><Relationship Id="rId15" Type="http://schemas.openxmlformats.org/officeDocument/2006/relationships/slide" Target="slide15.xml"/><Relationship Id="rId23" Type="http://schemas.openxmlformats.org/officeDocument/2006/relationships/slide" Target="slide27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24.xml"/><Relationship Id="rId22" Type="http://schemas.openxmlformats.org/officeDocument/2006/relationships/slide" Target="slide22.xml"/><Relationship Id="rId27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44;&#1054;&#1050;&#1059;&#1052;&#1045;&#1053;&#1058;&#1067;\&#1052;&#1072;&#1084;&#1072;\&#1055;&#1091;&#1073;&#1083;&#1080;&#1082;&#1072;&#1094;&#1080;&#1080;\Quiz%20Duell%20Junge%20Genies%20(&#1082;&#1086;&#1085;&#1082;&#1091;&#1088;&#1089;%201%20&#1089;&#1077;&#1085;&#1090;&#1103;&#1073;&#1088;&#1103;%202013)\Quiz%20Duell%20Junge%20Genies\myau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8.pn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44;&#1054;&#1050;&#1059;&#1052;&#1045;&#1053;&#1058;&#1067;\&#1052;&#1072;&#1084;&#1072;\&#1055;&#1091;&#1073;&#1083;&#1080;&#1082;&#1072;&#1094;&#1080;&#1080;\Quiz%20Duell%20Junge%20Genies%20(&#1082;&#1086;&#1085;&#1082;&#1091;&#1088;&#1089;%201%20&#1089;&#1077;&#1085;&#1090;&#1103;&#1073;&#1088;&#1103;%202013)\Quiz%20Duell%20Junge%20Genies\myau.mp3" TargetMode="External"/><Relationship Id="rId6" Type="http://schemas.openxmlformats.org/officeDocument/2006/relationships/image" Target="../media/image42.jpeg"/><Relationship Id="rId5" Type="http://schemas.openxmlformats.org/officeDocument/2006/relationships/image" Target="../media/image10.jpe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2478137"/>
          </a:xfrm>
        </p:spPr>
        <p:txBody>
          <a:bodyPr>
            <a:noAutofit/>
          </a:bodyPr>
          <a:lstStyle/>
          <a:p>
            <a:r>
              <a:rPr lang="en-US" sz="8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Ouiz</a:t>
            </a:r>
            <a:r>
              <a:rPr lang="en-US" sz="8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Duell</a:t>
            </a:r>
            <a:r>
              <a:rPr lang="en-US" sz="8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“</a:t>
            </a:r>
            <a:r>
              <a:rPr lang="en-US" sz="8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Junge</a:t>
            </a:r>
            <a:r>
              <a:rPr lang="en-US" sz="8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Genies”</a:t>
            </a:r>
            <a:endParaRPr lang="ru-RU" sz="8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3886200"/>
            <a:ext cx="6400800" cy="206308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b="1" i="1" dirty="0" err="1" smtClean="0">
                <a:latin typeface="Harrington" pitchFamily="82" charset="0"/>
              </a:rPr>
              <a:t>Autor</a:t>
            </a:r>
            <a:r>
              <a:rPr lang="en-US" b="1" i="1" dirty="0" smtClean="0">
                <a:latin typeface="Harrington" pitchFamily="82" charset="0"/>
              </a:rPr>
              <a:t>:	     </a:t>
            </a:r>
            <a:r>
              <a:rPr lang="en-US" b="1" i="1" dirty="0" err="1" smtClean="0">
                <a:latin typeface="Harrington" pitchFamily="82" charset="0"/>
              </a:rPr>
              <a:t>Larina</a:t>
            </a:r>
            <a:r>
              <a:rPr lang="en-US" b="1" i="1" dirty="0" smtClean="0">
                <a:latin typeface="Harrington" pitchFamily="82" charset="0"/>
              </a:rPr>
              <a:t> T.V.</a:t>
            </a:r>
          </a:p>
          <a:p>
            <a:pPr algn="r"/>
            <a:r>
              <a:rPr lang="en-US" b="1" i="1" dirty="0" smtClean="0">
                <a:latin typeface="Harrington" pitchFamily="82" charset="0"/>
              </a:rPr>
              <a:t>			</a:t>
            </a:r>
            <a:r>
              <a:rPr lang="en-US" b="1" i="1" dirty="0" err="1" smtClean="0">
                <a:latin typeface="Harrington" pitchFamily="82" charset="0"/>
              </a:rPr>
              <a:t>Deutschlehrerin</a:t>
            </a:r>
            <a:endParaRPr lang="en-US" b="1" i="1" dirty="0" smtClean="0">
              <a:latin typeface="Harrington" pitchFamily="82" charset="0"/>
            </a:endParaRPr>
          </a:p>
          <a:p>
            <a:pPr algn="r"/>
            <a:r>
              <a:rPr lang="en-US" b="1" i="1" dirty="0" err="1" smtClean="0">
                <a:latin typeface="Harrington" pitchFamily="82" charset="0"/>
              </a:rPr>
              <a:t>Lyzeum</a:t>
            </a:r>
            <a:r>
              <a:rPr lang="en-US" b="1" i="1" dirty="0" smtClean="0">
                <a:latin typeface="Harrington" pitchFamily="82" charset="0"/>
              </a:rPr>
              <a:t> 1158</a:t>
            </a:r>
          </a:p>
          <a:p>
            <a:pPr algn="r"/>
            <a:r>
              <a:rPr lang="en-US" b="1" i="1" dirty="0" err="1" smtClean="0">
                <a:latin typeface="Harrington" pitchFamily="82" charset="0"/>
              </a:rPr>
              <a:t>Moskau</a:t>
            </a:r>
            <a:endParaRPr lang="ru-RU" b="1" i="1" dirty="0"/>
          </a:p>
        </p:txBody>
      </p:sp>
      <p:sp>
        <p:nvSpPr>
          <p:cNvPr id="69634" name="AutoShape 2" descr="data:image/jpeg;base64,/9j/4AAQSkZJRgABAQAAAQABAAD/2wCEAAkGBxISEhUUExQVFRUXGBwYGBgYFxgaGBcaHhgcHRwcHBwcHiggGBonHBcXITEiJSkrLi4uFyAzODMsNygtLisBCgoKDg0OGhAQGywlICQsLCwtLy8tLC4sNCwsLiwsLywsLSwsLC0sLCwsLCw3LCwsLCwsLCwsLCwsLCwsLCwsLP/AABEIAMEBBQMBIgACEQEDEQH/xAAcAAABBQEBAQAAAAAAAAAAAAAEAAIDBQYBBwj/xABJEAACAQIEAwUFBQYDBQYHAAABAhEAAwQSITEFQVEGEyJhcQcygZGhFCNCUrEzYnLB0fCCkuEVU6Ky8SRDY8LS4ggXJURzk5T/xAAZAQADAQEBAAAAAAAAAAAAAAABAgMABAX/xAAzEQACAgEDAgMGBAYDAAAAAAAAAQIRAxIhMQRREyJBBWFxkaGxMoGS4RQVcsHR8QZC8P/aAAwDAQACEQMRAD8A8s4Zwq5eJVBJ1O4GwJO/kJoR0USCTPKPrVpZlcMzG2feAFydtDKxz6/CqZzM1dnOh5IjKCd9Oh8z0O1GWMdcKLZ7wi2WkrOk7THOge71GsA9eVMaP75Uo1WW2O4RkVnDqyi4bY1GfTWckzBHP4VW91AnTePp/KuviWcljqTzAjlA2qZMGWA18JMBj1A6dPOsEZirAXJDK8qGMToT+EzzFcuWkAJza6ZYGh6zOo/0qXuBcOVfCVXXciRvPr8qCdpJPWsYWoJpyW9YaQPLeuO8mYA20G1NY0TIdfZZECNBOvPmagzVIRMnX++tRsOlKMh5vk76017xNMApMK1sNI7NOWmU9DWMxE0628HaaaVom3at92SWIeQAuWQRzJM6ctIrAIbepj/pScamuTy3prGtZqHCuGn2jJ1+PpTruXSJ+J31+lEBGBrFSG11Ima7klZHXXb4etcYRWMPwzZSdA0giG5SIn1HKo0EUgJruWsAc7TUrWCEVyNGJAOmpET+oqO8kRqDpy5f600nSJP9KPAB4b+/75U0Ec5rhssDA9dOnX0iuhdBt/f6UUaqOREV0GkaksgCc3Tl15UyFIRXa5Xam+RixvJCr41IaSVHIjTUUfi7WFWzZZCWukk3FI8CgbAa+KdzTOH4OznIuk93Il08RXQ6QYk6H5V27wljJthhHhifExM+c6iJWmaFTHWSltLyPYW4zr4XGb7vXNnEaERp8Kg/2Mb/AHZw4zs5Ci0DLzzP8MCSxgAUyxiblhmUEe6QTrqCJOg1PSK2HBeHvYtsuz3db23We6BH/djSRzPoKrhwyzS0oE56FYJw7slYSO/d7kGRbstlQdZukEsfNR8av8PgsIghMFhegLrdusAfO5cI+nM07BYC5cMKOUknRVHNmJ0VR1PShMXx7h9mfvr2JZYDfZ0VbamY/aXfe9QINd2TD02H8ZGMpz4DTgMKwIbBYQg75Ue2fg1t1IoDG9gMDfH3D3MJc5C4e9sk8hmgOnqZ5VEnarDEp9zi0DzBm1d0/hUKa0XDWS6uexdS8giWSZUnk6kBkPqPQmlWPpcu0XT+RnPJj3o8e4xwq7hb1yxdAD22ytBkbAgg8wQQfjXovYTsTgsZgrd27bum4WcMy3io0aAMuUgCKofashHE7/Qi23pNtR/KvSvYvanhqeV25+tcKilyPkyPRqj7hlj2U8OH4L/ocQf5IKZf9j/DW2+0p/DeU/8ANbNajtf2os8MtpcvpdZXbKO7CkgwTqGI00rOYT2x8OdgrW8TbUmC7pbKr5nKxaPQGkaXYEXlauzF9qPZJfw6m9hLhxCqMxtlQt4Ac1jS5HlB8q8zuksSTqSdetfX1orcRbltldGGZXUypHIgjevCvbN2ZWxilv21CpiQSwA0F1feI/iBDeuago3wPjytvTJbnmotyYHOi+FcJvYi6LNlDcuHZV+pJ2VRzJ0p/DeH3MRdt2bS5rlxgqjzPMnkAJJPIA17NwngKYOz3FnnHfXY8V5h+loH3U25nWqYsDyT0o2bPHFG2Zfh3s7w9oA4q815+duwQtseRuMCW/wj41c2uDYFNEwWGA/f7243ze4Z+Q+FTcXx9rDKGuuFn3VAlm9FGprI3+36T4LJZf33yz/lBivR8LpMO03bORTz5d0tjRYns/w+4PFhUQ9bT3EP/MV/4ay/Fuw4AnC3GuHWbdwAP5ZWHhc+Whq4w3bbh10wy4jDfvEretjT8QADgek+lXV7CnKGBV0cSjoc1tx1Dc/TQjpRx4ukz7Q2ZpTzYfxcfM8mv8Ne2oZ0ZQxIBIIkqYI15g6GoldQjLkBJIhjOZY5dDPmOVej9ocFcuWyU1uIQ8EftAu6zuGjnz2PKMC2IRmzG2y6liFPkYABB2P0muHqeneGWlnXhyrJGyPgvB72LvLZsIXdtY5KBuzHZVGmprSP2awtoQ95r78+5AS0p8rjAs+vMAA1qsPhWwmDSyNL+IUXsW4EMQ2qWZ5KF3UcyetZ/iFxU94x8DV8HRXDxJ8ehOee5aYlfZwuHSYR9RBm5Oh6Suh86Z9hwsa27nl97/7K4cak/i112H9as+K8Lax3UsG7y33giRAzMoBnn4TTxxY29qDb7lFxazYCrkS4GJjW5mkR/CI1iq+/gHRVzAjMJgiNORHUaHbpVxiFTKweA0AodSQRJjTrAGtCYy6z5cwAKrA8zJ1jkddhpXLnglOkUi9irtKw92ZOmnOeVOxFnLEqV01nr/KrLBITAmIMrOgB3metBuGbNuY8TT9TU3CjKQMakRZXz3nyHKoootcUBaKZRMzm57bUEggVKkK7U3YxenB5RbYuBmU85iCeQ2+NWTYh7bBrN8F1OcFJlTl3BO7bgwNNaGfhxWZBmCVDAzETmEVAU9xiIAED97UyfOuuUTnjKwvheHS/iLQyEPmzuQd1GpzA/iJmSDGor0Kzg55VUcFuWbuIzWbbIqWAgDEEsxIzGY8h863HALAa+gOwJY/AE11dO/DxORpeZnnPtI44tpxw9CwtgBsUU0Z3IkJ/CogxzJ8qwqtb7lvA2bN7xIy5ehH5uc+tXfazDLcxV+9nFzvL1wwpMqA0LqRqI0+B+Oy9mPZm13H2i8guMznu1cSiBTGcKdGcnmRsK4HCeSTb5KxklGjzOxjwuqggzObY7Ry05+ulWHDsZeS8L9qbTgGCo0eB4gwOjA6yDX0C2HR1KMqMp3U20KkHcERtWTx3s6e593YuItgMWS24JFrPGdVI1bUaEnQQPMto08iSmvX/ACeTcc4tcxl5798r3jADwrCwNAFA2EV7b7CyDw5o5Yi4B9D/ADqs4x7GzecvbxFmypAi2tliBA3zG5JJOu3Oth7POytzh1m7ae4jhrudSilQAVAIgkwZE786nknFxpFIJ3uZr2+YfNg7Hle/lXha4Qivpz2gdln4jZt2kuLayvnLMpbloIBH61h7fsYuyM2MSOeWwZ+tzQ/A1XFLFoWp7iTU1J1wH+wK65wV9DORL/gnlKAsB5Tr8aH/APiCKixhB+I3mPwCa/qK9F4DwWzgcOtm14UQEliRJO7Mx6nrXiHtR44Mfih3ZmxZBS3+8SfG48iQAPJZ51PFB5MjceCmSSjHzB3sS4GHN/FsNvubZ6EibhHwhfi1bDtjj7eBwz33AJHhRfzudh6aEnyFGeynBi3wux1Yu59S5/0oP2jdjLvEzZVbyWbdrMxzKzFmbQaAjYD60/iOEmkcc4qWROXB898T4jcxF17t1szudTGijovQCo795rrEkFjH4V5AQJA0G1eqf/JaCM2OUiRmAssDE6wc51idxXo+AwlrDWxawyLatqIAUCT5ux1Zj1NSWKc2dMuoxxWx8y8Nt22eLrlFgyQsmY0EVpOxnH/s94W3Lvh3aGA/CxELcUHYzE9RXovtE7LWsTZe8qKuItjMHUBe8Ubq8aHTZtwa8f4hZtqwNl2ZDqpYBXBgTIBOXXYzyp9MsTTMpxyxPZhZBAI5615p2gwAs49UYxbZ0dZ2CM8sv+bN869K7OOXwmHdtS9sE+ux+oNY/wBp+FLXMNk99g6gdYKkfU16fV1kxauxyYPLk0m37UWJxV4/vCPTu1rDYjh127cxYbP3SKGhVLCAvhYn8Op+tazhmP8AtOGt4gkEv4WAOquoAZW6bSOoqvx1nMf21y1yJUZ1ZSRIZMwk6Agzy2NHK9fTxUXxX0DjVTdoxjcPtthnuwyn3BC+BW8MCd5PiPwmtd2xsxesr+XC2R8SXY/8wqsxHZy0TP25suYNl+zPBjqc+56+dWnaPFpevl0nLktqJEHwoAdPWa5sUZJ7nRyzG8Qw4NwA8gNOskzRd/hVruFZS/eE+5qQo65oEkmNByo1cDbZs73cuo8ORm0HmDAnXlW4x/GsLfwbpatMGthQPBsSDBBj91qGTG9V0K5HlN7DXLJXUifEP61Wun6/CtbxnFXXCm5IXKFBIHujaPSs5fQA6bE6f69KRwoClYA1qor52FFXVgkdKid1AEjWd+o+fKoz4KQ5BgKVPu3pYnTXpoKVSKbm1xWLupdDu63PDCnNmgZdATzgED/pVPkZpjWBJ8gP+tTXrRRobWAJn/SojiWy93+GZiBM+u9eio0ji1Wy77G3CuIPRkIgnWdx+len9msSBiLfmSvzUgfWPnXiuDxGS4rjdSD/AH8K3uG4lEMp10ZT0jUV0RhrxuI8JGb4jw9hjL2HOjLdddTAgsXXfQCGFbvsXjR9nW1oGtFkI8pLA+mv0oftlhluG1xKyuZHhcQvJXUwM0cvwk+SnnUaY/usRdvXERlfVkRtNdVkr0JpIS1R3X+yWrRI2VrE1De7YYXDvluO0gCcqOwEkwCQNzFZXivHVt2sqOrXSdXUEhFge7Jgty12rId1nZgzHMzfiOreZM/Wj4MZ8hlm7HtNr2g4AKrNdZVbYm28fQafGrrgvH8Ni8/cXM/dkK3hYZSRMeIDWK8AwuDUXlRpyZveKNB8wPxDSYHSvRvZXjfHiwwAbNbMifGIbK2vlFcPUdLCMW43ZbD1DW0uDeca43YwiC5iHFtCcuYgkT8Aap19ofCyQPtdvUxs4A9SRAHmaqPbGwbhxI5XFNeIWm13oYOlhOKcmx8nUuL24Pqo5bi8mVh5EMD+oNeJ+0XsmuDui5aEWLh8I/3b7lR+7Go6ajpVx7F+MP8Af4ckm2gV0H5JJDAdAdDHrVr7WcWrYFhOouJHz/pTdPGeHPoW6J58kMkF3LH2e4ieG4fyDA/ByKfxntVhMM6pfu92zCVlHaRMH3QedYf2ccaixcsE6o+cfwt/7qk7b4A4u0Cmt21LIPzD8S+sCR5iqy6Zucpe85XJOSUi+vdtMBpGIUlmCgZLgJJMD3lAAk71YXb0EgjUV4PxHjNy5ZSy0FLc5RA0k+Kee/XarLAdvMTZttbAW9oMj3cxuJ8QfGOgaay8r3Kyw2vLsejdsuJrZwd5iRLIbajqzCAB9TXhN4xqeQ/Srbi3GcRiiGvPmgHKoACrJ1gDY+fSrHsX2eXFXwbn7CzFy+xGmUahPMsRt0mky+fgrjSxx3/M9O4endYXCWyMrDDoWWZyl5aNTPOsH7Rw12/h7SAs2RjA1PiYAAAc/DWxx3ETcdnOmY6DoOQ+AArzLinGXfGNdttBUhUYGCMuxnlrJmuzPj8PAovl/wCyWB6sjkgjsxxXE4G5dQWe9VxF6y+YSF1zAjW26/m5cxWyvqlzDpirTOLTkgLdAW5I5KQYujfxCPdNZLs3hr+PxZzXGAAL37smVt/ik8y2oHr0FXfHeMrduDuxks2xktIBAVBsY5T+lcvTwfo9vUvKbckkvj8P3I716BP/AFJ2AHntXeI2Ws3HtPAZDlaDIBgGPr9DTezbpextm0QSTcXLrADAySesKCAOp8tIO0ONz4rEt1v3fpcYfyrprehk7bI3uGJgwZAPIxvFP4Zj7iMVR8gcrJ5QAR4vLU02/wAWc4S3YgZVZmB5jM5JE89YPwqtw98LMiTH1nf4fKpuVNolNt2jQcfwN9ltd77pAKnYBSYGUTr1qgx3BwjMC+YjNBUjKSBI1671apxFWRTcYaShEEkKeajbSY61ncbjCxDEAgDKNBGmnLc1zybYY7FbeVgYOkjbaobqSB/cCiHuA7yddDTluJlg8tiOnOaiyyBcbZRWhXDCBqAY21386VRMskkbVypUUs3eJu4c3QyqQkag+IzGvSVJ+U1TXNSYG88tuf0qcX7ZPiU7GIPPlM7gfWosSxSBBB3Ou8jT6V6jPOSZECpAhTM6nqPT51oeC3AxFtZOhIka7EkaeQJqsweMsC24dTnYjKQwAUazpzOumoiorOOtrkK5wytm0PQgqR0I11rQyqBSpWeh8C4i+GZsoV7dwRctN7lwRHwMaT8D5Gt2cwd9bhwtwWrjeJbF8wivpOVhJKwNBrBg+VZDgnayyXjGC5DGe9twSCTu6xqPNY9K9J4XwfA4kTh8VbveQZSf8u9Lly4m7tp91/csotrdGXxvYi93CKtl/tGZgx7y2beUbGSQfp1qvwPY7IwOIuKSD+ztHNPkzkQo9JNejN2Mj3Svxqv4pwoYVDcvXLVu2ObOBPkBzPpRhlxvmd/kSeBmL7YsspnBgWmS0FkC37sRG8Tsd53q19nVvJdxAzK0raaVMjmInqOdZbtPxJ8TcUYdTkSfGDmzSIggCFGnPWrT2WsLV7ELdcJKplL+GWDGRrzipzywk2oivE4wbZvu2XDLuMwhsWgpdmHvnKogHUmCR8BXniey3iasWVsIsgj9s50O4/Z9K9XLqokssdc6x+tQW+NYdmyrftFuneLUU5JeXgnHJp2cSp7HdmF4faYFg925HeMBA02VR+USfWazXtVxJ7lLY5vmY6dPCP1Pwq54325w9sEWvvnGmmiA+bc/QV5XxJGxF17168WdzJgQABsoE6KBVoqaeprc0IuTuRJwbHDDYpbi+O3GVwdCyEeKNffB1XzA616dbRWVXQhlYBkYbMORH9ORryP/AGfa5u30q67P8XbByqMz2iZNtyCs82UxKMfLQ8xVoymn+42TCpLZ7ove0XYy3iC1y2ws3Tq0ibdw9SBqjdSN+lZZ/Z7xHZLSXDO63rUEdRmYH5ivQeHdosNfgBwjn8DkAz5E6Gre/g3USyEDqRp89q04Rk9nTJrLkhs0efcN9ll4QcdiLWHTfJbPeXj5QBlU+etazEJaW0uHw1vusOmoG73G/PcPM6f3oB3GY2xa9+5bQ/xCfkNTWb4p2qTVbE/xkf8AKD+tNhwwxy1SdsaeXJlWlKkAdr+KLZU2UP3rDX9xeZP7x2FY/CWpZVtoWLQgU6lmOgjof0qyfD2mJJzEnUksSSesmtJ2JOCw7XMRccd7bAWyjaglpBcdSAIPQE9aTNKWWVv8iqrHDYt8Rw9cBgxg0IN14uYpxzY6i2D+UCPgP3qyWKGsDc67gQBuZO2mnrV5juKW2k94GJkk8ydzVUOInumtwBnIZzzMe6PReXxNWcVjiooGNum3ywr2dp/9RsnKAvjYT0Cnbz1FVeI8Tu35rjt83J/nWl7I8Vs2rwzZUARgrMdmjYnkDr9KzGbw6bx9alHaTK4/Wy+4DxUd3ZRrHerbV8oGjFmBO/lANVOHt20a4b1t8uXwBToSTAJP5Zo/F41CbXdfdm3byyARMLAkSZMzr561RuWBDdDtPxHqKlpdtk2znGF+8gBRKrAtzE5RB119fOap3OUiRz2qwxGKbOXHhaZ0EAenSqq9emZ6zUZporDcbiBzAgfT/WoWOlNa4dv7FR1zNl0iRbmka0qJwrWAgD95mk+7liNI31nelQ3DsFW7THYGirHDLjmFEnoNT8hNP/vyolnJEQAOg0rqeKTIakgNMEASHzAjkBr/AKVK+ET8Ib4x/KpwacKZYUnuBzYrACgDu7ZI5kEk+tRXMIpYsQJOsjSPQ7ip0UkwASfKiWwF3KGyNl11Gu36fGmUccGDVJgiqfz3P/2P/WpFwobUmehYliPSZNafsBhMPcuXvtFq1cARcvelcoOY5oBIBMZa3lvhXC1AJw+DWfO0P/NXndX7Xw9NkeOUZNrsrX3LQ6ec4ak0eTWsMVBylwDvEqD6ydaExltlJYNM+8C2aa9mbhnBzvawR9WtH/zVKmA4Qu1vAj42v61yP29g5UJ3/SN/Cz7o8It2rj6pZJ13yiPmaJHCsS34FHqw/lXuNnD8KQEKuCUEzo1vc896e68MIg/Y4/it/wDqpH/yBP8A6y/Sx103wPEBwDEHdkHzNE2uyl4jW5Hopr2FuGcKOpt4Q/4k/wDVQ5scFUkRgh18Sf1oL27B+k/0sPgfA8qPZQLGe8RPkB+tXXDuxvDiB32OuKx/CrWx+orZtw/gAAJt4CDsfBr6a1xcLwAGQmAkeSf1rP2zjkvw5P0g8H3ozNzsbwJSVuY65PNTdSfllro7L9n4y/7RuQPw/aBA+EaVpWt8Cme7wOY84WTRWEwHC3DGzhsM491iltSNpykj9Km/a2NK5eJ+kKxvhNHnPF+z/Bk0w+IuOebG4pX9KpxwbDHa/wD8S/3Gn61oOyXZf7TN6/ZC4YM2UAFWv6kBV10tDm3PYTVpjilzjNm29pDaWx+zKjKAiOVEdAdYrul10IZHjTbaTk+NqV18RFBtWzFf7BtHa/8A8SVw9m+l4eWg/rXo3EuI8OssFezhFYiYawmo67VW4T7KLCOuHwzC8952+6XVe9KqFn3BlWNKj/N46ddSr02X+SsemcnSaMO3Z+6DpcQnpqKifg2IHIH0b+tb2z2gS5mtW1w+RAZtC0uXKN4/E0DUkGedU2HwVx8UVt3Ht4UL3txmIdrVtRLqCdXM6KTJ8QmujF7R1ScZeWle/YE+n0q1T+Bk7uHvL7yN+v6VF9oIMNIPnoa9DxfawWhFpLdi3yBRXc+bswJJPOoOJ8fOQr3NhBkhstlCWnUsp/DKkRBih/NHa8jp8PgD6X3ow4xNNN+ry7cwlzcAHzWD8xQt7g1siUf5EGvReWubObQikvXpquvNrVljuH3F5gj5VU31IqU5WOo0RPRdohmzNoBvGnKgzSZqjY9WGY+/bznugwTlnjMfWNBSoDNSrWGjV1NZtk7CaWDsO2oXMPiJ+VK67QUOgB2HXz612ub4RyBV3AXE94QIBzbiCJ3G9S4TCGQe7Z1M66gfSY1qvknck9JNODtBAZoO4DGD8KDU2uTbB1y9aAdZYE6wFAAI5T73X1odb5AgDQiIJJ+IEgA0kwVxo8JgyZgxHM+lT4SyIzBWMGc5EoAN9BqfnW0xit9w7sEe0Ykgx6aGnGwzDMVJEwDGnoKPS4Tvdy2iSSbsqo66DxH4Uw5LYBtlr2uhUkID1CjX51eFvfYDpAbYISBCz0EEj4CiMHw5SfEogAmDlWfmRVlgsNiGIKubJbqjI7emkt6nSn/YrNokuzXLnPKylf8AFr9BNWUHJciOSRW2zayytu1odSozRrtFJcOpibMA6yqAMQDqRJP6UfavFZ7sKgOhyZRI8yQSaiK+X9/A1WHSpcv6iyyv0BGww3ClgTqC0aeeUb/Cu/Y7UArbAX8Ykkr5j8y+dFQfOrPAcGZ17wsEUc9zVfChFCa2yguYRQ0FEPQ6xB577HSpsRhEliqIoQhREy7czvpVjcbCKQJutB5AADrHQU+wMLcMBri7kZgCJOpJoNY2G5FayaeEFREe+xLeg+flW+9mNnLhbq5SJuEEZgSJQeWh1+FZTiHC2tayGU8x/OnYfjFy3hmw9vwB3LOwPiKwBlEbbaneK8r2x7Pl1fTeHhStyX5LuWwZtMrk/Q3I7SK2KTDWVJRVYs4AyeEaW1PrEmI5VSkluNFs6ACzHdn3z917222vXlWZ4TxFsNdFxMpYKVhhpBEdZ5A70UO0dwYg4iLZciPdUfhC7wTsu015D/47kw5H4O6eNq293JnQurg1b5v6EftBzHE6Ws0IoLa6TOkD51Nh8POCwo90/Zz6ibtyoceGxtzvAzW3IAOVVDEAaQTAP0NFcTL2rFrWWt2EEsJk5mPiH+Kl63o54Okw4n+K0u6umX6XIpZZSXFAvCuylzD3BfvFRaRWyDMma85UqqrlY+DxSWMbbdI+H4gLfu2l1LYcr6kOtwj/ACoT8KCbidtvdY22PMpK/rmFAPYe0RcK54YMlxXYhSNRqP51WXs7qczc8/alX3F/iMcI6cfew+72dxOJuF7IQiACWuogTTdgTOTzANT8eZbYy2yLi20S2HI0uFAFLRyUmY8ooK7xRmknuhpPukZfKNhQeNxd0jK4AkA+7EgbHz9alHpupmoQmlUWUllxLVJXbIrty3cAAthG5tmOX0ywaGuYW4AWCtA5jb51JaulRp+gqHEXy2xYEnWDofh1r12pLg4k7IRinjUz60BiLwPKrW8LSqPe10161T37RHI1GSTKRYMQK7fsqIyuG8IJ0iCd18461yNY2pr2fCzQdwAeQO9SY6GA+lKoq5QGo1JkHmCOXSp1M60MXkzAHkNBUtluVeikcjJlojCoWMAKTGktAHn5+lDUYwUAIxVQ4zEwSRJ8I+P9KEnSAuTv2e/duFFlmbVghkHbeOVF3LQw+i5nujc65F8gPxGjcRYt4OyFW5dF24PEy5RA6DWqjDgQzZ7xIGksInzq2ONLgVu/U7e4jcukm7elpiGBYj6GKuLGBtYZFZnRrre6sPC+fu6mg+Bm415PeIkcqse2XfK7s8wsNBYAlQZIA61dbbiN+gbj7ht2lBZWu3BLuTcJj8onYelZ3G4lLYViYGYAkTIB56/CtMmXF4dGTuhcRdVlnJWPgKpL6KQVaWB0ICqgP6mqQeqD0ciPaXmO6fm/45/QR9a4FnYE/OqizhMRh5e0BctKCSrDQfp/fKprPaC2VXvVYOfzaoOmVRH1FIurjF6cip+/j5h8JveO6LLJ6fr9dvrR2B4m9sFVIZQNc3ugeZ6VX4TEW7x/bIABJkxoOgO58qMw9rOpuZfuVMIm5uP1eOQ36Vd5YS2tMSmiW7irDEZ8OJMbErp1jlPSnW8bat6ph1EErLGYYf2DQFyxcJJKsSdSSDrR1zCt9puWipAugMpg6PllT8dR8a0owjQFJshx2OuXYzERyA0B8h1Plv5UEd+h86eZQkNA5ENEHXmDQuK4nYQT3isNjbJll81Yfh9aMskMfLVBUXLhBDA/D0MfMSKhxF4KpdoyDcggiqfFdoVzRh0duhIj9N6bb4dfxLC5iCcv5EjN1EjSR8655dUpbYlq+3zKrE1vLYscFcDorwonxDMBO+m/lFaQ4u5ds94DbDWlRTBQ5sumaCdzpptVLYSSEtuJ5KZU/I1ZcXxH2TDFGyln30Vh5CeppOpwYskI+JTcd18Q48koyejawTH4VL1s3bbXBHvoMoHqIG1VeCxLIfulXbXOxhvUbVedklMeI24yeIMjb9JB1qlvKcxgWTryZh+tGVLuZdi3wri/P7FHj9mGOVv4TrBqkLFm7u4G8MiCfc9Bz9Kc1gKwIdAdD72o+lWuJwhxFrvVKd5b3hhLAfzrnlhg7a5HU2ueDO4rKDCkleRIyk/CTUFi1Jo/CYuWa22q3dDP4W5MOh/rUdyybSkMIboaipb0x/Qr8SwzQdQNNKhu2s2zE6czXLlQFyJip5I3wPF0CXUg61CRU11qHLVzNFUNCx50qWalQGL8GpFaoCacrV6SOQvL+NTL93lJICnw7COXnPPei8BYD37ZZlCFVMtEEZII36/pVDhVzMFkCTE8qfjUKMsnP3ZBEHlOoHTQmpOFbJ7jGk7VYe2tyTeSNgBLGIoHAsjJcSybj3YBtwoALAzB3OsEfGrnE9ziLK3bNpMwAmZcx8f6VRpxC6jSGKkcl8P6V1JTa3ZC0jiXLfhbvL1zmJbKPMRuIOlaqzes4tBlS2t5RoWli3z0msxfw/eE3LAGY63LOwc/mTo3lzrlrF2kjKLjXR71tgUKHoRu3wrKUYvfk0k5cE32PEWLs2Q2aZ7saGSd18p5bVeWeP2b9zuWtKt0b3X0YRuSmx+E0sPxu/cULilS1Z2BAyvHw8TGOtdfh2CuIVssrFtCb/vf4enrvQ3b8m32/YH9W5K/DbbapeGKbkGPdqPRNJ+lV/EuH3WP3tomBA8OgHICOVDXuzl+2JXOB5feL/Oi+FYvG2Fe6CpCLALMyeL90GQWqqyyivNG/r/75CUm9mVvEOCYe0h7xSLrjwoGjKJHib15Cm3ezNq2lubl1bjeIqCsKOXLc1a8C41euXS96y18qCx8Np9eROoNPvcdV2LXMOcx1/YXNf8AKTFc9YJSuUa+hRvIlSZn24IOWJvfX/1VJj+ABLyq2JusCFOaDsQP3jtVq/GsN/uYP/4r4/lT+O8cwr92VsnRADNq/uOkgTQnDpbVL6mjLKUWN7L20uMrPcaDzjUHY7dKfg+CYXVWVpOzSSVPWOY61eYntIr2rbLhWLqMpbuGggbasd6rm7Q4ozks5Pgif1NVgunraH3Zm8vcLt8LdAqvZ8EeC8gABHnPvD5GpbvCktjO95Cv/hnMfQj8J9arcPfx1/Naa6qq42OZ9eUclPnUGG7MurFcULoB6tkUeeXZxVFmyR2Sr47A0Re7YViO1i2wbeHTOTocwDt8z7tDcO4LevPnNvvZ8WW20i2epnUkedWn+ysNYWRcW6vS0Nv4uYoLFcbc+G0O7H7u5+O9DSpeZu39P3NqrZIsMbjLFhO6R2FxvezLoPKR/Ss9iEKrmBV5IVcpksx2Eb/9KR4ic2Ujvn/JGY/E/h+dF2sE2HY3CiXXIgKpzLZB6Rrm5SaSWSTdXY0YpcnMWwXKpVGyqFmN431HnNWXZ4W8rzbEEcmIqsIVmClWVjrA1I8yNwKtOJsmFw7EOpcj3dQ3y51lKAHZl8Pbm7MHLnMT0zbTRPam/bN893OUdeTcx6VFw/Hm1aZSqmSGk7hhtr0kzHlQOIv548CqRMlZ19dY5fWubS3K6OhcET0K4qZzUF41p8GQLcqBudTkyd48+lRtdgFdCJnbX51xy5LRIiKVS2LwWZQN6zp8jSpQlilypM1V1u7RNu5XVGZFxDVNH4LKZVioH5mmRr5b1Uo9TrrVW7WwvBc4DFfZGIslromSo1055VEyB61pLmFwmIUXO+CsRJRdW9NdjWFs3ChBXQjzI/TWp1KDxyq6zkQHMx8yTAn40mqeNVyvqZxjLcvMRfa0f+z2iNYzkFm/oKlayLxD4868mB+++n86hwHbrKAj2gixB5n/ADEUZ3tnE6owDHkTNNGWrnf7iSWkFxOGuOxa1eF9eS3tLoHIZudC3GKftbd20esZl+Yqzbh5Qa28y/mEyPiK7gTcBCh3BPIiVj50yypbRf8AcVxb5G8DxgJLDEqFXUgPDN5ANBqXH9p8XeYJ3asmyplB+JjnUfGOIWEXumsWbr7s+WD8IoPgmBw1y5IW9aA1LJcIii5ybukzJJGivcWt4e2LZw6d44+8IldOlV44thv9yw/hc0PiDaLtlxmKA5Zgj/qKia2TtjlP8eHU/pVIzkl+F/MSUU3yHHieG/JeH+OjOPcQw5tWWy3T4Y9/lVI+Hc//AHeG/wD5qJx2FvdypbGYcryAw40+tCeVutmaMF3QbwXi+HuW3s90T+JZc70CeMAGEw6A+haq/AWz3gjHZJ5pZUU/iOBRXYXMViLnmAFmjDJK6p/MLhEJu8axEaQg8gFoO/x1HGTE3c68iCWdfSJn0oNsPhR/3dxz+/cNS2sUqfsrVtI5hZPzM0z1PsZKKA8PcuK/3CXT0ZhkEec1Z4nhtx/vLt1MpGtvDjbyY0S7tjAc7Rc5HYN8Kgs8GvWdSSh84j/WoPZ+ZlLvgWGTKsWkFtSJJ3ZvjuaLwmCI8SkhjqrGIPoQYH960rnE8IqDO0XF1BXVSf5VV47id9kJUZF0/ihjoY6Gllk9G6XYyiafC4421YgB594xMf4hr8KxXEbpuX89wNknwqQVMeWbWmX7gVfDcuFtyZhfkDXU4mQq6Ausw7eKATOgPPzM0jUm7S2+vxZSMaJ+LG2hCqpGmoMgqehB8qrWalcusxJJJJ1JOpNRFqqtluYTNQ141K5oVjJqM5DRRERJEUy7a8UCfjU91MrETseX8jUSsRrNc7K2cFuKVEWMYyTEa7yJ/velWoFsHIOlSI0VFdvlokkwABPIDlTzcLAaaKOQ6nmRv8aCYWgoPU1u7QSNTw1WU6JtFiprvOhFvVILlWjMm0EtB0IBqH7PGqMVPka6r08NTNRlyCyazxbF2/x5hV3hu2ErFxFB2LESY8hvWdzVwmaR4+zDa7GksYzC3IzAeKTMwdN56elXn/ZFthLbxn5ggk1541pTyFNbDg9aFZF6gqLNuOEWz7tw/I0xuC/+IPrWKW0QZDMDyINONy7EG60ep60/i5ewvhx7mxbgp/3iVYXeElsOFzrp8qwb33JU52kACJMGP51O+PnfNt+dh+h3pZZcjXAVjV8l2vBCupuD4TVvjcJYa2rNdgga+dYXD3ioafHm6ltPTzpt+7nVVOkeXvetBTydg6F3NPfu4K3GZi2k77+dQ2+NYRQSFBjrufQc6zd0A5RGiiBXAg6CnUslG0RL692pOT7oZWnbLsPXrQWK47ibq5WIC/X51XEiuhqV41LeTsdUuBq2hzk0a2IYqqzouwoNWE613vKPlXobcdceklQFta7nrOZqJi+tQs0U1j/fnSRGKswGixPxqcsgyicIEGTB9Pp5UMdq7n0+NdW5pHKpN2EjpAVLbPlXAAetCkGxhWlUjqJ0nznrSrUawQDfWpbDNqoJ13HWNdaV6yAxAOYAkZhpIncTT7cLMUqQ7ewiKcRAB60g9cuiDEzpTMREuHyknM0aGNJk9PjTw9Csh22p15crERtpvP1FZSozjYWHp6tNCg0g9WUyekJ7ykLlD3RBgGfOkrxR1moKz0i9Dd7XWfbX/SjrBQQH6003KHYmle0j0B3/AL60PEG0k+enA0F3lOa75RW8Q2kLzim95Q9tt9tBzP6edR95W8Q2kLz0meh1u6bUw3KPiG0hLNXGuVDbak1I8gaHm7UbXa7cIgDn161ETU3JsaiZTSNyoVNPtnzoGHteMAaHWaiNdYa1NfKaQCPUzyoGBitdipiRlGmtJUHXryo6TWRg11Wikq00VjDgSKVNmlQs1Etn3h8f51CaVKiYcnKuPzpUqEjLkL4p7/8AhX/lFCLsPSlSoBQ4bipLHvD1pUqcUc/vfH+dRvvSpUwBtOeu0qEjImxXup/CP1NDDnSpVmFDGrj712lSjHE3pLv867SrMJw7Vw0qVYxO/wCH0NNfelSoMUY1NNKlQCS2efpTKVKsY7XWpUqKMdHKpB7h9aVKmFIlpp5V2lSsKG12lSoBP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9638" name="AutoShape 6" descr="data:image/jpeg;base64,/9j/4AAQSkZJRgABAQAAAQABAAD/2wCEAAkGBxISEhUUExQVFRUXGBwYGBgYFxgaGBcaHhgcHRwcHBwcHiggGBonHBcXITEiJSkrLi4uFyAzODMsNygtLisBCgoKDg0OGhAQGywlICQsLCwtLy8tLC4sNCwsLiwsLywsLSwsLC0sLCwsLCw3LCwsLCwsLCwsLCwsLCwsLCwsLP/AABEIAMEBBQMBIgACEQEDEQH/xAAcAAABBQEBAQAAAAAAAAAAAAAEAAIDBQYBBwj/xABJEAACAQIEAwUFBQYDBQYHAAABAhEAAwQSITEFQVEGEyJhcQcygZGhFCNCUrEzYnLB0fCCkuEVU6Ky8SRDY8LS4ggXJURzk5T/xAAZAQADAQEBAAAAAAAAAAAAAAABAgMABAX/xAAzEQACAgEDAgMGBAYDAAAAAAAAAQIRAxIhMQRREyJBBWFxkaGxMoGS4RQVcsHR8QZC8P/aAAwDAQACEQMRAD8A8s4Zwq5eJVBJ1O4GwJO/kJoR0USCTPKPrVpZlcMzG2feAFydtDKxz6/CqZzM1dnOh5IjKCd9Oh8z0O1GWMdcKLZ7wi2WkrOk7THOge71GsA9eVMaP75Uo1WW2O4RkVnDqyi4bY1GfTWckzBHP4VW91AnTePp/KuviWcljqTzAjlA2qZMGWA18JMBj1A6dPOsEZirAXJDK8qGMToT+EzzFcuWkAJza6ZYGh6zOo/0qXuBcOVfCVXXciRvPr8qCdpJPWsYWoJpyW9YaQPLeuO8mYA20G1NY0TIdfZZECNBOvPmagzVIRMnX++tRsOlKMh5vk76017xNMApMK1sNI7NOWmU9DWMxE0628HaaaVom3at92SWIeQAuWQRzJM6ctIrAIbepj/pScamuTy3prGtZqHCuGn2jJ1+PpTruXSJ+J31+lEBGBrFSG11Ima7klZHXXb4etcYRWMPwzZSdA0giG5SIn1HKo0EUgJruWsAc7TUrWCEVyNGJAOmpET+oqO8kRqDpy5f600nSJP9KPAB4b+/75U0Ec5rhssDA9dOnX0iuhdBt/f6UUaqOREV0GkaksgCc3Tl15UyFIRXa5Xam+RixvJCr41IaSVHIjTUUfi7WFWzZZCWukk3FI8CgbAa+KdzTOH4OznIuk93Il08RXQ6QYk6H5V27wljJthhHhifExM+c6iJWmaFTHWSltLyPYW4zr4XGb7vXNnEaERp8Kg/2Mb/AHZw4zs5Ci0DLzzP8MCSxgAUyxiblhmUEe6QTrqCJOg1PSK2HBeHvYtsuz3db23We6BH/djSRzPoKrhwyzS0oE56FYJw7slYSO/d7kGRbstlQdZukEsfNR8av8PgsIghMFhegLrdusAfO5cI+nM07BYC5cMKOUknRVHNmJ0VR1PShMXx7h9mfvr2JZYDfZ0VbamY/aXfe9QINd2TD02H8ZGMpz4DTgMKwIbBYQg75Ue2fg1t1IoDG9gMDfH3D3MJc5C4e9sk8hmgOnqZ5VEnarDEp9zi0DzBm1d0/hUKa0XDWS6uexdS8giWSZUnk6kBkPqPQmlWPpcu0XT+RnPJj3o8e4xwq7hb1yxdAD22ytBkbAgg8wQQfjXovYTsTgsZgrd27bum4WcMy3io0aAMuUgCKofashHE7/Qi23pNtR/KvSvYvanhqeV25+tcKilyPkyPRqj7hlj2U8OH4L/ocQf5IKZf9j/DW2+0p/DeU/8ANbNajtf2os8MtpcvpdZXbKO7CkgwTqGI00rOYT2x8OdgrW8TbUmC7pbKr5nKxaPQGkaXYEXlauzF9qPZJfw6m9hLhxCqMxtlQt4Ac1jS5HlB8q8zuksSTqSdetfX1orcRbltldGGZXUypHIgjevCvbN2ZWxilv21CpiQSwA0F1feI/iBDeuago3wPjytvTJbnmotyYHOi+FcJvYi6LNlDcuHZV+pJ2VRzJ0p/DeH3MRdt2bS5rlxgqjzPMnkAJJPIA17NwngKYOz3FnnHfXY8V5h+loH3U25nWqYsDyT0o2bPHFG2Zfh3s7w9oA4q815+duwQtseRuMCW/wj41c2uDYFNEwWGA/f7243ze4Z+Q+FTcXx9rDKGuuFn3VAlm9FGprI3+36T4LJZf33yz/lBivR8LpMO03bORTz5d0tjRYns/w+4PFhUQ9bT3EP/MV/4ay/Fuw4AnC3GuHWbdwAP5ZWHhc+Whq4w3bbh10wy4jDfvEretjT8QADgek+lXV7CnKGBV0cSjoc1tx1Dc/TQjpRx4ukz7Q2ZpTzYfxcfM8mv8Ne2oZ0ZQxIBIIkqYI15g6GoldQjLkBJIhjOZY5dDPmOVej9ocFcuWyU1uIQ8EftAu6zuGjnz2PKMC2IRmzG2y6liFPkYABB2P0muHqeneGWlnXhyrJGyPgvB72LvLZsIXdtY5KBuzHZVGmprSP2awtoQ95r78+5AS0p8rjAs+vMAA1qsPhWwmDSyNL+IUXsW4EMQ2qWZ5KF3UcyetZ/iFxU94x8DV8HRXDxJ8ehOee5aYlfZwuHSYR9RBm5Oh6Suh86Z9hwsa27nl97/7K4cak/i112H9as+K8Lax3UsG7y33giRAzMoBnn4TTxxY29qDb7lFxazYCrkS4GJjW5mkR/CI1iq+/gHRVzAjMJgiNORHUaHbpVxiFTKweA0AodSQRJjTrAGtCYy6z5cwAKrA8zJ1jkddhpXLnglOkUi9irtKw92ZOmnOeVOxFnLEqV01nr/KrLBITAmIMrOgB3metBuGbNuY8TT9TU3CjKQMakRZXz3nyHKoootcUBaKZRMzm57bUEggVKkK7U3YxenB5RbYuBmU85iCeQ2+NWTYh7bBrN8F1OcFJlTl3BO7bgwNNaGfhxWZBmCVDAzETmEVAU9xiIAED97UyfOuuUTnjKwvheHS/iLQyEPmzuQd1GpzA/iJmSDGor0Kzg55VUcFuWbuIzWbbIqWAgDEEsxIzGY8h863HALAa+gOwJY/AE11dO/DxORpeZnnPtI44tpxw9CwtgBsUU0Z3IkJ/CogxzJ8qwqtb7lvA2bN7xIy5ehH5uc+tXfazDLcxV+9nFzvL1wwpMqA0LqRqI0+B+Oy9mPZm13H2i8guMznu1cSiBTGcKdGcnmRsK4HCeSTb5KxklGjzOxjwuqggzObY7Ry05+ulWHDsZeS8L9qbTgGCo0eB4gwOjA6yDX0C2HR1KMqMp3U20KkHcERtWTx3s6e593YuItgMWS24JFrPGdVI1bUaEnQQPMto08iSmvX/ACeTcc4tcxl5798r3jADwrCwNAFA2EV7b7CyDw5o5Yi4B9D/ADqs4x7GzecvbxFmypAi2tliBA3zG5JJOu3Oth7POytzh1m7ae4jhrudSilQAVAIgkwZE786nknFxpFIJ3uZr2+YfNg7Hle/lXha4Qivpz2gdln4jZt2kuLayvnLMpbloIBH61h7fsYuyM2MSOeWwZ+tzQ/A1XFLFoWp7iTU1J1wH+wK65wV9DORL/gnlKAsB5Tr8aH/APiCKixhB+I3mPwCa/qK9F4DwWzgcOtm14UQEliRJO7Mx6nrXiHtR44Mfih3ZmxZBS3+8SfG48iQAPJZ51PFB5MjceCmSSjHzB3sS4GHN/FsNvubZ6EibhHwhfi1bDtjj7eBwz33AJHhRfzudh6aEnyFGeynBi3wux1Yu59S5/0oP2jdjLvEzZVbyWbdrMxzKzFmbQaAjYD60/iOEmkcc4qWROXB898T4jcxF17t1szudTGijovQCo795rrEkFjH4V5AQJA0G1eqf/JaCM2OUiRmAssDE6wc51idxXo+AwlrDWxawyLatqIAUCT5ux1Zj1NSWKc2dMuoxxWx8y8Nt22eLrlFgyQsmY0EVpOxnH/s94W3Lvh3aGA/CxELcUHYzE9RXovtE7LWsTZe8qKuItjMHUBe8Ubq8aHTZtwa8f4hZtqwNl2ZDqpYBXBgTIBOXXYzyp9MsTTMpxyxPZhZBAI5615p2gwAs49UYxbZ0dZ2CM8sv+bN869K7OOXwmHdtS9sE+ux+oNY/wBp+FLXMNk99g6gdYKkfU16fV1kxauxyYPLk0m37UWJxV4/vCPTu1rDYjh127cxYbP3SKGhVLCAvhYn8Op+tazhmP8AtOGt4gkEv4WAOquoAZW6bSOoqvx1nMf21y1yJUZ1ZSRIZMwk6Agzy2NHK9fTxUXxX0DjVTdoxjcPtthnuwyn3BC+BW8MCd5PiPwmtd2xsxesr+XC2R8SXY/8wqsxHZy0TP25suYNl+zPBjqc+56+dWnaPFpevl0nLktqJEHwoAdPWa5sUZJ7nRyzG8Qw4NwA8gNOskzRd/hVruFZS/eE+5qQo65oEkmNByo1cDbZs73cuo8ORm0HmDAnXlW4x/GsLfwbpatMGthQPBsSDBBj91qGTG9V0K5HlN7DXLJXUifEP61Wun6/CtbxnFXXCm5IXKFBIHujaPSs5fQA6bE6f69KRwoClYA1qor52FFXVgkdKid1AEjWd+o+fKoz4KQ5BgKVPu3pYnTXpoKVSKbm1xWLupdDu63PDCnNmgZdATzgED/pVPkZpjWBJ8gP+tTXrRRobWAJn/SojiWy93+GZiBM+u9eio0ji1Wy77G3CuIPRkIgnWdx+len9msSBiLfmSvzUgfWPnXiuDxGS4rjdSD/AH8K3uG4lEMp10ZT0jUV0RhrxuI8JGb4jw9hjL2HOjLdddTAgsXXfQCGFbvsXjR9nW1oGtFkI8pLA+mv0oftlhluG1xKyuZHhcQvJXUwM0cvwk+SnnUaY/usRdvXERlfVkRtNdVkr0JpIS1R3X+yWrRI2VrE1De7YYXDvluO0gCcqOwEkwCQNzFZXivHVt2sqOrXSdXUEhFge7Jgty12rId1nZgzHMzfiOreZM/Wj4MZ8hlm7HtNr2g4AKrNdZVbYm28fQafGrrgvH8Ni8/cXM/dkK3hYZSRMeIDWK8AwuDUXlRpyZveKNB8wPxDSYHSvRvZXjfHiwwAbNbMifGIbK2vlFcPUdLCMW43ZbD1DW0uDeca43YwiC5iHFtCcuYgkT8Aap19ofCyQPtdvUxs4A9SRAHmaqPbGwbhxI5XFNeIWm13oYOlhOKcmx8nUuL24Pqo5bi8mVh5EMD+oNeJ+0XsmuDui5aEWLh8I/3b7lR+7Go6ajpVx7F+MP8Af4ckm2gV0H5JJDAdAdDHrVr7WcWrYFhOouJHz/pTdPGeHPoW6J58kMkF3LH2e4ieG4fyDA/ByKfxntVhMM6pfu92zCVlHaRMH3QedYf2ccaixcsE6o+cfwt/7qk7b4A4u0Cmt21LIPzD8S+sCR5iqy6Zucpe85XJOSUi+vdtMBpGIUlmCgZLgJJMD3lAAk71YXb0EgjUV4PxHjNy5ZSy0FLc5RA0k+Kee/XarLAdvMTZttbAW9oMj3cxuJ8QfGOgaay8r3Kyw2vLsejdsuJrZwd5iRLIbajqzCAB9TXhN4xqeQ/Srbi3GcRiiGvPmgHKoACrJ1gDY+fSrHsX2eXFXwbn7CzFy+xGmUahPMsRt0mky+fgrjSxx3/M9O4endYXCWyMrDDoWWZyl5aNTPOsH7Rw12/h7SAs2RjA1PiYAAAc/DWxx3ETcdnOmY6DoOQ+AArzLinGXfGNdttBUhUYGCMuxnlrJmuzPj8PAovl/wCyWB6sjkgjsxxXE4G5dQWe9VxF6y+YSF1zAjW26/m5cxWyvqlzDpirTOLTkgLdAW5I5KQYujfxCPdNZLs3hr+PxZzXGAAL37smVt/ik8y2oHr0FXfHeMrduDuxks2xktIBAVBsY5T+lcvTwfo9vUvKbckkvj8P3I716BP/AFJ2AHntXeI2Ws3HtPAZDlaDIBgGPr9DTezbpextm0QSTcXLrADAySesKCAOp8tIO0ONz4rEt1v3fpcYfyrprehk7bI3uGJgwZAPIxvFP4Zj7iMVR8gcrJ5QAR4vLU02/wAWc4S3YgZVZmB5jM5JE89YPwqtw98LMiTH1nf4fKpuVNolNt2jQcfwN9ltd77pAKnYBSYGUTr1qgx3BwjMC+YjNBUjKSBI1671apxFWRTcYaShEEkKeajbSY61ncbjCxDEAgDKNBGmnLc1zybYY7FbeVgYOkjbaobqSB/cCiHuA7yddDTluJlg8tiOnOaiyyBcbZRWhXDCBqAY21386VRMskkbVypUUs3eJu4c3QyqQkag+IzGvSVJ+U1TXNSYG88tuf0qcX7ZPiU7GIPPlM7gfWosSxSBBB3Ou8jT6V6jPOSZECpAhTM6nqPT51oeC3AxFtZOhIka7EkaeQJqsweMsC24dTnYjKQwAUazpzOumoiorOOtrkK5wytm0PQgqR0I11rQyqBSpWeh8C4i+GZsoV7dwRctN7lwRHwMaT8D5Gt2cwd9bhwtwWrjeJbF8wivpOVhJKwNBrBg+VZDgnayyXjGC5DGe9twSCTu6xqPNY9K9J4XwfA4kTh8VbveQZSf8u9Lly4m7tp91/csotrdGXxvYi93CKtl/tGZgx7y2beUbGSQfp1qvwPY7IwOIuKSD+ztHNPkzkQo9JNejN2Mj3Svxqv4pwoYVDcvXLVu2ObOBPkBzPpRhlxvmd/kSeBmL7YsspnBgWmS0FkC37sRG8Tsd53q19nVvJdxAzK0raaVMjmInqOdZbtPxJ8TcUYdTkSfGDmzSIggCFGnPWrT2WsLV7ELdcJKplL+GWDGRrzipzywk2oivE4wbZvu2XDLuMwhsWgpdmHvnKogHUmCR8BXniey3iasWVsIsgj9s50O4/Z9K9XLqokssdc6x+tQW+NYdmyrftFuneLUU5JeXgnHJp2cSp7HdmF4faYFg925HeMBA02VR+USfWazXtVxJ7lLY5vmY6dPCP1Pwq54325w9sEWvvnGmmiA+bc/QV5XxJGxF17168WdzJgQABsoE6KBVoqaeprc0IuTuRJwbHDDYpbi+O3GVwdCyEeKNffB1XzA616dbRWVXQhlYBkYbMORH9ORryP/AGfa5u30q67P8XbByqMz2iZNtyCs82UxKMfLQ8xVoymn+42TCpLZ7ove0XYy3iC1y2ws3Tq0ibdw9SBqjdSN+lZZ/Z7xHZLSXDO63rUEdRmYH5ivQeHdosNfgBwjn8DkAz5E6Gre/g3USyEDqRp89q04Rk9nTJrLkhs0efcN9ll4QcdiLWHTfJbPeXj5QBlU+etazEJaW0uHw1vusOmoG73G/PcPM6f3oB3GY2xa9+5bQ/xCfkNTWb4p2qTVbE/xkf8AKD+tNhwwxy1SdsaeXJlWlKkAdr+KLZU2UP3rDX9xeZP7x2FY/CWpZVtoWLQgU6lmOgjof0qyfD2mJJzEnUksSSesmtJ2JOCw7XMRccd7bAWyjaglpBcdSAIPQE9aTNKWWVv8iqrHDYt8Rw9cBgxg0IN14uYpxzY6i2D+UCPgP3qyWKGsDc67gQBuZO2mnrV5juKW2k94GJkk8ydzVUOInumtwBnIZzzMe6PReXxNWcVjiooGNum3ywr2dp/9RsnKAvjYT0Cnbz1FVeI8Tu35rjt83J/nWl7I8Vs2rwzZUARgrMdmjYnkDr9KzGbw6bx9alHaTK4/Wy+4DxUd3ZRrHerbV8oGjFmBO/lANVOHt20a4b1t8uXwBToSTAJP5Zo/F41CbXdfdm3byyARMLAkSZMzr561RuWBDdDtPxHqKlpdtk2znGF+8gBRKrAtzE5RB119fOap3OUiRz2qwxGKbOXHhaZ0EAenSqq9emZ6zUZporDcbiBzAgfT/WoWOlNa4dv7FR1zNl0iRbmka0qJwrWAgD95mk+7liNI31nelQ3DsFW7THYGirHDLjmFEnoNT8hNP/vyolnJEQAOg0rqeKTIakgNMEASHzAjkBr/AKVK+ET8Ib4x/KpwacKZYUnuBzYrACgDu7ZI5kEk+tRXMIpYsQJOsjSPQ7ip0UkwASfKiWwF3KGyNl11Gu36fGmUccGDVJgiqfz3P/2P/WpFwobUmehYliPSZNafsBhMPcuXvtFq1cARcvelcoOY5oBIBMZa3lvhXC1AJw+DWfO0P/NXndX7Xw9NkeOUZNrsrX3LQ6ec4ak0eTWsMVBylwDvEqD6ydaExltlJYNM+8C2aa9mbhnBzvawR9WtH/zVKmA4Qu1vAj42v61yP29g5UJ3/SN/Cz7o8It2rj6pZJ13yiPmaJHCsS34FHqw/lXuNnD8KQEKuCUEzo1vc896e68MIg/Y4/it/wDqpH/yBP8A6y/Sx103wPEBwDEHdkHzNE2uyl4jW5Hopr2FuGcKOpt4Q/4k/wDVQ5scFUkRgh18Sf1oL27B+k/0sPgfA8qPZQLGe8RPkB+tXXDuxvDiB32OuKx/CrWx+orZtw/gAAJt4CDsfBr6a1xcLwAGQmAkeSf1rP2zjkvw5P0g8H3ozNzsbwJSVuY65PNTdSfllro7L9n4y/7RuQPw/aBA+EaVpWt8Cme7wOY84WTRWEwHC3DGzhsM491iltSNpykj9Km/a2NK5eJ+kKxvhNHnPF+z/Bk0w+IuOebG4pX9KpxwbDHa/wD8S/3Gn61oOyXZf7TN6/ZC4YM2UAFWv6kBV10tDm3PYTVpjilzjNm29pDaWx+zKjKAiOVEdAdYrul10IZHjTbaTk+NqV18RFBtWzFf7BtHa/8A8SVw9m+l4eWg/rXo3EuI8OssFezhFYiYawmo67VW4T7KLCOuHwzC8952+6XVe9KqFn3BlWNKj/N46ddSr02X+SsemcnSaMO3Z+6DpcQnpqKifg2IHIH0b+tb2z2gS5mtW1w+RAZtC0uXKN4/E0DUkGedU2HwVx8UVt3Ht4UL3txmIdrVtRLqCdXM6KTJ8QmujF7R1ScZeWle/YE+n0q1T+Bk7uHvL7yN+v6VF9oIMNIPnoa9DxfawWhFpLdi3yBRXc+bswJJPOoOJ8fOQr3NhBkhstlCWnUsp/DKkRBih/NHa8jp8PgD6X3ow4xNNN+ry7cwlzcAHzWD8xQt7g1siUf5EGvReWubObQikvXpquvNrVljuH3F5gj5VU31IqU5WOo0RPRdohmzNoBvGnKgzSZqjY9WGY+/bznugwTlnjMfWNBSoDNSrWGjV1NZtk7CaWDsO2oXMPiJ+VK67QUOgB2HXz612ub4RyBV3AXE94QIBzbiCJ3G9S4TCGQe7Z1M66gfSY1qvknck9JNODtBAZoO4DGD8KDU2uTbB1y9aAdZYE6wFAAI5T73X1odb5AgDQiIJJ+IEgA0kwVxo8JgyZgxHM+lT4SyIzBWMGc5EoAN9BqfnW0xit9w7sEe0Ykgx6aGnGwzDMVJEwDGnoKPS4Tvdy2iSSbsqo66DxH4Uw5LYBtlr2uhUkID1CjX51eFvfYDpAbYISBCz0EEj4CiMHw5SfEogAmDlWfmRVlgsNiGIKubJbqjI7emkt6nSn/YrNokuzXLnPKylf8AFr9BNWUHJciOSRW2zayytu1odSozRrtFJcOpibMA6yqAMQDqRJP6UfavFZ7sKgOhyZRI8yQSaiK+X9/A1WHSpcv6iyyv0BGww3ClgTqC0aeeUb/Cu/Y7UArbAX8Ykkr5j8y+dFQfOrPAcGZ17wsEUc9zVfChFCa2yguYRQ0FEPQ6xB577HSpsRhEliqIoQhREy7czvpVjcbCKQJutB5AADrHQU+wMLcMBri7kZgCJOpJoNY2G5FayaeEFREe+xLeg+flW+9mNnLhbq5SJuEEZgSJQeWh1+FZTiHC2tayGU8x/OnYfjFy3hmw9vwB3LOwPiKwBlEbbaneK8r2x7Pl1fTeHhStyX5LuWwZtMrk/Q3I7SK2KTDWVJRVYs4AyeEaW1PrEmI5VSkluNFs6ACzHdn3z917222vXlWZ4TxFsNdFxMpYKVhhpBEdZ5A70UO0dwYg4iLZciPdUfhC7wTsu015D/47kw5H4O6eNq293JnQurg1b5v6EftBzHE6Ws0IoLa6TOkD51Nh8POCwo90/Zz6ibtyoceGxtzvAzW3IAOVVDEAaQTAP0NFcTL2rFrWWt2EEsJk5mPiH+Kl63o54Okw4n+K0u6umX6XIpZZSXFAvCuylzD3BfvFRaRWyDMma85UqqrlY+DxSWMbbdI+H4gLfu2l1LYcr6kOtwj/ACoT8KCbidtvdY22PMpK/rmFAPYe0RcK54YMlxXYhSNRqP51WXs7qczc8/alX3F/iMcI6cfew+72dxOJuF7IQiACWuogTTdgTOTzANT8eZbYy2yLi20S2HI0uFAFLRyUmY8ooK7xRmknuhpPukZfKNhQeNxd0jK4AkA+7EgbHz9alHpupmoQmlUWUllxLVJXbIrty3cAAthG5tmOX0ywaGuYW4AWCtA5jb51JaulRp+gqHEXy2xYEnWDofh1r12pLg4k7IRinjUz60BiLwPKrW8LSqPe10161T37RHI1GSTKRYMQK7fsqIyuG8IJ0iCd18461yNY2pr2fCzQdwAeQO9SY6GA+lKoq5QGo1JkHmCOXSp1M60MXkzAHkNBUtluVeikcjJlojCoWMAKTGktAHn5+lDUYwUAIxVQ4zEwSRJ8I+P9KEnSAuTv2e/duFFlmbVghkHbeOVF3LQw+i5nujc65F8gPxGjcRYt4OyFW5dF24PEy5RA6DWqjDgQzZ7xIGksInzq2ONLgVu/U7e4jcukm7elpiGBYj6GKuLGBtYZFZnRrre6sPC+fu6mg+Bm415PeIkcqse2XfK7s8wsNBYAlQZIA61dbbiN+gbj7ht2lBZWu3BLuTcJj8onYelZ3G4lLYViYGYAkTIB56/CtMmXF4dGTuhcRdVlnJWPgKpL6KQVaWB0ICqgP6mqQeqD0ciPaXmO6fm/45/QR9a4FnYE/OqizhMRh5e0BctKCSrDQfp/fKprPaC2VXvVYOfzaoOmVRH1FIurjF6cip+/j5h8JveO6LLJ6fr9dvrR2B4m9sFVIZQNc3ugeZ6VX4TEW7x/bIABJkxoOgO58qMw9rOpuZfuVMIm5uP1eOQ36Vd5YS2tMSmiW7irDEZ8OJMbErp1jlPSnW8bat6ph1EErLGYYf2DQFyxcJJKsSdSSDrR1zCt9puWipAugMpg6PllT8dR8a0owjQFJshx2OuXYzERyA0B8h1Plv5UEd+h86eZQkNA5ENEHXmDQuK4nYQT3isNjbJll81Yfh9aMskMfLVBUXLhBDA/D0MfMSKhxF4KpdoyDcggiqfFdoVzRh0duhIj9N6bb4dfxLC5iCcv5EjN1EjSR8655dUpbYlq+3zKrE1vLYscFcDorwonxDMBO+m/lFaQ4u5ds94DbDWlRTBQ5sumaCdzpptVLYSSEtuJ5KZU/I1ZcXxH2TDFGyln30Vh5CeppOpwYskI+JTcd18Q48koyejawTH4VL1s3bbXBHvoMoHqIG1VeCxLIfulXbXOxhvUbVedklMeI24yeIMjb9JB1qlvKcxgWTryZh+tGVLuZdi3wri/P7FHj9mGOVv4TrBqkLFm7u4G8MiCfc9Bz9Kc1gKwIdAdD72o+lWuJwhxFrvVKd5b3hhLAfzrnlhg7a5HU2ueDO4rKDCkleRIyk/CTUFi1Jo/CYuWa22q3dDP4W5MOh/rUdyybSkMIboaipb0x/Qr8SwzQdQNNKhu2s2zE6czXLlQFyJip5I3wPF0CXUg61CRU11qHLVzNFUNCx50qWalQGL8GpFaoCacrV6SOQvL+NTL93lJICnw7COXnPPei8BYD37ZZlCFVMtEEZII36/pVDhVzMFkCTE8qfjUKMsnP3ZBEHlOoHTQmpOFbJ7jGk7VYe2tyTeSNgBLGIoHAsjJcSybj3YBtwoALAzB3OsEfGrnE9ziLK3bNpMwAmZcx8f6VRpxC6jSGKkcl8P6V1JTa3ZC0jiXLfhbvL1zmJbKPMRuIOlaqzes4tBlS2t5RoWli3z0msxfw/eE3LAGY63LOwc/mTo3lzrlrF2kjKLjXR71tgUKHoRu3wrKUYvfk0k5cE32PEWLs2Q2aZ7saGSd18p5bVeWeP2b9zuWtKt0b3X0YRuSmx+E0sPxu/cULilS1Z2BAyvHw8TGOtdfh2CuIVssrFtCb/vf4enrvQ3b8m32/YH9W5K/DbbapeGKbkGPdqPRNJ+lV/EuH3WP3tomBA8OgHICOVDXuzl+2JXOB5feL/Oi+FYvG2Fe6CpCLALMyeL90GQWqqyyivNG/r/75CUm9mVvEOCYe0h7xSLrjwoGjKJHib15Cm3ezNq2lubl1bjeIqCsKOXLc1a8C41euXS96y18qCx8Np9eROoNPvcdV2LXMOcx1/YXNf8AKTFc9YJSuUa+hRvIlSZn24IOWJvfX/1VJj+ABLyq2JusCFOaDsQP3jtVq/GsN/uYP/4r4/lT+O8cwr92VsnRADNq/uOkgTQnDpbVL6mjLKUWN7L20uMrPcaDzjUHY7dKfg+CYXVWVpOzSSVPWOY61eYntIr2rbLhWLqMpbuGggbasd6rm7Q4ozks5Pgif1NVgunraH3Zm8vcLt8LdAqvZ8EeC8gABHnPvD5GpbvCktjO95Cv/hnMfQj8J9arcPfx1/Naa6qq42OZ9eUclPnUGG7MurFcULoB6tkUeeXZxVFmyR2Sr47A0Re7YViO1i2wbeHTOTocwDt8z7tDcO4LevPnNvvZ8WW20i2epnUkedWn+ysNYWRcW6vS0Nv4uYoLFcbc+G0O7H7u5+O9DSpeZu39P3NqrZIsMbjLFhO6R2FxvezLoPKR/Ss9iEKrmBV5IVcpksx2Eb/9KR4ic2Ujvn/JGY/E/h+dF2sE2HY3CiXXIgKpzLZB6Rrm5SaSWSTdXY0YpcnMWwXKpVGyqFmN431HnNWXZ4W8rzbEEcmIqsIVmClWVjrA1I8yNwKtOJsmFw7EOpcj3dQ3y51lKAHZl8Pbm7MHLnMT0zbTRPam/bN893OUdeTcx6VFw/Hm1aZSqmSGk7hhtr0kzHlQOIv548CqRMlZ19dY5fWubS3K6OhcET0K4qZzUF41p8GQLcqBudTkyd48+lRtdgFdCJnbX51xy5LRIiKVS2LwWZQN6zp8jSpQlilypM1V1u7RNu5XVGZFxDVNH4LKZVioH5mmRr5b1Uo9TrrVW7WwvBc4DFfZGIslromSo1055VEyB61pLmFwmIUXO+CsRJRdW9NdjWFs3ChBXQjzI/TWp1KDxyq6zkQHMx8yTAn40mqeNVyvqZxjLcvMRfa0f+z2iNYzkFm/oKlayLxD4868mB+++n86hwHbrKAj2gixB5n/ADEUZ3tnE6owDHkTNNGWrnf7iSWkFxOGuOxa1eF9eS3tLoHIZudC3GKftbd20esZl+Yqzbh5Qa28y/mEyPiK7gTcBCh3BPIiVj50yypbRf8AcVxb5G8DxgJLDEqFXUgPDN5ANBqXH9p8XeYJ3asmyplB+JjnUfGOIWEXumsWbr7s+WD8IoPgmBw1y5IW9aA1LJcIii5ybukzJJGivcWt4e2LZw6d44+8IldOlV44thv9yw/hc0PiDaLtlxmKA5Zgj/qKia2TtjlP8eHU/pVIzkl+F/MSUU3yHHieG/JeH+OjOPcQw5tWWy3T4Y9/lVI+Hc//AHeG/wD5qJx2FvdypbGYcryAw40+tCeVutmaMF3QbwXi+HuW3s90T+JZc70CeMAGEw6A+haq/AWz3gjHZJ5pZUU/iOBRXYXMViLnmAFmjDJK6p/MLhEJu8axEaQg8gFoO/x1HGTE3c68iCWdfSJn0oNsPhR/3dxz+/cNS2sUqfsrVtI5hZPzM0z1PsZKKA8PcuK/3CXT0ZhkEec1Z4nhtx/vLt1MpGtvDjbyY0S7tjAc7Rc5HYN8Kgs8GvWdSSh84j/WoPZ+ZlLvgWGTKsWkFtSJJ3ZvjuaLwmCI8SkhjqrGIPoQYH960rnE8IqDO0XF1BXVSf5VV47id9kJUZF0/ihjoY6Gllk9G6XYyiafC4421YgB594xMf4hr8KxXEbpuX89wNknwqQVMeWbWmX7gVfDcuFtyZhfkDXU4mQq6Ausw7eKATOgPPzM0jUm7S2+vxZSMaJ+LG2hCqpGmoMgqehB8qrWalcusxJJJJ1JOpNRFqqtluYTNQ141K5oVjJqM5DRRERJEUy7a8UCfjU91MrETseX8jUSsRrNc7K2cFuKVEWMYyTEa7yJ/velWoFsHIOlSI0VFdvlokkwABPIDlTzcLAaaKOQ6nmRv8aCYWgoPU1u7QSNTw1WU6JtFiprvOhFvVILlWjMm0EtB0IBqH7PGqMVPka6r08NTNRlyCyazxbF2/x5hV3hu2ErFxFB2LESY8hvWdzVwmaR4+zDa7GksYzC3IzAeKTMwdN56elXn/ZFthLbxn5ggk1541pTyFNbDg9aFZF6gqLNuOEWz7tw/I0xuC/+IPrWKW0QZDMDyINONy7EG60ep60/i5ewvhx7mxbgp/3iVYXeElsOFzrp8qwb33JU52kACJMGP51O+PnfNt+dh+h3pZZcjXAVjV8l2vBCupuD4TVvjcJYa2rNdgga+dYXD3ioafHm6ltPTzpt+7nVVOkeXvetBTydg6F3NPfu4K3GZi2k77+dQ2+NYRQSFBjrufQc6zd0A5RGiiBXAg6CnUslG0RL692pOT7oZWnbLsPXrQWK47ibq5WIC/X51XEiuhqV41LeTsdUuBq2hzk0a2IYqqzouwoNWE613vKPlXobcdceklQFta7nrOZqJi+tQs0U1j/fnSRGKswGixPxqcsgyicIEGTB9Pp5UMdq7n0+NdW5pHKpN2EjpAVLbPlXAAetCkGxhWlUjqJ0nznrSrUawQDfWpbDNqoJ13HWNdaV6yAxAOYAkZhpIncTT7cLMUqQ7ewiKcRAB60g9cuiDEzpTMREuHyknM0aGNJk9PjTw9Csh22p15crERtpvP1FZSozjYWHp6tNCg0g9WUyekJ7ykLlD3RBgGfOkrxR1moKz0i9Dd7XWfbX/SjrBQQH6003KHYmle0j0B3/AL60PEG0k+enA0F3lOa75RW8Q2kLzim95Q9tt9tBzP6edR95W8Q2kLz0meh1u6bUw3KPiG0hLNXGuVDbak1I8gaHm7UbXa7cIgDn161ETU3JsaiZTSNyoVNPtnzoGHteMAaHWaiNdYa1NfKaQCPUzyoGBitdipiRlGmtJUHXryo6TWRg11Wikq00VjDgSKVNmlQs1Etn3h8f51CaVKiYcnKuPzpUqEjLkL4p7/8AhX/lFCLsPSlSoBQ4bipLHvD1pUqcUc/vfH+dRvvSpUwBtOeu0qEjImxXup/CP1NDDnSpVmFDGrj712lSjHE3pLv867SrMJw7Vw0qVYxO/wCH0NNfelSoMUY1NNKlQCS2efpTKVKsY7XWpUqKMdHKpB7h9aVKmFIlpp5V2lSsKG12lSoB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9640" name="Picture 8" descr="http://fs173.www.ex.ua/show/25182938/25182938.jpg?1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76625"/>
            <a:ext cx="4552950" cy="3381375"/>
          </a:xfrm>
          <a:prstGeom prst="rect">
            <a:avLst/>
          </a:prstGeom>
          <a:noFill/>
        </p:spPr>
      </p:pic>
      <p:sp>
        <p:nvSpPr>
          <p:cNvPr id="8" name="6-конечная звезда 7">
            <a:hlinkClick r:id="" action="ppaction://hlinkshowjump?jump=nextslide" highlightClick="1"/>
          </p:cNvPr>
          <p:cNvSpPr/>
          <p:nvPr/>
        </p:nvSpPr>
        <p:spPr>
          <a:xfrm>
            <a:off x="8460432" y="6237312"/>
            <a:ext cx="683568" cy="620688"/>
          </a:xfrm>
          <a:prstGeom prst="star6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Tiere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(20)</a:t>
            </a:r>
            <a:endParaRPr lang="ru-RU" sz="2800" dirty="0"/>
          </a:p>
        </p:txBody>
      </p:sp>
      <p:sp>
        <p:nvSpPr>
          <p:cNvPr id="9" name="Волна 8">
            <a:hlinkClick r:id="rId3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80728"/>
            <a:ext cx="8496944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Wie heißt die kleinste Speichereinheit beim Computer?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byte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terabyte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kilobyte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bit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mya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18" name="Рисунок 17" descr="http://t0.gstatic.com/images?q=tbn:ANd9GcQCRkgOsG5SkAgS9c4G6pHdyat8O7U6QGVbTizbxw9NBIxReRV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861048"/>
            <a:ext cx="2946648" cy="210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64993" y="0"/>
            <a:ext cx="879007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-27384"/>
            <a:ext cx="9144000" cy="6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Tiere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 (30)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1124744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Die schnellste Raubkatze ist der ...?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1571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Puma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Löwe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Panter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Gepard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" name="Рисунок 17" descr="FOTO: Raubtier im Stuttgarter Zoo 'Wilhelma'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789040"/>
            <a:ext cx="3101330" cy="2060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Tiere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(40)</a:t>
            </a:r>
            <a:endParaRPr lang="ru-RU" sz="2800" dirty="0"/>
          </a:p>
        </p:txBody>
      </p:sp>
      <p:sp>
        <p:nvSpPr>
          <p:cNvPr id="17" name="Волна 16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Текст 3"/>
          <p:cNvSpPr txBox="1">
            <a:spLocks/>
          </p:cNvSpPr>
          <p:nvPr/>
        </p:nvSpPr>
        <p:spPr>
          <a:xfrm>
            <a:off x="395536" y="1124744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  <a:ea typeface="Tahoma" pitchFamily="34" charset="0"/>
                <a:cs typeface="Tahoma" pitchFamily="34" charset="0"/>
              </a:rPr>
              <a:t>Was frisst der Eisbär nicht?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Улыбающееся лицо 18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20" name="Скругленный прямоугольник 19">
            <a:hlinkClick r:id="" action="ppaction://noaction" highlightClick="1"/>
          </p:cNvPr>
          <p:cNvSpPr/>
          <p:nvPr/>
        </p:nvSpPr>
        <p:spPr>
          <a:xfrm>
            <a:off x="467544" y="51571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Robben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Скругленный прямоугольник 20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Fische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Скругленный прямоугольник 21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Beeren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Скругленный прямоугольник 22">
            <a:hlinkClick r:id="" action="ppaction://noaction" highlightClick="1"/>
          </p:cNvPr>
          <p:cNvSpPr/>
          <p:nvPr/>
        </p:nvSpPr>
        <p:spPr>
          <a:xfrm>
            <a:off x="467544" y="24928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Pinguine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" name="Рисунок 23" descr="FOTO: Raubtier im Stuttgarter Zoo 'Wilhelma'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501008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Tiere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 (50)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80728"/>
            <a:ext cx="8748464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Diese Tiere trinken in merkwürdiger Stellung. Es sind…?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Antilopen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Zebras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Gnus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Giraffen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FOTO: Huftiere im Allwetterzoo in Münste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717032"/>
            <a:ext cx="3029322" cy="216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Märchen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(10)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08720"/>
            <a:ext cx="8352928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Warum kann die Prinzessin nicht auf ihren vielen Matratzen schlafen?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Sie hat viel Kaffee getrunken.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Sie hat Angst.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Sie ist zu aufgeregt.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Sie spürt die Erbse.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TuVdA-IDnKwTEkhgyInk4gAO9X36-opcEUl_8xaCj1Bd7bDHrJ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573016"/>
            <a:ext cx="230425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Märchen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0" y="980728"/>
            <a:ext cx="9144000" cy="1008112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3200" b="1" i="1" dirty="0" smtClean="0">
                <a:latin typeface="Harrington" pitchFamily="82" charset="0"/>
              </a:rPr>
              <a:t>Wer sagt der Königin, dass Schneewittchen hinter den sieben Bergen bei den sieben Zwergen lebt?</a:t>
            </a:r>
            <a:endParaRPr lang="ru-RU" sz="32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Ihr Diener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51571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Ihr Jäger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Ein Zwerg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33569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Ihr Spiegel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QlxWLDP8WbNktv5c4yAUJf250sPkMN4wS1i3HrYFSzbs7fxm7fEQ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645024"/>
            <a:ext cx="2016224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Märchen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80728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Was wächst bei </a:t>
            </a:r>
            <a:r>
              <a:rPr lang="de-DE" sz="4000" b="1" i="1" dirty="0" err="1" smtClean="0">
                <a:latin typeface="Harrington" pitchFamily="82" charset="0"/>
              </a:rPr>
              <a:t>Pinocchio</a:t>
            </a:r>
            <a:r>
              <a:rPr lang="de-DE" sz="4000" b="1" i="1" dirty="0" smtClean="0">
                <a:latin typeface="Harrington" pitchFamily="82" charset="0"/>
              </a:rPr>
              <a:t>, wenn er lügt?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Ohren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Der linke Zeigefinger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Haare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Nase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QzTFAjfCRmDTQj4QA6wewxD5YsS9zXmLq0dlg6ZPvdZO6E2xe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573016"/>
            <a:ext cx="20162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Märchen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Ende gut – alles gut.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Auf Wiederhören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Das ist alles vor langer, langer Zeit geschehen.</a:t>
            </a:r>
            <a:endParaRPr lang="ru-RU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Und wenn sie nicht gestorben sind, so leben sie noch heute. </a:t>
            </a:r>
            <a:endParaRPr lang="ru-RU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Текст 3"/>
          <p:cNvSpPr txBox="1">
            <a:spLocks/>
          </p:cNvSpPr>
          <p:nvPr/>
        </p:nvSpPr>
        <p:spPr>
          <a:xfrm>
            <a:off x="395536" y="1124744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  <a:ea typeface="Tahoma" pitchFamily="34" charset="0"/>
                <a:cs typeface="Tahoma" pitchFamily="34" charset="0"/>
              </a:rPr>
              <a:t>Viele M</a:t>
            </a:r>
            <a:r>
              <a:rPr lang="de-DE" sz="4000" b="1" i="1" dirty="0" smtClean="0">
                <a:latin typeface="Harrington" pitchFamily="82" charset="0"/>
              </a:rPr>
              <a:t>ä</a:t>
            </a:r>
            <a:r>
              <a:rPr lang="de-DE" sz="4000" b="1" i="1" dirty="0" smtClean="0">
                <a:latin typeface="Harrington" pitchFamily="82" charset="0"/>
                <a:ea typeface="Tahoma" pitchFamily="34" charset="0"/>
                <a:cs typeface="Tahoma" pitchFamily="34" charset="0"/>
              </a:rPr>
              <a:t>rchen enden mit …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9" name="Рисунок 18" descr="http://t3.gstatic.com/images?q=tbn:ANd9GcT_qcpyD4QKWq5dO-3bYHOVJmMuDGQKKyZp9slhtuXTD3pkBv6-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645024"/>
            <a:ext cx="2428106" cy="233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Märchen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80728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Welches Märchen ist nicht von den Gebrüdern Grimm?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Dornröschen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51571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Schneewittchen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Das tapfere Schneiderlein</a:t>
            </a:r>
            <a:endParaRPr lang="ru-RU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33569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Ali Baba und die 40 Räuber </a:t>
            </a:r>
            <a:endParaRPr lang="ru-RU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3.gstatic.com/images?q=tbn:ANd9GcRLI0jM9kJ9mIc8NGDSoCndJONCGBgGkMEJmWCVRQhlSMij6J-0l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645024"/>
            <a:ext cx="3440038" cy="23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Sport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(10)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08720"/>
            <a:ext cx="8748464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Für welche Sportart sind die Klitschko-Brüder bekannt?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Karate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Ringen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Judo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Boxen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SUmdkF7mdAn43mbO5Uc-pIap5WKJnJyV6aU9lEhuhnWuXM2xKav1sW5Gb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89040"/>
            <a:ext cx="3176389" cy="2184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блако 34">
            <a:hlinkClick r:id="rId2" action="ppaction://hlinksldjump" highlightClick="1"/>
          </p:cNvPr>
          <p:cNvSpPr/>
          <p:nvPr/>
        </p:nvSpPr>
        <p:spPr>
          <a:xfrm>
            <a:off x="467544" y="908720"/>
            <a:ext cx="4248472" cy="2088232"/>
          </a:xfrm>
          <a:prstGeom prst="cloud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</a:t>
            </a:r>
            <a:endParaRPr lang="ru-RU" sz="4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Облако 37">
            <a:hlinkClick r:id="rId3" action="ppaction://hlinksldjump" highlightClick="1"/>
          </p:cNvPr>
          <p:cNvSpPr/>
          <p:nvPr/>
        </p:nvSpPr>
        <p:spPr>
          <a:xfrm>
            <a:off x="4860032" y="2132856"/>
            <a:ext cx="4248472" cy="2088232"/>
          </a:xfrm>
          <a:prstGeom prst="cloud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endParaRPr lang="ru-RU" sz="4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Облако 38">
            <a:hlinkClick r:id="rId4" action="ppaction://hlinksldjump" highlightClick="1"/>
          </p:cNvPr>
          <p:cNvSpPr/>
          <p:nvPr/>
        </p:nvSpPr>
        <p:spPr>
          <a:xfrm>
            <a:off x="467544" y="3933056"/>
            <a:ext cx="4248472" cy="2088232"/>
          </a:xfrm>
          <a:prstGeom prst="cloud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Finale</a:t>
            </a:r>
            <a:endParaRPr lang="ru-RU" sz="4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32-конечная звезда 5">
            <a:hlinkClick r:id="rId5" action="ppaction://hlinksldjump" highlightClick="1"/>
          </p:cNvPr>
          <p:cNvSpPr/>
          <p:nvPr/>
        </p:nvSpPr>
        <p:spPr>
          <a:xfrm>
            <a:off x="7092280" y="5517232"/>
            <a:ext cx="1728192" cy="1340768"/>
          </a:xfrm>
          <a:prstGeom prst="star32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Sport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1124744"/>
            <a:ext cx="8568952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Welcher Ball ist klein, weiß und glatt?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Tennisball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Volleyball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Golfball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Tischtennisball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" name="Рисунок 17" descr="http://t1.gstatic.com/images?q=tbn:ANd9GcRqqr7ypFQ5cA_mQ6ZuUr-Ur8Zlp36G08u3AzRhSvWox-d5ML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2376264" cy="21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Sport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179512" y="1052736"/>
            <a:ext cx="8964488" cy="1080120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2800" b="1" i="1" dirty="0" smtClean="0">
                <a:latin typeface="Harrington" pitchFamily="82" charset="0"/>
              </a:rPr>
              <a:t>Wie viele Fußballspieler einer Mannschaft befinden sich höchstens zur gleichen Zeit auf dem Spielfeld?</a:t>
            </a:r>
            <a:endParaRPr lang="ru-RU" sz="28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zehn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dreizehn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zwölf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33569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elf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QLwXufpbsRchyAB0Ymm1MPo_32hQ34x0qGk1-GfyId7pYFtt2Z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73016"/>
            <a:ext cx="3600400" cy="249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Sport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251520" y="908720"/>
            <a:ext cx="8892480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Was symbolisieren die olympischen Ringe?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Himmelsrichtungen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Medaillen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Jahreszeiten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Die Kontinente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3.gstatic.com/images?q=tbn:ANd9GcSfo0PrRMWjSin9wOUnO7336jzHEDLiqnr0JWXgZuumm1QvIEhY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73016"/>
            <a:ext cx="3555479" cy="2391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Sport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08720"/>
            <a:ext cx="7992888" cy="1224136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 Sportart gehört nicht zum Zehnkampf der Männer?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/>
              <a:t>100m-Lauf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/>
              <a:t>110m-Hürdenlauf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err="1" smtClean="0"/>
              <a:t>We</a:t>
            </a:r>
            <a:r>
              <a:rPr lang="en-US" sz="3200" dirty="0" err="1" smtClean="0"/>
              <a:t>i</a:t>
            </a:r>
            <a:r>
              <a:rPr lang="de-DE" sz="3200" dirty="0" err="1" smtClean="0"/>
              <a:t>tsprung</a:t>
            </a:r>
            <a:endParaRPr lang="ru-RU" sz="3200" dirty="0" smtClean="0"/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de-DE" sz="3200" dirty="0" smtClean="0"/>
              <a:t>Gehen</a:t>
            </a:r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QkvcP91PDfb97SSe1ZL-D7_SNSRg1o_nGH23FD4B4fGfK1l3K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01008"/>
            <a:ext cx="3560812" cy="251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-27384"/>
            <a:ext cx="8784976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Personen und Persönlichkeiten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(10)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08720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Welchen richtigen Namen trägt die Jungfrau von Orleans?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Coco Chanel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Marie Antoinette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Charlotte Corday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Jeanne </a:t>
            </a:r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d'Arc</a:t>
            </a:r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SxXu3BK8WZnyltavWgOhYAcT8bC4vis3UghkCzc91huR18f8Q9R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645024"/>
            <a:ext cx="2160240" cy="258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Personen und Persönlichkeiten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-36512" y="1124744"/>
            <a:ext cx="9144000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Wer betrat als erster Mensch den Mond?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Juri Gagarin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Alan </a:t>
            </a:r>
            <a:r>
              <a:rPr lang="de-DE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Schepard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Valentina </a:t>
            </a:r>
            <a:r>
              <a:rPr lang="de-DE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Tereschkova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33569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Neil Armstrong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TKxqta_Hol20GzPCET0d5-58EvreKgkZcnpOMFxXI4xUUoWZx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1008"/>
            <a:ext cx="22322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Personen und Persönlichkeiten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80728"/>
            <a:ext cx="8424936" cy="1224136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Wer formulierte den Satz "Ich denke, also bin ich!"?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Galileo </a:t>
            </a:r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Galilei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Aristoteles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Francis Bacon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Rene Descartes</a:t>
            </a:r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0.gstatic.com/images?q=tbn:ANd9GcS03HhcSXMUEby3pLcBFGXbOMvqZZnjuryQH--pHXRS80MuLl48k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73016"/>
            <a:ext cx="2232248" cy="266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Personen und Persönlichkeiten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08720"/>
            <a:ext cx="7992888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In welcher Stadt wurde </a:t>
            </a:r>
            <a:r>
              <a:rPr lang="de-DE" sz="4000" b="1" i="1" dirty="0" err="1" smtClean="0">
                <a:latin typeface="Harrington" pitchFamily="82" charset="0"/>
              </a:rPr>
              <a:t>J.F.Kennedy</a:t>
            </a:r>
            <a:r>
              <a:rPr lang="de-DE" sz="4000" b="1" i="1" dirty="0" smtClean="0">
                <a:latin typeface="Harrington" pitchFamily="82" charset="0"/>
              </a:rPr>
              <a:t> ermordet?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New 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York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Chicago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Los Angeles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Dallas</a:t>
            </a:r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TzCkzmvRfRTcMVI-f6eowDumw7YTjRamnSQu1JNPH4lsdGT8dUF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717032"/>
            <a:ext cx="3574529" cy="223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Personen und Persönlichkeiten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908720"/>
            <a:ext cx="7992888" cy="1368152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Welcher südafrikanische Politiker erhielt  den Friedensnobelpreis?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Kofi Annan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Jasir</a:t>
            </a:r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Arafat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Omar Sharif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Nelson Mandela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TjqwocNEzy2uCywwQqmTmA-QaDfxFRfGunP3c6HQZefsMkZD92F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645024"/>
            <a:ext cx="3707904" cy="232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2610" y="908720"/>
          <a:ext cx="8963886" cy="568863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563886"/>
                <a:gridCol w="1080000"/>
                <a:gridCol w="1080000"/>
                <a:gridCol w="1080000"/>
                <a:gridCol w="1080000"/>
                <a:gridCol w="1080000"/>
              </a:tblGrid>
              <a:tr h="94810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4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5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2800" b="1" u="non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Politik</a:t>
                      </a:r>
                      <a:endParaRPr lang="ru-RU" sz="2800" b="1" u="non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2800" b="1" u="non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Kinderliteratur</a:t>
                      </a:r>
                      <a:endParaRPr lang="ru-RU" sz="2800" b="1" u="non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2800" b="1" u="non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Malerei</a:t>
                      </a:r>
                      <a:endParaRPr lang="ru-RU" sz="2800" b="1" u="non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2800" b="1" u="non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Bekannte Bauwerke</a:t>
                      </a:r>
                      <a:endParaRPr lang="ru-RU" sz="2800" b="1" u="non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2800" b="1" u="none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Geografie </a:t>
                      </a:r>
                      <a:endParaRPr lang="ru-RU" sz="2800" b="1" u="none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854968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ru-RU" sz="4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ятно 1 5">
            <a:hlinkClick r:id="rId2" action="ppaction://hlinksldjump" highlightClick="1"/>
          </p:cNvPr>
          <p:cNvSpPr/>
          <p:nvPr/>
        </p:nvSpPr>
        <p:spPr>
          <a:xfrm>
            <a:off x="3707904" y="1916832"/>
            <a:ext cx="936104" cy="792088"/>
          </a:xfrm>
          <a:prstGeom prst="irregularSeal1">
            <a:avLst/>
          </a:prstGeom>
          <a:solidFill>
            <a:srgbClr val="5D56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6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8" name="Пятно 1 7">
            <a:hlinkClick r:id="rId3" action="ppaction://hlinksldjump" highlightClick="1"/>
          </p:cNvPr>
          <p:cNvSpPr/>
          <p:nvPr/>
        </p:nvSpPr>
        <p:spPr>
          <a:xfrm>
            <a:off x="4788024" y="1916832"/>
            <a:ext cx="936104" cy="792088"/>
          </a:xfrm>
          <a:prstGeom prst="irregularSeal1">
            <a:avLst/>
          </a:prstGeom>
          <a:solidFill>
            <a:srgbClr val="5D56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9" name="Пятно 1 8">
            <a:hlinkClick r:id="rId4" action="ppaction://hlinksldjump" highlightClick="1"/>
          </p:cNvPr>
          <p:cNvSpPr/>
          <p:nvPr/>
        </p:nvSpPr>
        <p:spPr>
          <a:xfrm>
            <a:off x="5868144" y="1916832"/>
            <a:ext cx="936104" cy="792088"/>
          </a:xfrm>
          <a:prstGeom prst="irregularSeal1">
            <a:avLst/>
          </a:prstGeom>
          <a:solidFill>
            <a:srgbClr val="5D56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8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0" name="Пятно 1 9">
            <a:hlinkClick r:id="rId5" action="ppaction://hlinksldjump" highlightClick="1"/>
          </p:cNvPr>
          <p:cNvSpPr/>
          <p:nvPr/>
        </p:nvSpPr>
        <p:spPr>
          <a:xfrm>
            <a:off x="6948264" y="1916832"/>
            <a:ext cx="936104" cy="792088"/>
          </a:xfrm>
          <a:prstGeom prst="irregularSeal1">
            <a:avLst/>
          </a:prstGeom>
          <a:solidFill>
            <a:srgbClr val="5D56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9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1" name="Пятно 1 10">
            <a:hlinkClick r:id="rId6" action="ppaction://hlinksldjump" highlightClick="1"/>
          </p:cNvPr>
          <p:cNvSpPr/>
          <p:nvPr/>
        </p:nvSpPr>
        <p:spPr>
          <a:xfrm>
            <a:off x="8028384" y="1916832"/>
            <a:ext cx="936104" cy="792088"/>
          </a:xfrm>
          <a:prstGeom prst="irregularSeal1">
            <a:avLst/>
          </a:prstGeom>
          <a:solidFill>
            <a:srgbClr val="5D56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dirty="0" smtClean="0"/>
              <a:t>10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2" name="Пятно 1 11">
            <a:hlinkClick r:id="rId7" action="ppaction://hlinksldjump" highlightClick="1"/>
          </p:cNvPr>
          <p:cNvSpPr/>
          <p:nvPr/>
        </p:nvSpPr>
        <p:spPr>
          <a:xfrm>
            <a:off x="3707904" y="2852936"/>
            <a:ext cx="936104" cy="792088"/>
          </a:xfrm>
          <a:prstGeom prst="irregularSeal1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6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3" name="Пятно 1 12">
            <a:hlinkClick r:id="rId8" action="ppaction://hlinksldjump" highlightClick="1"/>
          </p:cNvPr>
          <p:cNvSpPr/>
          <p:nvPr/>
        </p:nvSpPr>
        <p:spPr>
          <a:xfrm>
            <a:off x="4788024" y="2852936"/>
            <a:ext cx="936104" cy="792088"/>
          </a:xfrm>
          <a:prstGeom prst="irregularSeal1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4" name="Пятно 1 13">
            <a:hlinkClick r:id="rId9" action="ppaction://hlinksldjump" highlightClick="1"/>
          </p:cNvPr>
          <p:cNvSpPr/>
          <p:nvPr/>
        </p:nvSpPr>
        <p:spPr>
          <a:xfrm>
            <a:off x="5868144" y="2852936"/>
            <a:ext cx="936104" cy="792088"/>
          </a:xfrm>
          <a:prstGeom prst="irregularSeal1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8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5" name="Пятно 1 14">
            <a:hlinkClick r:id="rId10" action="ppaction://hlinksldjump" highlightClick="1"/>
          </p:cNvPr>
          <p:cNvSpPr/>
          <p:nvPr/>
        </p:nvSpPr>
        <p:spPr>
          <a:xfrm>
            <a:off x="6948264" y="2852936"/>
            <a:ext cx="936104" cy="792088"/>
          </a:xfrm>
          <a:prstGeom prst="irregularSeal1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9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6" name="Пятно 1 15">
            <a:hlinkClick r:id="rId11" action="ppaction://hlinksldjump" highlightClick="1"/>
          </p:cNvPr>
          <p:cNvSpPr/>
          <p:nvPr/>
        </p:nvSpPr>
        <p:spPr>
          <a:xfrm>
            <a:off x="8028384" y="2852936"/>
            <a:ext cx="936104" cy="792088"/>
          </a:xfrm>
          <a:prstGeom prst="irregularSeal1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dirty="0" smtClean="0"/>
              <a:t>100</a:t>
            </a:r>
            <a:endParaRPr lang="ru-RU" sz="2400" dirty="0"/>
          </a:p>
        </p:txBody>
      </p:sp>
      <p:sp>
        <p:nvSpPr>
          <p:cNvPr id="17" name="Пятно 1 16">
            <a:hlinkClick r:id="rId12" action="ppaction://hlinksldjump" highlightClick="1"/>
          </p:cNvPr>
          <p:cNvSpPr/>
          <p:nvPr/>
        </p:nvSpPr>
        <p:spPr>
          <a:xfrm>
            <a:off x="3707904" y="3789040"/>
            <a:ext cx="936104" cy="792088"/>
          </a:xfrm>
          <a:prstGeom prst="irregularSeal1">
            <a:avLst/>
          </a:prstGeom>
          <a:solidFill>
            <a:srgbClr val="D0C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6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8" name="Пятно 1 17">
            <a:hlinkClick r:id="rId13" action="ppaction://hlinksldjump" highlightClick="1"/>
          </p:cNvPr>
          <p:cNvSpPr/>
          <p:nvPr/>
        </p:nvSpPr>
        <p:spPr>
          <a:xfrm>
            <a:off x="3707904" y="4797152"/>
            <a:ext cx="936104" cy="792088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6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19" name="Пятно 1 18">
            <a:hlinkClick r:id="rId14" action="ppaction://hlinksldjump" highlightClick="1"/>
          </p:cNvPr>
          <p:cNvSpPr/>
          <p:nvPr/>
        </p:nvSpPr>
        <p:spPr>
          <a:xfrm>
            <a:off x="3707904" y="5733256"/>
            <a:ext cx="936104" cy="792088"/>
          </a:xfrm>
          <a:prstGeom prst="irregularSeal1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6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0" name="Пятно 1 19">
            <a:hlinkClick r:id="rId15" action="ppaction://hlinksldjump" highlightClick="1"/>
          </p:cNvPr>
          <p:cNvSpPr/>
          <p:nvPr/>
        </p:nvSpPr>
        <p:spPr>
          <a:xfrm>
            <a:off x="4788024" y="3789040"/>
            <a:ext cx="936104" cy="792088"/>
          </a:xfrm>
          <a:prstGeom prst="irregularSeal1">
            <a:avLst/>
          </a:prstGeom>
          <a:solidFill>
            <a:srgbClr val="D0C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1" name="Пятно 1 20">
            <a:hlinkClick r:id="rId16" action="ppaction://hlinksldjump" highlightClick="1"/>
          </p:cNvPr>
          <p:cNvSpPr/>
          <p:nvPr/>
        </p:nvSpPr>
        <p:spPr>
          <a:xfrm>
            <a:off x="4788024" y="4797152"/>
            <a:ext cx="936104" cy="792088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2" name="Пятно 1 21">
            <a:hlinkClick r:id="rId17" action="ppaction://hlinksldjump" highlightClick="1"/>
          </p:cNvPr>
          <p:cNvSpPr/>
          <p:nvPr/>
        </p:nvSpPr>
        <p:spPr>
          <a:xfrm>
            <a:off x="4788024" y="5733256"/>
            <a:ext cx="936104" cy="792088"/>
          </a:xfrm>
          <a:prstGeom prst="irregularSeal1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7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3" name="Пятно 1 22">
            <a:hlinkClick r:id="rId18" action="ppaction://hlinksldjump" highlightClick="1"/>
          </p:cNvPr>
          <p:cNvSpPr/>
          <p:nvPr/>
        </p:nvSpPr>
        <p:spPr>
          <a:xfrm>
            <a:off x="5868144" y="3789040"/>
            <a:ext cx="936104" cy="792088"/>
          </a:xfrm>
          <a:prstGeom prst="irregularSeal1">
            <a:avLst/>
          </a:prstGeom>
          <a:solidFill>
            <a:srgbClr val="D0C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8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4" name="Пятно 1 23">
            <a:hlinkClick r:id="rId19" action="ppaction://hlinksldjump" highlightClick="1"/>
          </p:cNvPr>
          <p:cNvSpPr/>
          <p:nvPr/>
        </p:nvSpPr>
        <p:spPr>
          <a:xfrm>
            <a:off x="5868144" y="4797152"/>
            <a:ext cx="936104" cy="792088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8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5" name="Пятно 1 24">
            <a:hlinkClick r:id="rId20" action="ppaction://hlinksldjump" highlightClick="1"/>
          </p:cNvPr>
          <p:cNvSpPr/>
          <p:nvPr/>
        </p:nvSpPr>
        <p:spPr>
          <a:xfrm>
            <a:off x="5868144" y="5733256"/>
            <a:ext cx="936104" cy="792088"/>
          </a:xfrm>
          <a:prstGeom prst="irregularSeal1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8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6" name="Пятно 1 25">
            <a:hlinkClick r:id="rId21" action="ppaction://hlinksldjump" highlightClick="1"/>
          </p:cNvPr>
          <p:cNvSpPr/>
          <p:nvPr/>
        </p:nvSpPr>
        <p:spPr>
          <a:xfrm>
            <a:off x="6948264" y="3789040"/>
            <a:ext cx="936104" cy="792088"/>
          </a:xfrm>
          <a:prstGeom prst="irregularSeal1">
            <a:avLst/>
          </a:prstGeom>
          <a:solidFill>
            <a:srgbClr val="D0C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9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7" name="Пятно 1 26">
            <a:hlinkClick r:id="rId22" action="ppaction://hlinksldjump" highlightClick="1"/>
          </p:cNvPr>
          <p:cNvSpPr/>
          <p:nvPr/>
        </p:nvSpPr>
        <p:spPr>
          <a:xfrm>
            <a:off x="6948264" y="4797152"/>
            <a:ext cx="936104" cy="792088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9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8" name="Пятно 1 27">
            <a:hlinkClick r:id="rId23" action="ppaction://hlinksldjump" highlightClick="1"/>
          </p:cNvPr>
          <p:cNvSpPr/>
          <p:nvPr/>
        </p:nvSpPr>
        <p:spPr>
          <a:xfrm>
            <a:off x="6948264" y="5733256"/>
            <a:ext cx="936104" cy="792088"/>
          </a:xfrm>
          <a:prstGeom prst="irregularSeal1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9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29" name="Пятно 1 28">
            <a:hlinkClick r:id="rId24" action="ppaction://hlinksldjump" highlightClick="1"/>
          </p:cNvPr>
          <p:cNvSpPr/>
          <p:nvPr/>
        </p:nvSpPr>
        <p:spPr>
          <a:xfrm>
            <a:off x="8028384" y="3789040"/>
            <a:ext cx="936104" cy="792088"/>
          </a:xfrm>
          <a:prstGeom prst="irregularSeal1">
            <a:avLst/>
          </a:prstGeom>
          <a:solidFill>
            <a:srgbClr val="D0CB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dirty="0" smtClean="0"/>
              <a:t>10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30" name="Пятно 1 29">
            <a:hlinkClick r:id="rId25" action="ppaction://hlinksldjump" highlightClick="1"/>
          </p:cNvPr>
          <p:cNvSpPr/>
          <p:nvPr/>
        </p:nvSpPr>
        <p:spPr>
          <a:xfrm>
            <a:off x="8028384" y="4797152"/>
            <a:ext cx="936104" cy="792088"/>
          </a:xfrm>
          <a:prstGeom prst="irregularSeal1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dirty="0" smtClean="0"/>
              <a:t>10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31" name="Пятно 1 30">
            <a:hlinkClick r:id="rId26" action="ppaction://hlinksldjump" highlightClick="1"/>
          </p:cNvPr>
          <p:cNvSpPr/>
          <p:nvPr/>
        </p:nvSpPr>
        <p:spPr>
          <a:xfrm>
            <a:off x="8028384" y="5733256"/>
            <a:ext cx="936104" cy="792088"/>
          </a:xfrm>
          <a:prstGeom prst="irregularSeal1">
            <a:avLst/>
          </a:prstGeom>
          <a:solidFill>
            <a:srgbClr val="33CC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dirty="0" smtClean="0"/>
              <a:t>10</a:t>
            </a:r>
            <a:r>
              <a:rPr lang="ru-RU" sz="2400" dirty="0" smtClean="0"/>
              <a:t>0</a:t>
            </a:r>
            <a:endParaRPr lang="ru-RU" sz="2400" dirty="0"/>
          </a:p>
        </p:txBody>
      </p:sp>
      <p:sp>
        <p:nvSpPr>
          <p:cNvPr id="32" name="Управляющая кнопка: домой 31">
            <a:hlinkClick r:id="rId27" action="ppaction://hlinksldjump" highlightClick="1"/>
          </p:cNvPr>
          <p:cNvSpPr/>
          <p:nvPr/>
        </p:nvSpPr>
        <p:spPr>
          <a:xfrm>
            <a:off x="8244408" y="0"/>
            <a:ext cx="899592" cy="548680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2610" y="908720"/>
          <a:ext cx="8963886" cy="568863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563886"/>
                <a:gridCol w="1080000"/>
                <a:gridCol w="1080000"/>
                <a:gridCol w="1080000"/>
                <a:gridCol w="1080000"/>
                <a:gridCol w="1080000"/>
              </a:tblGrid>
              <a:tr h="948105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4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Frage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5</a:t>
                      </a:r>
                      <a:endParaRPr lang="ru-RU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algn="ctr"/>
                      <a:r>
                        <a:rPr lang="de-DE" sz="2800" b="1" u="none" kern="12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Musik</a:t>
                      </a:r>
                      <a:endParaRPr lang="ru-RU" sz="2800" b="1" u="non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algn="ctr"/>
                      <a:r>
                        <a:rPr lang="de-DE" sz="2800" b="1" u="none" kern="12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Tiere</a:t>
                      </a:r>
                      <a:endParaRPr lang="ru-RU" sz="2800" b="1" u="non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algn="ctr"/>
                      <a:r>
                        <a:rPr lang="de-DE" sz="2800" b="1" u="none" kern="12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Märchen</a:t>
                      </a:r>
                      <a:endParaRPr lang="ru-RU" sz="2800" b="1" u="non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algn="ctr"/>
                      <a:r>
                        <a:rPr lang="de-DE" sz="2800" b="1" u="none" kern="12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Sport</a:t>
                      </a:r>
                      <a:endParaRPr lang="ru-RU" sz="2800" b="1" u="non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105">
                <a:tc>
                  <a:txBody>
                    <a:bodyPr/>
                    <a:lstStyle/>
                    <a:p>
                      <a:pPr algn="ctr"/>
                      <a:r>
                        <a:rPr lang="de-DE" sz="2800" b="1" u="none" kern="12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Personen und Persönlichkeiten </a:t>
                      </a:r>
                      <a:endParaRPr lang="ru-RU" sz="2800" b="1" u="none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854968"/>
          </a:xfrm>
        </p:spPr>
        <p:txBody>
          <a:bodyPr>
            <a:normAutofit/>
          </a:bodyPr>
          <a:lstStyle/>
          <a:p>
            <a:r>
              <a:rPr lang="en-US" sz="4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4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</a:t>
            </a:r>
            <a:endParaRPr lang="ru-RU" sz="4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ятно 1 5">
            <a:hlinkClick r:id="rId2" action="ppaction://hlinksldjump" highlightClick="1"/>
          </p:cNvPr>
          <p:cNvSpPr/>
          <p:nvPr/>
        </p:nvSpPr>
        <p:spPr>
          <a:xfrm>
            <a:off x="3707904" y="1916832"/>
            <a:ext cx="936104" cy="79208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  <a:endParaRPr lang="ru-RU" sz="2400" dirty="0"/>
          </a:p>
        </p:txBody>
      </p:sp>
      <p:sp>
        <p:nvSpPr>
          <p:cNvPr id="8" name="Пятно 1 7">
            <a:hlinkClick r:id="rId3" action="ppaction://hlinksldjump" highlightClick="1"/>
          </p:cNvPr>
          <p:cNvSpPr/>
          <p:nvPr/>
        </p:nvSpPr>
        <p:spPr>
          <a:xfrm>
            <a:off x="4788024" y="1916832"/>
            <a:ext cx="936104" cy="79208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  <a:endParaRPr lang="ru-RU" sz="2400" dirty="0"/>
          </a:p>
        </p:txBody>
      </p:sp>
      <p:sp>
        <p:nvSpPr>
          <p:cNvPr id="9" name="Пятно 1 8">
            <a:hlinkClick r:id="rId4" action="ppaction://hlinksldjump" highlightClick="1"/>
          </p:cNvPr>
          <p:cNvSpPr/>
          <p:nvPr/>
        </p:nvSpPr>
        <p:spPr>
          <a:xfrm>
            <a:off x="5868144" y="1916832"/>
            <a:ext cx="936104" cy="79208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30</a:t>
            </a:r>
            <a:endParaRPr lang="ru-RU" sz="2400" dirty="0"/>
          </a:p>
        </p:txBody>
      </p:sp>
      <p:sp>
        <p:nvSpPr>
          <p:cNvPr id="10" name="Пятно 1 9">
            <a:hlinkClick r:id="rId5" action="ppaction://hlinksldjump" highlightClick="1"/>
          </p:cNvPr>
          <p:cNvSpPr/>
          <p:nvPr/>
        </p:nvSpPr>
        <p:spPr>
          <a:xfrm>
            <a:off x="6948264" y="1916832"/>
            <a:ext cx="936104" cy="79208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40</a:t>
            </a:r>
            <a:endParaRPr lang="ru-RU" sz="2400" dirty="0"/>
          </a:p>
        </p:txBody>
      </p:sp>
      <p:sp>
        <p:nvSpPr>
          <p:cNvPr id="11" name="Пятно 1 10">
            <a:hlinkClick r:id="rId6" action="ppaction://hlinksldjump" highlightClick="1"/>
          </p:cNvPr>
          <p:cNvSpPr/>
          <p:nvPr/>
        </p:nvSpPr>
        <p:spPr>
          <a:xfrm>
            <a:off x="8028384" y="1916832"/>
            <a:ext cx="936104" cy="792088"/>
          </a:xfrm>
          <a:prstGeom prst="irregularSeal1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50</a:t>
            </a:r>
            <a:endParaRPr lang="ru-RU" sz="2400" dirty="0"/>
          </a:p>
        </p:txBody>
      </p:sp>
      <p:sp>
        <p:nvSpPr>
          <p:cNvPr id="12" name="Пятно 1 11">
            <a:hlinkClick r:id="rId7" action="ppaction://hlinksldjump" highlightClick="1"/>
          </p:cNvPr>
          <p:cNvSpPr/>
          <p:nvPr/>
        </p:nvSpPr>
        <p:spPr>
          <a:xfrm>
            <a:off x="3707904" y="2852936"/>
            <a:ext cx="936104" cy="792088"/>
          </a:xfrm>
          <a:prstGeom prst="irregularSeal1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  <a:endParaRPr lang="ru-RU" sz="2400" dirty="0"/>
          </a:p>
        </p:txBody>
      </p:sp>
      <p:sp>
        <p:nvSpPr>
          <p:cNvPr id="13" name="Пятно 1 12">
            <a:hlinkClick r:id="rId8" action="ppaction://hlinksldjump" highlightClick="1"/>
          </p:cNvPr>
          <p:cNvSpPr/>
          <p:nvPr/>
        </p:nvSpPr>
        <p:spPr>
          <a:xfrm>
            <a:off x="4788024" y="2852936"/>
            <a:ext cx="936104" cy="792088"/>
          </a:xfrm>
          <a:prstGeom prst="irregularSeal1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  <a:endParaRPr lang="ru-RU" sz="2400" dirty="0"/>
          </a:p>
        </p:txBody>
      </p:sp>
      <p:sp>
        <p:nvSpPr>
          <p:cNvPr id="14" name="Пятно 1 13">
            <a:hlinkClick r:id="rId9" action="ppaction://hlinksldjump" highlightClick="1"/>
          </p:cNvPr>
          <p:cNvSpPr/>
          <p:nvPr/>
        </p:nvSpPr>
        <p:spPr>
          <a:xfrm>
            <a:off x="5868144" y="2852936"/>
            <a:ext cx="936104" cy="792088"/>
          </a:xfrm>
          <a:prstGeom prst="irregularSeal1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30</a:t>
            </a:r>
            <a:endParaRPr lang="ru-RU" sz="2400" dirty="0"/>
          </a:p>
        </p:txBody>
      </p:sp>
      <p:sp>
        <p:nvSpPr>
          <p:cNvPr id="15" name="Пятно 1 14">
            <a:hlinkClick r:id="rId10" action="ppaction://hlinksldjump" highlightClick="1"/>
          </p:cNvPr>
          <p:cNvSpPr/>
          <p:nvPr/>
        </p:nvSpPr>
        <p:spPr>
          <a:xfrm>
            <a:off x="6948264" y="2852936"/>
            <a:ext cx="936104" cy="792088"/>
          </a:xfrm>
          <a:prstGeom prst="irregularSeal1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40</a:t>
            </a:r>
            <a:endParaRPr lang="ru-RU" sz="2400" dirty="0"/>
          </a:p>
        </p:txBody>
      </p:sp>
      <p:sp>
        <p:nvSpPr>
          <p:cNvPr id="16" name="Пятно 1 15">
            <a:hlinkClick r:id="rId11" action="ppaction://hlinksldjump" highlightClick="1"/>
          </p:cNvPr>
          <p:cNvSpPr/>
          <p:nvPr/>
        </p:nvSpPr>
        <p:spPr>
          <a:xfrm>
            <a:off x="8028384" y="2852936"/>
            <a:ext cx="936104" cy="792088"/>
          </a:xfrm>
          <a:prstGeom prst="irregularSeal1">
            <a:avLst/>
          </a:prstGeom>
          <a:solidFill>
            <a:srgbClr val="FF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50</a:t>
            </a:r>
            <a:endParaRPr lang="ru-RU" sz="2400" dirty="0"/>
          </a:p>
        </p:txBody>
      </p:sp>
      <p:sp>
        <p:nvSpPr>
          <p:cNvPr id="17" name="Пятно 1 16">
            <a:hlinkClick r:id="rId12" action="ppaction://hlinksldjump" highlightClick="1"/>
          </p:cNvPr>
          <p:cNvSpPr/>
          <p:nvPr/>
        </p:nvSpPr>
        <p:spPr>
          <a:xfrm>
            <a:off x="3707904" y="3789040"/>
            <a:ext cx="936104" cy="792088"/>
          </a:xfrm>
          <a:prstGeom prst="irregularSeal1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  <a:endParaRPr lang="ru-RU" sz="2400" dirty="0"/>
          </a:p>
        </p:txBody>
      </p:sp>
      <p:sp>
        <p:nvSpPr>
          <p:cNvPr id="18" name="Пятно 1 17">
            <a:hlinkClick r:id="rId13" action="ppaction://hlinksldjump" highlightClick="1"/>
          </p:cNvPr>
          <p:cNvSpPr/>
          <p:nvPr/>
        </p:nvSpPr>
        <p:spPr>
          <a:xfrm>
            <a:off x="3707904" y="4797152"/>
            <a:ext cx="936104" cy="792088"/>
          </a:xfrm>
          <a:prstGeom prst="irregularSeal1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  <a:endParaRPr lang="ru-RU" sz="2400" dirty="0"/>
          </a:p>
        </p:txBody>
      </p:sp>
      <p:sp>
        <p:nvSpPr>
          <p:cNvPr id="19" name="Пятно 1 18">
            <a:hlinkClick r:id="rId14" action="ppaction://hlinksldjump" highlightClick="1"/>
          </p:cNvPr>
          <p:cNvSpPr/>
          <p:nvPr/>
        </p:nvSpPr>
        <p:spPr>
          <a:xfrm>
            <a:off x="3707904" y="5733256"/>
            <a:ext cx="936104" cy="792088"/>
          </a:xfrm>
          <a:prstGeom prst="irregularSeal1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10</a:t>
            </a:r>
            <a:endParaRPr lang="ru-RU" sz="2400" dirty="0"/>
          </a:p>
        </p:txBody>
      </p:sp>
      <p:sp>
        <p:nvSpPr>
          <p:cNvPr id="20" name="Пятно 1 19">
            <a:hlinkClick r:id="rId15" action="ppaction://hlinksldjump" highlightClick="1"/>
          </p:cNvPr>
          <p:cNvSpPr/>
          <p:nvPr/>
        </p:nvSpPr>
        <p:spPr>
          <a:xfrm>
            <a:off x="4788024" y="3789040"/>
            <a:ext cx="936104" cy="792088"/>
          </a:xfrm>
          <a:prstGeom prst="irregularSeal1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  <a:endParaRPr lang="ru-RU" sz="2400" dirty="0"/>
          </a:p>
        </p:txBody>
      </p:sp>
      <p:sp>
        <p:nvSpPr>
          <p:cNvPr id="21" name="Пятно 1 20">
            <a:hlinkClick r:id="rId16" action="ppaction://hlinksldjump" highlightClick="1"/>
          </p:cNvPr>
          <p:cNvSpPr/>
          <p:nvPr/>
        </p:nvSpPr>
        <p:spPr>
          <a:xfrm>
            <a:off x="4788024" y="4797152"/>
            <a:ext cx="936104" cy="792088"/>
          </a:xfrm>
          <a:prstGeom prst="irregularSeal1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  <a:endParaRPr lang="ru-RU" sz="2400" dirty="0"/>
          </a:p>
        </p:txBody>
      </p:sp>
      <p:sp>
        <p:nvSpPr>
          <p:cNvPr id="22" name="Пятно 1 21">
            <a:hlinkClick r:id="rId17" action="ppaction://hlinksldjump" highlightClick="1"/>
          </p:cNvPr>
          <p:cNvSpPr/>
          <p:nvPr/>
        </p:nvSpPr>
        <p:spPr>
          <a:xfrm>
            <a:off x="4788024" y="5733256"/>
            <a:ext cx="936104" cy="792088"/>
          </a:xfrm>
          <a:prstGeom prst="irregularSeal1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</a:t>
            </a:r>
            <a:endParaRPr lang="ru-RU" sz="2400" dirty="0"/>
          </a:p>
        </p:txBody>
      </p:sp>
      <p:sp>
        <p:nvSpPr>
          <p:cNvPr id="23" name="Пятно 1 22">
            <a:hlinkClick r:id="rId18" action="ppaction://hlinksldjump" highlightClick="1"/>
          </p:cNvPr>
          <p:cNvSpPr/>
          <p:nvPr/>
        </p:nvSpPr>
        <p:spPr>
          <a:xfrm>
            <a:off x="5868144" y="3789040"/>
            <a:ext cx="936104" cy="792088"/>
          </a:xfrm>
          <a:prstGeom prst="irregularSeal1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30</a:t>
            </a:r>
            <a:endParaRPr lang="ru-RU" sz="2400" dirty="0"/>
          </a:p>
        </p:txBody>
      </p:sp>
      <p:sp>
        <p:nvSpPr>
          <p:cNvPr id="24" name="Пятно 1 23">
            <a:hlinkClick r:id="rId19" action="ppaction://hlinksldjump" highlightClick="1"/>
          </p:cNvPr>
          <p:cNvSpPr/>
          <p:nvPr/>
        </p:nvSpPr>
        <p:spPr>
          <a:xfrm>
            <a:off x="5868144" y="4797152"/>
            <a:ext cx="936104" cy="792088"/>
          </a:xfrm>
          <a:prstGeom prst="irregularSeal1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30</a:t>
            </a:r>
            <a:endParaRPr lang="ru-RU" sz="2400" dirty="0"/>
          </a:p>
        </p:txBody>
      </p:sp>
      <p:sp>
        <p:nvSpPr>
          <p:cNvPr id="25" name="Пятно 1 24">
            <a:hlinkClick r:id="rId20" action="ppaction://hlinksldjump" highlightClick="1"/>
          </p:cNvPr>
          <p:cNvSpPr/>
          <p:nvPr/>
        </p:nvSpPr>
        <p:spPr>
          <a:xfrm>
            <a:off x="5868144" y="5733256"/>
            <a:ext cx="936104" cy="792088"/>
          </a:xfrm>
          <a:prstGeom prst="irregularSeal1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30</a:t>
            </a:r>
            <a:endParaRPr lang="ru-RU" sz="2400" dirty="0"/>
          </a:p>
        </p:txBody>
      </p:sp>
      <p:sp>
        <p:nvSpPr>
          <p:cNvPr id="26" name="Пятно 1 25">
            <a:hlinkClick r:id="rId21" action="ppaction://hlinksldjump" highlightClick="1"/>
          </p:cNvPr>
          <p:cNvSpPr/>
          <p:nvPr/>
        </p:nvSpPr>
        <p:spPr>
          <a:xfrm>
            <a:off x="6948264" y="3789040"/>
            <a:ext cx="936104" cy="792088"/>
          </a:xfrm>
          <a:prstGeom prst="irregularSeal1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40</a:t>
            </a:r>
            <a:endParaRPr lang="ru-RU" sz="2400" dirty="0"/>
          </a:p>
        </p:txBody>
      </p:sp>
      <p:sp>
        <p:nvSpPr>
          <p:cNvPr id="27" name="Пятно 1 26">
            <a:hlinkClick r:id="rId22" action="ppaction://hlinksldjump" highlightClick="1"/>
          </p:cNvPr>
          <p:cNvSpPr/>
          <p:nvPr/>
        </p:nvSpPr>
        <p:spPr>
          <a:xfrm>
            <a:off x="6948264" y="4797152"/>
            <a:ext cx="936104" cy="792088"/>
          </a:xfrm>
          <a:prstGeom prst="irregularSeal1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40</a:t>
            </a:r>
            <a:endParaRPr lang="ru-RU" sz="2400" dirty="0"/>
          </a:p>
        </p:txBody>
      </p:sp>
      <p:sp>
        <p:nvSpPr>
          <p:cNvPr id="28" name="Пятно 1 27">
            <a:hlinkClick r:id="rId23" action="ppaction://hlinksldjump" highlightClick="1"/>
          </p:cNvPr>
          <p:cNvSpPr/>
          <p:nvPr/>
        </p:nvSpPr>
        <p:spPr>
          <a:xfrm>
            <a:off x="6948264" y="5733256"/>
            <a:ext cx="936104" cy="792088"/>
          </a:xfrm>
          <a:prstGeom prst="irregularSeal1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40</a:t>
            </a:r>
            <a:endParaRPr lang="ru-RU" sz="2400" dirty="0"/>
          </a:p>
        </p:txBody>
      </p:sp>
      <p:sp>
        <p:nvSpPr>
          <p:cNvPr id="29" name="Пятно 1 28">
            <a:hlinkClick r:id="rId24" action="ppaction://hlinksldjump" highlightClick="1"/>
          </p:cNvPr>
          <p:cNvSpPr/>
          <p:nvPr/>
        </p:nvSpPr>
        <p:spPr>
          <a:xfrm>
            <a:off x="8028384" y="3789040"/>
            <a:ext cx="936104" cy="792088"/>
          </a:xfrm>
          <a:prstGeom prst="irregularSeal1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50</a:t>
            </a:r>
            <a:endParaRPr lang="ru-RU" sz="2400" dirty="0"/>
          </a:p>
        </p:txBody>
      </p:sp>
      <p:sp>
        <p:nvSpPr>
          <p:cNvPr id="30" name="Пятно 1 29">
            <a:hlinkClick r:id="rId25" action="ppaction://hlinksldjump" highlightClick="1"/>
          </p:cNvPr>
          <p:cNvSpPr/>
          <p:nvPr/>
        </p:nvSpPr>
        <p:spPr>
          <a:xfrm>
            <a:off x="8028384" y="4797152"/>
            <a:ext cx="936104" cy="792088"/>
          </a:xfrm>
          <a:prstGeom prst="irregularSeal1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50</a:t>
            </a:r>
            <a:endParaRPr lang="ru-RU" sz="2400" dirty="0"/>
          </a:p>
        </p:txBody>
      </p:sp>
      <p:sp>
        <p:nvSpPr>
          <p:cNvPr id="31" name="Пятно 1 30">
            <a:hlinkClick r:id="rId26" action="ppaction://hlinksldjump" highlightClick="1"/>
          </p:cNvPr>
          <p:cNvSpPr/>
          <p:nvPr/>
        </p:nvSpPr>
        <p:spPr>
          <a:xfrm>
            <a:off x="8028384" y="5733256"/>
            <a:ext cx="936104" cy="792088"/>
          </a:xfrm>
          <a:prstGeom prst="irregularSeal1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50</a:t>
            </a:r>
            <a:endParaRPr lang="ru-RU" sz="2400" dirty="0"/>
          </a:p>
        </p:txBody>
      </p:sp>
      <p:sp>
        <p:nvSpPr>
          <p:cNvPr id="33" name="Управляющая кнопка: домой 32">
            <a:hlinkClick r:id="rId27" action="ppaction://hlinksldjump" highlightClick="1"/>
          </p:cNvPr>
          <p:cNvSpPr/>
          <p:nvPr/>
        </p:nvSpPr>
        <p:spPr>
          <a:xfrm>
            <a:off x="8244408" y="0"/>
            <a:ext cx="899592" cy="548680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6" grpId="2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Politik.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heißt das westliche Militärbündnis ?</a:t>
            </a:r>
            <a:endParaRPr lang="ru-RU" sz="4000" b="1" i="1" dirty="0" smtClean="0"/>
          </a:p>
        </p:txBody>
      </p:sp>
      <p:sp>
        <p:nvSpPr>
          <p:cNvPr id="8" name="Улыбающееся лицо 7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" name="Рисунок 9" descr="http://t2.gstatic.com/images?q=tbn:ANd9GcRYYwjNUyqelXpn37ssbAdwMt8g1tP8MLjMcxdNg5gwnsv687C3v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492896"/>
            <a:ext cx="4752528" cy="332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Горизонтальный свиток 10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NATO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Politik.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Welches Land hatte im Zweiten Weltkrieg die meisten Toten?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Sowjetunion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SrOzJYuQlGfBoyxWdwASLtuCdlKvDss5qHDzDB2EK_qaSDM_5ZU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96952"/>
            <a:ext cx="4491583" cy="296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Politik.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Seit wann gibt es in Deutschland keine Kaiser mehr?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1918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So2JKyx8jl79DBCYcxS3fHEyIg_m2Vcq-TC2O8jUDQeyxqV-KGi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988840"/>
            <a:ext cx="3600400" cy="401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Politik.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viele Knochen hat der menschliche Körper?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3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212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" name="Рисунок 17" descr="http://t3.gstatic.com/images?q=tbn:ANd9GcT0u8Lu3ozDDJZczsjCXs7gMUx2EgjJp46JU7jc5SkaU91HxEVt5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988840"/>
            <a:ext cx="2513062" cy="396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mya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264993" y="2"/>
            <a:ext cx="879007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-27384"/>
            <a:ext cx="9144000" cy="6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Politik.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Wer wurde der Sonnenkönig genannt?</a:t>
            </a:r>
            <a:endParaRPr lang="ru-RU" sz="4000" b="1" i="1" dirty="0" smtClean="0"/>
          </a:p>
        </p:txBody>
      </p:sp>
      <p:sp>
        <p:nvSpPr>
          <p:cNvPr id="12" name="Улыбающееся лицо 11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3" name="Волна 12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Ludwig</a:t>
            </a:r>
            <a:r>
              <a:rPr lang="ru-RU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XIV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http://t2.gstatic.com/images?q=tbn:ANd9GcTIYKD3o1pUdoI5_QHISOmGFFIzS0vPwwhp588ipGWnqlo3E4e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16832"/>
            <a:ext cx="3858741" cy="397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Kinderliteratur</a:t>
            </a:r>
            <a:r>
              <a:rPr kumimoji="0" lang="de-DE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 (</a:t>
            </a:r>
            <a:r>
              <a:rPr kumimoji="0" lang="en-US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kumimoji="0" lang="ru-RU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Wo gibt es Sprechblasen?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Comics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Qn7EKk3vAmO7T8qF2CT15Qc6zEa_SKCHk51j8GLJ-PjxJE2E4Fv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276872"/>
            <a:ext cx="4602832" cy="333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Kinderliteratur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Welche Eigenschaft hat der Fuchs in Fabeln?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 ist listig.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QDEz1oNHnIV2yRVnucPtW708UzNWyaBCd5B5LFhjRp9S3i5D1Ym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76872"/>
            <a:ext cx="3933800" cy="358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Kinderliteratur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Wer gilt in der Literatur als König der Tiere?</a:t>
            </a:r>
            <a:endParaRPr lang="ru-RU" sz="4000" b="1" i="1" dirty="0" smtClean="0"/>
          </a:p>
        </p:txBody>
      </p:sp>
      <p:sp>
        <p:nvSpPr>
          <p:cNvPr id="12" name="Улыбающееся лицо 11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3" name="Волна 12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Der Löwe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http://t1.gstatic.com/images?q=tbn:ANd9GcTPvhuzp7cbEokRnSGWL8hXDIWDgIHsQDrYhA22_V7I1_Ln2fxWo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276872"/>
            <a:ext cx="4637881" cy="3392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Kinderliteratur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Wo war Alice?</a:t>
            </a:r>
            <a:endParaRPr lang="ru-RU" sz="4000" b="1" i="1" dirty="0" smtClean="0"/>
          </a:p>
        </p:txBody>
      </p:sp>
      <p:sp>
        <p:nvSpPr>
          <p:cNvPr id="12" name="Улыбающееся лицо 11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3" name="Волна 12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Im Wunderland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" name="Рисунок 15" descr="http://t0.gstatic.com/images?q=tbn:ANd9GcSDCuxQXuUa5r6TuxeQv7SM6c0IlQBJrhoVDuU7mVk8WcIwyC2hAl2AWru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204864"/>
            <a:ext cx="4699223" cy="350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Kinderliteratur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Wer gehört zu den Bremer Stadtmusikanten?</a:t>
            </a:r>
            <a:endParaRPr lang="ru-RU" sz="4000" b="1" i="1" dirty="0" smtClean="0"/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Волна 11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Ein Esel, ein Hund, eine Katze und ein Hahn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" name="Рисунок 14" descr="http://t1.gstatic.com/images?q=tbn:ANd9GcScEKT8DQPBjYERixchHv-VrClCLOvs41ZgVNcEowIMJyPcbYGA3WwJ_QJj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204864"/>
            <a:ext cx="3849216" cy="356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олна 2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Musik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 (10)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>
          <a:xfrm>
            <a:off x="395536" y="1124744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  <a:ea typeface="Tahoma" pitchFamily="34" charset="0"/>
                <a:cs typeface="Tahoma" pitchFamily="34" charset="0"/>
              </a:rPr>
              <a:t>Wer war von Beruf Geigenbauer?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Улыбающееся лицо 7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9" name="Скругленный прямоугольник 8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Guiseppe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Verdi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Скругленный прямоугольник 9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Cosimo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 Medic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Enrico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Caruso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Antonio Stradivari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http://upload.wikimedia.org/wikipedia/commons/thumb/6/6b/PalacioReal_Stradivarius1.jpg/200px-PalacioReal_Stradivarius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717032"/>
            <a:ext cx="3024336" cy="20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Malerei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251520" y="908720"/>
            <a:ext cx="8892480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Welcher großer Maler und Naturforscher hat die Mona Lisa gemalt?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924944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Leonardo da Vinci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Tm7cY2OD6_ibTeHbHpFY10CKaal84IGOUh-Ucvrfkme17DvHYsDQ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420888"/>
            <a:ext cx="2918445" cy="34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Malerei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Wer entwarf das Friedenssymbol "die Friedenstaube"?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Pablo Picasso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RxGMclz_rN2qYoYrfrqGqTGFS2jm8-Hj4iGw0sK6IgGCcy7nq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132856"/>
            <a:ext cx="3153519" cy="361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Malerei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heißen die Adern, die das Blut vom Herzen in den Körper transportieren?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314096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3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Arterien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mya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64993" y="2"/>
            <a:ext cx="879007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http://t1.gstatic.com/images?q=tbn:ANd9GcRzc4thVBFkh9OOSteqzFlzciYz1sqt8u9u764zXbGXwO0xGz-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276872"/>
            <a:ext cx="2304256" cy="359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-27384"/>
            <a:ext cx="9144000" cy="6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Malerei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Wer malte das Bild "Die Sixtinische Madonna"?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Raffael</a:t>
            </a:r>
            <a:endParaRPr lang="ru-RU" sz="32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3.gstatic.com/images?q=tbn:ANd9GcRnw5Kn2qZD4fC0tHkJf-ZjqVuvTnJ-IgMo4X4kuGOToMgt3Dwn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492896"/>
            <a:ext cx="4555207" cy="314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Malerei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Aus welchem Land stammt der Maler Vincent van Gogh?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Niederlande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TaYClHCVMwT--97u9kbTx1LpboOTu-O5VlUlhLKCDebaATyhV6NQ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5" y="2276872"/>
            <a:ext cx="2880320" cy="36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Bekannte Bauwerke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Was steht an der Hafeneinfahrt von New York?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Freiheitsstatue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3.gstatic.com/images?q=tbn:ANd9GcQmcKJ8jXT-CQqbs9Uc64YcumkFharmBwJnV3zdU6QhUBUvWIY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844824"/>
            <a:ext cx="2808312" cy="404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Bekannte Bauwerke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Was ist das Wahrzeichen von Paris?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Der Eiffelturm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0.gstatic.com/images?q=tbn:ANd9GcTU68MIVQV_xviKVvEvEhcHo-lwjPRfx-7DmT1jELIDccpPstEpi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72816"/>
            <a:ext cx="372005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Bekannte Bauwerke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Was ist die längste Mauer der Welt?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die Chinesische Mauer mit ca. 6250km Länge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SBRr5_gOURyQwj1hF31SBuNYK7Y9XQa82fW0wRp6TWlp8dKg4Y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060848"/>
            <a:ext cx="4563591" cy="368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Bekannte Bauwerke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Was ist ein Mausoleum?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Ein monumentaler </a:t>
            </a:r>
            <a:r>
              <a:rPr lang="de-DE" sz="32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Grabbau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1.gstatic.com/images?q=tbn:ANd9GcQgqR4TAsFvVOHmZ35I1kAi-g_s00658Ge2jbz3379Gdj9HQca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420888"/>
            <a:ext cx="4491583" cy="339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Bekannte Bauwerke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Welches Material wurde zum Bau </a:t>
            </a:r>
            <a:r>
              <a:rPr lang="de-DE" sz="4000" b="1" i="1" dirty="0" smtClean="0">
                <a:latin typeface="Harrington" pitchFamily="82" charset="0"/>
              </a:rPr>
              <a:t>von </a:t>
            </a:r>
            <a:r>
              <a:rPr lang="de-DE" sz="4000" b="1" i="1" dirty="0" err="1" smtClean="0">
                <a:latin typeface="Harrington" pitchFamily="82" charset="0"/>
              </a:rPr>
              <a:t>Taj</a:t>
            </a:r>
            <a:r>
              <a:rPr lang="de-DE" sz="4000" b="1" i="1" dirty="0" smtClean="0">
                <a:latin typeface="Harrington" pitchFamily="82" charset="0"/>
              </a:rPr>
              <a:t> </a:t>
            </a:r>
            <a:r>
              <a:rPr lang="de-DE" sz="4000" b="1" i="1" dirty="0" err="1" smtClean="0">
                <a:latin typeface="Harrington" pitchFamily="82" charset="0"/>
              </a:rPr>
              <a:t>Mahal</a:t>
            </a:r>
            <a:r>
              <a:rPr lang="de-DE" sz="4000" b="1" i="1" dirty="0" smtClean="0">
                <a:latin typeface="Harrington" pitchFamily="82" charset="0"/>
              </a:rPr>
              <a:t> verwendet?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Marmor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2.gstatic.com/images?q=tbn:ANd9GcSoICb8Sh4CKcKOxrJIhXNAs3UVvBPojhVbWtFktQ1DvCAqpWhb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7" y="2420888"/>
            <a:ext cx="4788024" cy="336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Musik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0" y="908720"/>
            <a:ext cx="9144000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Welches Quartett sang so falsch, dass eine ganze Räuberbande Angst bekam?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Tic </a:t>
            </a:r>
            <a:r>
              <a:rPr lang="en-US" sz="3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Tac</a:t>
            </a:r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Toe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 Angels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Beatles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33569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Bremer Stadtmusikanten 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t0.gstatic.com/images?q=tbn:ANd9GcRWR7gr08i0rNKTZVEGUJvur5_72puodm69e4jV7NAs3IgNW6B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645024"/>
            <a:ext cx="324036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Geografie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0" y="1124744"/>
            <a:ext cx="9144000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heißt der volumenmäßig größte und zugleich tiefste Binnensee der Erde?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der Baikalsee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baikalvisa.ru/img/pictures/b3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08920"/>
            <a:ext cx="4536504" cy="316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Geografie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Welches Meer hat den höchsten Salzgehalt?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das Tote Meer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upload.wikimedia.org/wikipedia/commons/thumb/2/2f/Jordan_Dead_sea.jpg/150px-Jordan_Dead_se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988840"/>
            <a:ext cx="4459188" cy="371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Geografie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In welchem Staat findet man den Kilimandscharo?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 Tansania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Gipfel des Kib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492896"/>
            <a:ext cx="4310236" cy="341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Geografie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980728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heißt der See, der zum Teil zu Österreich, zum Teil zur Schweiz und zum Teil zu Deutschland gehört?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996952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Bodensee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Bodensee radolfzell segelboo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924944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457200" y="-27384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2. </a:t>
            </a:r>
            <a:r>
              <a:rPr lang="de-DE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Geografie</a:t>
            </a:r>
            <a:r>
              <a:rPr kumimoji="0" lang="de-D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>
          <a:xfrm>
            <a:off x="467544" y="1124744"/>
            <a:ext cx="7128792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heißt dieses Bundesland und seine Hauptstadt?</a:t>
            </a:r>
            <a:endParaRPr lang="ru-RU" sz="4000" b="1" i="1" dirty="0" smtClean="0"/>
          </a:p>
        </p:txBody>
      </p:sp>
      <p:sp>
        <p:nvSpPr>
          <p:cNvPr id="13" name="Улыбающееся лицо 12">
            <a:hlinkClick r:id="" action="ppaction://noaction" highlightClick="1"/>
          </p:cNvPr>
          <p:cNvSpPr/>
          <p:nvPr/>
        </p:nvSpPr>
        <p:spPr>
          <a:xfrm>
            <a:off x="1043608" y="2780928"/>
            <a:ext cx="1224136" cy="936104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4" name="Волна 13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3528" y="4077072"/>
            <a:ext cx="3816424" cy="2592288"/>
          </a:xfrm>
          <a:prstGeom prst="horizontalScroll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Bayern, München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http://upload.wikimedia.org/wikipedia/commons/thumb/2/2f/Deutschland_Lage_von_Bayern.svg/133px-Deutschland_Lage_von_Bayern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7" y="0"/>
            <a:ext cx="1907704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география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492896"/>
            <a:ext cx="2685653" cy="399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457200" y="44624"/>
            <a:ext cx="8229600" cy="100811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Finale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244408" y="0"/>
            <a:ext cx="899592" cy="548680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467544" y="980728"/>
            <a:ext cx="8496944" cy="17281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de-DE" sz="4000" b="1" i="1" dirty="0" smtClean="0">
                <a:latin typeface="Harrington" pitchFamily="82" charset="0"/>
              </a:rPr>
              <a:t>Wie nennt man eine selbst geschriebene Lebensgeschichte?</a:t>
            </a:r>
            <a:endParaRPr lang="ru-RU" sz="4000" b="1" i="1" dirty="0" smtClean="0"/>
          </a:p>
        </p:txBody>
      </p:sp>
      <p:sp>
        <p:nvSpPr>
          <p:cNvPr id="8" name="Солнце 7">
            <a:hlinkClick r:id="" action="ppaction://noaction" highlightClick="1"/>
          </p:cNvPr>
          <p:cNvSpPr/>
          <p:nvPr/>
        </p:nvSpPr>
        <p:spPr>
          <a:xfrm>
            <a:off x="1043608" y="2276872"/>
            <a:ext cx="2592288" cy="2016224"/>
          </a:xfrm>
          <a:prstGeom prst="sun">
            <a:avLst/>
          </a:prstGeom>
          <a:solidFill>
            <a:srgbClr val="FF33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1" name="Круглая лента лицом вниз 10"/>
          <p:cNvSpPr/>
          <p:nvPr/>
        </p:nvSpPr>
        <p:spPr>
          <a:xfrm>
            <a:off x="251520" y="4509120"/>
            <a:ext cx="5544616" cy="2348880"/>
          </a:xfrm>
          <a:prstGeom prst="ellipseRibbon">
            <a:avLst>
              <a:gd name="adj1" fmla="val 25000"/>
              <a:gd name="adj2" fmla="val 72876"/>
              <a:gd name="adj3" fmla="val 12500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Autobiogra</a:t>
            </a:r>
            <a:r>
              <a:rPr lang="en-US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</a:t>
            </a:r>
            <a:r>
              <a:rPr lang="ru-RU" sz="32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ie</a:t>
            </a:r>
            <a:endParaRPr lang="ru-RU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Рисунок 12" descr="http://t1.gstatic.com/images?q=tbn:ANd9GcTE_ON2EN-4na3WQSTNPKLOGqyhHCRJCrti7jPta2s99ttXcbm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573016"/>
            <a:ext cx="2411760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t1.gstatic.com/images?q=tbn:ANd9GcTWq8kTomx6CZw-jK_kLSVxsQ8fkI3fby4zdQYZGcnCqscdJr7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348880"/>
            <a:ext cx="23336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Аплодисменты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113584"/>
            <a:ext cx="3597746" cy="3744416"/>
          </a:xfrm>
          <a:prstGeom prst="rect">
            <a:avLst/>
          </a:prstGeom>
          <a:noFill/>
        </p:spPr>
      </p:pic>
      <p:sp>
        <p:nvSpPr>
          <p:cNvPr id="5" name="Текст 3"/>
          <p:cNvSpPr txBox="1">
            <a:spLocks/>
          </p:cNvSpPr>
          <p:nvPr/>
        </p:nvSpPr>
        <p:spPr>
          <a:xfrm>
            <a:off x="467544" y="0"/>
            <a:ext cx="8352928" cy="2852936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20000"/>
              </a:spcBef>
              <a:defRPr/>
            </a:pPr>
            <a:r>
              <a:rPr lang="de-DE" sz="6600" b="1" i="1" dirty="0" smtClean="0">
                <a:latin typeface="Harrington" pitchFamily="82" charset="0"/>
              </a:rPr>
              <a:t>Das Spiel ist zu Ende.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de-DE" sz="9600" b="1" i="1" dirty="0" smtClean="0">
                <a:latin typeface="Harrington" pitchFamily="82" charset="0"/>
              </a:rPr>
              <a:t>Bravo!</a:t>
            </a:r>
            <a:endParaRPr lang="ru-RU" sz="9600" b="1" i="1" dirty="0" smtClean="0"/>
          </a:p>
        </p:txBody>
      </p:sp>
      <p:sp>
        <p:nvSpPr>
          <p:cNvPr id="6" name="6-конечная звезда 5">
            <a:hlinkClick r:id="" action="ppaction://hlinkshowjump?jump=endshow"/>
          </p:cNvPr>
          <p:cNvSpPr/>
          <p:nvPr/>
        </p:nvSpPr>
        <p:spPr>
          <a:xfrm>
            <a:off x="8460432" y="6237312"/>
            <a:ext cx="683568" cy="620688"/>
          </a:xfrm>
          <a:prstGeom prst="star6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Musik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1124744"/>
            <a:ext cx="8496944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Woher kommen die Rolling Stones?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22920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Irland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Schottland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Wales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242088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England 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&amp;fcy;&amp;ocy;&amp;tcy;&amp;o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933056"/>
            <a:ext cx="338437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Musik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0" y="1124744"/>
            <a:ext cx="9144000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Wer hat die "Zauberflöte" komponiert?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51571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Straus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Bach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Beethoven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24928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Mozart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Wolfgang-amadeus-mozart 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573016"/>
            <a:ext cx="1790700" cy="262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Musik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0)</a:t>
            </a:r>
            <a:endParaRPr lang="ru-RU" sz="2800" dirty="0"/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251520" y="908720"/>
            <a:ext cx="8892480" cy="1296144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Welcher Fluss gilt als die Wiege des Blues?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Rio Grande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467544" y="336840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Missouri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Amazonas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5240610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Mississippi  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&amp;Mcy;&amp;icy;&amp;scy;&amp;scy;&amp;icy;&amp;scy;&amp;icy;&amp;pcy;&amp;icy; &amp;scy;&amp;iecy;&amp;vcy;&amp;iecy;&amp;rcy;&amp;ncy;&amp;iecy;&amp;iecy; &amp;Scy;&amp;iecy;&amp;ncy;&amp;tcy;-&amp;Lcy;&amp;ucy;&amp;icy;&amp;scy;&amp;a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17032"/>
            <a:ext cx="3245346" cy="208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008112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Runde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1.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Tiere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(10)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Волна 8">
            <a:hlinkClick r:id="rId2" action="ppaction://hlinksldjump" highlightClick="1"/>
          </p:cNvPr>
          <p:cNvSpPr/>
          <p:nvPr/>
        </p:nvSpPr>
        <p:spPr>
          <a:xfrm>
            <a:off x="7596336" y="6165304"/>
            <a:ext cx="1547664" cy="620688"/>
          </a:xfrm>
          <a:prstGeom prst="wav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Fragen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395536" y="1124744"/>
            <a:ext cx="7992888" cy="792088"/>
          </a:xfrm>
          <a:prstGeom prst="rect">
            <a:avLst/>
          </a:prstGeom>
          <a:noFill/>
        </p:spPr>
        <p:txBody>
          <a:bodyPr/>
          <a:lstStyle/>
          <a:p>
            <a:r>
              <a:rPr lang="de-DE" sz="4000" b="1" i="1" dirty="0" smtClean="0">
                <a:latin typeface="Harrington" pitchFamily="82" charset="0"/>
              </a:rPr>
              <a:t>Woran erkennen </a:t>
            </a:r>
            <a:r>
              <a:rPr lang="de-DE" sz="4000" b="1" i="1" dirty="0" err="1" smtClean="0">
                <a:latin typeface="Harrington" pitchFamily="82" charset="0"/>
              </a:rPr>
              <a:t>wi</a:t>
            </a:r>
            <a:r>
              <a:rPr lang="en-US" sz="4000" b="1" i="1" dirty="0" smtClean="0">
                <a:latin typeface="Harrington" pitchFamily="82" charset="0"/>
              </a:rPr>
              <a:t>r</a:t>
            </a:r>
            <a:r>
              <a:rPr lang="de-DE" sz="4000" b="1" i="1" dirty="0" smtClean="0">
                <a:latin typeface="Harrington" pitchFamily="82" charset="0"/>
              </a:rPr>
              <a:t> Zebras?</a:t>
            </a:r>
            <a:endParaRPr lang="ru-RU" sz="4000" b="1" i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Улыбающееся лицо 10">
            <a:hlinkClick r:id="" action="ppaction://noaction" highlightClick="1"/>
          </p:cNvPr>
          <p:cNvSpPr/>
          <p:nvPr/>
        </p:nvSpPr>
        <p:spPr>
          <a:xfrm>
            <a:off x="6732240" y="2492896"/>
            <a:ext cx="1080120" cy="9361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>
          <a:xfrm>
            <a:off x="467544" y="2432298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 der Größe</a:t>
            </a:r>
            <a:endParaRPr lang="ru-RU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>
            <a:hlinkClick r:id="" action="ppaction://noaction" highlightClick="1"/>
          </p:cNvPr>
          <p:cNvSpPr/>
          <p:nvPr/>
        </p:nvSpPr>
        <p:spPr>
          <a:xfrm>
            <a:off x="539552" y="51571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 den Ohren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>
            <a:hlinkClick r:id="" action="ppaction://noaction" highlightClick="1"/>
          </p:cNvPr>
          <p:cNvSpPr/>
          <p:nvPr/>
        </p:nvSpPr>
        <p:spPr>
          <a:xfrm>
            <a:off x="467544" y="4293096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 Geruch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>
            <a:hlinkClick r:id="" action="ppaction://noaction" highlightClick="1"/>
          </p:cNvPr>
          <p:cNvSpPr/>
          <p:nvPr/>
        </p:nvSpPr>
        <p:spPr>
          <a:xfrm>
            <a:off x="467544" y="3356992"/>
            <a:ext cx="4680520" cy="72008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 den Streifen</a:t>
            </a:r>
            <a:endParaRPr lang="ru-RU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7" name="Рисунок 16" descr="FOTO: Huftiere im Allwetterzoo in Münste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933056"/>
            <a:ext cx="3203848" cy="2007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3717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CF11D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671</TotalTime>
  <Words>1452</Words>
  <Application>Microsoft Office PowerPoint</Application>
  <PresentationFormat>Экран (4:3)</PresentationFormat>
  <Paragraphs>360</Paragraphs>
  <Slides>56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Ouiz Duell “Junge Genies”</vt:lpstr>
      <vt:lpstr>Слайд 2</vt:lpstr>
      <vt:lpstr>Runde 1</vt:lpstr>
      <vt:lpstr>Runde 1. Musik. Frage 1 (10)</vt:lpstr>
      <vt:lpstr>Runde 1. Musik. Frage 2 (20)</vt:lpstr>
      <vt:lpstr>Runde 1. Musik. Frage 3 (30)</vt:lpstr>
      <vt:lpstr>Runde 1. Musik. Frage 4 (40)</vt:lpstr>
      <vt:lpstr>Runde 1. Musik. Frage 5 (50)</vt:lpstr>
      <vt:lpstr>Runde 1. Tiere. Frage 1 (10)</vt:lpstr>
      <vt:lpstr>Runde 1. Tiere. Frage 2 (20)</vt:lpstr>
      <vt:lpstr>Runde 1. Tiere. Frage 3 (30)</vt:lpstr>
      <vt:lpstr>Runde 1. Tiere. Frage 4 (40)</vt:lpstr>
      <vt:lpstr>Runde 1. Tiere. Frage 5 (50)</vt:lpstr>
      <vt:lpstr>Runde 1. Märchen. Frage 1 (10)</vt:lpstr>
      <vt:lpstr>Runde 1. Märchen. Frage 2 (20)</vt:lpstr>
      <vt:lpstr>Runde 1. Märchen. Frage 3 (30)</vt:lpstr>
      <vt:lpstr>Runde 1. Märchen. Frage 4 (40)</vt:lpstr>
      <vt:lpstr>Runde 1. Märchen. Frage 5 (50)</vt:lpstr>
      <vt:lpstr>Runde 1. Sport. Frage 1 (10)</vt:lpstr>
      <vt:lpstr>Runde 1. Sport. Frage 2 (20)</vt:lpstr>
      <vt:lpstr>Runde 1. Sport. Frage 3 (30)</vt:lpstr>
      <vt:lpstr>Runde 1. Sport. Frage 4 (40)</vt:lpstr>
      <vt:lpstr>Runde 1. Sport. Frage 5 (50)</vt:lpstr>
      <vt:lpstr>Runde 1. Personen und Persönlichkeiten . Frage 1 (10)</vt:lpstr>
      <vt:lpstr>Runde 1. Personen und Persönlichkeiten . Frage 2 (20)</vt:lpstr>
      <vt:lpstr>Runde 1. Personen und Persönlichkeiten . Frage 3 (30)</vt:lpstr>
      <vt:lpstr>Runde 1. Personen und Persönlichkeiten . Frage 4 (40)</vt:lpstr>
      <vt:lpstr>Runde 1. Personen und Persönlichkeiten . Frage 5 (50)</vt:lpstr>
      <vt:lpstr>Runde 2</vt:lpstr>
      <vt:lpstr>Runde 2. Politik. Frage 1 (60)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oaivanova</dc:creator>
  <cp:lastModifiedBy>1</cp:lastModifiedBy>
  <cp:revision>160</cp:revision>
  <dcterms:created xsi:type="dcterms:W3CDTF">2013-07-02T05:01:56Z</dcterms:created>
  <dcterms:modified xsi:type="dcterms:W3CDTF">2013-07-08T09:55:56Z</dcterms:modified>
</cp:coreProperties>
</file>