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21FA0-95F8-4E06-A026-F0E746FF438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C8DE8-BB40-40EC-9588-DEAA0150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C8DE8-BB40-40EC-9588-DEAA01509F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text=%D0%B8%D0%BB%D0%BB%D1%8E%D1%81%D1%82%D1%80%D0%B0%D1%86%D0%B8%D0%B8%20%D0%BA%20%D1%80%D0%BE%D0%BC%D0%B0%D0%BD%D1%83%20%D1%82%D0%B8%D1%85%D0%B8%D0%B9%20%D0%B4%D0%BE%D0%BD&amp;noreask=1&amp;img_url=http://www.sedmitza.ru/data/082/672/1234/5817.jpg&amp;pos=28&amp;rpt=simage&amp;lr=10656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Презентация к уроку </a:t>
            </a:r>
            <a:r>
              <a:rPr lang="ru-RU" sz="3600" dirty="0" smtClean="0">
                <a:solidFill>
                  <a:srgbClr val="C00000"/>
                </a:solidFill>
              </a:rPr>
              <a:t>по теме: </a:t>
            </a:r>
            <a:r>
              <a:rPr lang="ru-RU" sz="3600" dirty="0" smtClean="0">
                <a:solidFill>
                  <a:srgbClr val="FF0000"/>
                </a:solidFill>
              </a:rPr>
              <a:t>«</a:t>
            </a:r>
            <a:r>
              <a:rPr lang="ru-RU" sz="3600" i="1" dirty="0" smtClean="0">
                <a:solidFill>
                  <a:srgbClr val="FF0000"/>
                </a:solidFill>
              </a:rPr>
              <a:t>Возвращение </a:t>
            </a:r>
            <a:r>
              <a:rPr lang="ru-RU" sz="3600" i="1" dirty="0" smtClean="0">
                <a:solidFill>
                  <a:srgbClr val="FF0000"/>
                </a:solidFill>
              </a:rPr>
              <a:t>Григория Мелехова на </a:t>
            </a:r>
            <a:r>
              <a:rPr lang="ru-RU" sz="3600" i="1" dirty="0" smtClean="0">
                <a:solidFill>
                  <a:srgbClr val="FF0000"/>
                </a:solidFill>
              </a:rPr>
              <a:t>хутор».</a:t>
            </a: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854696" cy="3048744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Автор:</a:t>
            </a:r>
            <a:r>
              <a:rPr lang="ru-RU" sz="3200" b="1" dirty="0" smtClean="0">
                <a:solidFill>
                  <a:schemeClr val="bg1"/>
                </a:solidFill>
              </a:rPr>
              <a:t> Степанова Екатерина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Александровна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МОУ «Гимназия №56»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П. </a:t>
            </a:r>
            <a:r>
              <a:rPr lang="ru-RU" sz="3200" b="1" dirty="0" err="1" smtClean="0">
                <a:solidFill>
                  <a:schemeClr val="bg1"/>
                </a:solidFill>
              </a:rPr>
              <a:t>Красково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Московской области 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u="sng" dirty="0" smtClean="0">
                <a:solidFill>
                  <a:schemeClr val="bg1"/>
                </a:solidFill>
              </a:rPr>
              <a:t>        </a:t>
            </a:r>
            <a:r>
              <a:rPr lang="ru-RU" b="1" u="sng" dirty="0" smtClean="0">
                <a:solidFill>
                  <a:schemeClr val="bg1"/>
                </a:solidFill>
              </a:rPr>
              <a:t> </a:t>
            </a:r>
            <a:endParaRPr lang="ru-RU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для «художников»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Словесное рисование</a:t>
            </a:r>
          </a:p>
          <a:p>
            <a:r>
              <a:rPr lang="ru-RU" sz="3600" b="1" dirty="0" smtClean="0"/>
              <a:t>Ответьте на вопрос</a:t>
            </a:r>
            <a:r>
              <a:rPr lang="ru-RU" sz="3600" dirty="0" smtClean="0"/>
              <a:t>: «</a:t>
            </a:r>
            <a:r>
              <a:rPr lang="ru-RU" sz="3600" i="1" dirty="0" smtClean="0"/>
              <a:t>Для чего главу«Возвращение Григория Мелехова на хутор» автор начина с пейзажной зарисовки?»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для «биографов»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Проследить за действиями Григория                                                        после смерти Аксиньи. </a:t>
            </a:r>
          </a:p>
          <a:p>
            <a:r>
              <a:rPr lang="ru-RU" sz="2800" dirty="0" smtClean="0"/>
              <a:t>Как вы можете                                                                    объяснить бессмысленные скитания                                                                    Григория по лесу?</a:t>
            </a:r>
          </a:p>
          <a:p>
            <a:pPr>
              <a:buNone/>
            </a:pP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5" name="Содержимое 4" descr="«Тихий Дон». Книга 4, часть 8, глава 17. Художник О. Верейский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826" y="1920875"/>
            <a:ext cx="3447348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для «социологов»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800" b="1" dirty="0" smtClean="0"/>
              <a:t>                </a:t>
            </a:r>
            <a:r>
              <a:rPr lang="ru-RU" sz="3800" b="1" dirty="0" smtClean="0">
                <a:solidFill>
                  <a:srgbClr val="C00000"/>
                </a:solidFill>
              </a:rPr>
              <a:t>Ответьте на вопросы</a:t>
            </a:r>
          </a:p>
          <a:p>
            <a:r>
              <a:rPr lang="ru-RU" sz="3800" dirty="0" smtClean="0"/>
              <a:t>Где оказывается Мелехов после долгих  скитаний?</a:t>
            </a:r>
          </a:p>
          <a:p>
            <a:r>
              <a:rPr lang="ru-RU" sz="3800" dirty="0" smtClean="0"/>
              <a:t> Почему эти люди  вынуждены жить в лесу?</a:t>
            </a:r>
          </a:p>
          <a:p>
            <a:r>
              <a:rPr lang="ru-RU" sz="3800" dirty="0" smtClean="0"/>
              <a:t> Как это   соотносится с образом Григория, с исторической обстановкой? </a:t>
            </a:r>
          </a:p>
          <a:p>
            <a:r>
              <a:rPr lang="ru-RU" sz="3800" dirty="0" smtClean="0"/>
              <a:t>Почему Чумаков назовёт этих людей «мирными разбойничками»? </a:t>
            </a:r>
          </a:p>
          <a:p>
            <a:r>
              <a:rPr lang="ru-RU" sz="3800" dirty="0" smtClean="0"/>
              <a:t>Для чего автор вводит  в повествование этих героев?</a:t>
            </a:r>
          </a:p>
          <a:p>
            <a:pPr>
              <a:buNone/>
            </a:pPr>
            <a:r>
              <a:rPr lang="ru-RU" sz="3800" dirty="0" smtClean="0"/>
              <a:t> 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для «психологов»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Ответьте на вопросы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Григорий у дезертиров. </a:t>
            </a:r>
          </a:p>
          <a:p>
            <a:r>
              <a:rPr lang="ru-RU" sz="3200" dirty="0" smtClean="0"/>
              <a:t>   Каково настроение героя? </a:t>
            </a:r>
          </a:p>
          <a:p>
            <a:r>
              <a:rPr lang="ru-RU" sz="3200" dirty="0" smtClean="0"/>
              <a:t>   Определите значение снов? </a:t>
            </a:r>
          </a:p>
          <a:p>
            <a:r>
              <a:rPr lang="ru-RU" sz="3200" dirty="0" smtClean="0"/>
              <a:t>   Чем занимается Григорий?</a:t>
            </a:r>
          </a:p>
          <a:p>
            <a:r>
              <a:rPr lang="ru-RU" sz="3200" dirty="0" smtClean="0"/>
              <a:t>    Как это его характеризует? </a:t>
            </a:r>
          </a:p>
          <a:p>
            <a:pPr>
              <a:buNone/>
            </a:pPr>
            <a:endParaRPr lang="ru-R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для «следователей»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Составьте объявление</a:t>
            </a:r>
            <a:r>
              <a:rPr lang="ru-RU" dirty="0" smtClean="0"/>
              <a:t>, начинающееся  со слов: «Разыскивается…….» и  дающее характеристику Чумакову.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Ответьте на вопросы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Каково ваше отношение к герою?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Чем  он отличается от дезертиров?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Можно   ли оправдать этого человека?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Может ли  он встать на путь истинный?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Для чего герой введён в произведение?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для «педагогов»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43484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Ответьте на вопросы</a:t>
            </a:r>
          </a:p>
          <a:p>
            <a:r>
              <a:rPr lang="ru-RU" dirty="0" smtClean="0"/>
              <a:t>Как в произведении звучит тема                                                                                       детства? </a:t>
            </a:r>
          </a:p>
          <a:p>
            <a:r>
              <a:rPr lang="ru-RU" dirty="0" smtClean="0"/>
              <a:t>Как она связана с сюжетной                                                         линией Григория Мелехова?                    </a:t>
            </a:r>
          </a:p>
          <a:p>
            <a:endParaRPr lang="ru-RU" dirty="0"/>
          </a:p>
        </p:txBody>
      </p:sp>
      <p:pic>
        <p:nvPicPr>
          <p:cNvPr id="5" name="Содержимое 4" descr="«Тихий Дон». Книга 4, часть 7, глава 08. Художник О. Верейский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69496"/>
            <a:ext cx="4038600" cy="313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для «филологов»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.   </a:t>
            </a:r>
            <a:r>
              <a:rPr lang="ru-RU" sz="3200" b="1" dirty="0" smtClean="0">
                <a:solidFill>
                  <a:srgbClr val="C00000"/>
                </a:solidFill>
              </a:rPr>
              <a:t>Возвращение Григория на хутор.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</a:t>
            </a:r>
            <a:r>
              <a:rPr lang="ru-RU" dirty="0" smtClean="0"/>
              <a:t>Выделите ключевые слова </a:t>
            </a:r>
          </a:p>
          <a:p>
            <a:r>
              <a:rPr lang="ru-RU" dirty="0" smtClean="0"/>
              <a:t>                                                               Каким символическим смыслом                                                             наполняет их автор?  </a:t>
            </a:r>
          </a:p>
          <a:p>
            <a:endParaRPr lang="ru-RU" dirty="0"/>
          </a:p>
        </p:txBody>
      </p:sp>
      <p:pic>
        <p:nvPicPr>
          <p:cNvPr id="5" name="Содержимое 4" descr="http://im8-tub-ru.yandex.net/i?id=10848973-44-72&amp;n=21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35283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для «режиссёров»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   Составить киносценарий для фрагмента                                                             “Встреча отца и сына”</a:t>
            </a:r>
          </a:p>
          <a:p>
            <a:r>
              <a:rPr lang="ru-RU" dirty="0" smtClean="0"/>
              <a:t>                                                                 Что не удалось отразить в                                                               сценарии? </a:t>
            </a:r>
          </a:p>
          <a:p>
            <a:endParaRPr lang="ru-RU" dirty="0"/>
          </a:p>
        </p:txBody>
      </p:sp>
      <p:pic>
        <p:nvPicPr>
          <p:cNvPr id="5" name="Содержимое 4" descr="«Тихий Дон». Книга 4, часть 8, глава 18. Художник И. Пчелко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28" y="1920875"/>
            <a:ext cx="3813144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«художников»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200" i="1" dirty="0" smtClean="0"/>
              <a:t>«Возвращение созвучно со словом «возрождение». Глава начинается с весеннего возрождения природы, но упоминается о палах, выжженных местах, где нет жизни: не растёт трава, нет птиц  и животных. Это можно соотнести с душой Григория, который всё потерял, и не видит смысла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«биографов»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Герой, похоронив Аксинью, скитается по степи, бродит по огромному лесу. Несмотря на голод, он не решается поехать ни домой, ни в Вешенскую, ни к какому – либо жилью. Похоже, «он утратил со смертью Аксиньи» не только «разум и былую смелость», но и желание жить.</a:t>
            </a:r>
            <a:endParaRPr lang="ru-RU" i="1" dirty="0"/>
          </a:p>
        </p:txBody>
      </p:sp>
      <p:pic>
        <p:nvPicPr>
          <p:cNvPr id="5" name="Содержимое 4" descr="«Тихий Дон». Книга 4, часть 8, глава 17. Художник О. Верейский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26" y="1920875"/>
            <a:ext cx="3447348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Презентация к уроку по теме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Возвращение Григория Мелехова на хутор.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(Анализ эпизода заключительной главы романа Шолохова «Тихий Дон»)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«социологов»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/>
              <a:t>1)После долгих скитаний Григорий оказывается у дезертиров.</a:t>
            </a:r>
          </a:p>
          <a:p>
            <a:r>
              <a:rPr lang="ru-RU" i="1" dirty="0" smtClean="0"/>
              <a:t>2)Они, как и Григорий, оказались вне круга, им нет места в новом обществе.</a:t>
            </a:r>
          </a:p>
          <a:p>
            <a:r>
              <a:rPr lang="ru-RU" i="1" dirty="0" smtClean="0"/>
              <a:t>3)Историческая обстановка: после победы советской власти для того, чтобы её защитить, всех неблагонадёжных репрессировали. Неблагонадёжные – те, кто во время гражданской войны служил на стороне белых.</a:t>
            </a:r>
          </a:p>
          <a:p>
            <a:r>
              <a:rPr lang="ru-RU" i="1" dirty="0" smtClean="0"/>
              <a:t>4)Образы дезертиров позволяют показать историческую ситуацию, широту проблемы, сказать, что Григорий не одинок в своём горе.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«психологов»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Настроение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Занятия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ru-RU" sz="2800" i="1" dirty="0" smtClean="0"/>
              <a:t>«томительно тянувшиеся дни»</a:t>
            </a:r>
          </a:p>
          <a:p>
            <a:r>
              <a:rPr lang="ru-RU" sz="2800" i="1" dirty="0" smtClean="0"/>
              <a:t> «тоска по детям, по родному хутору»</a:t>
            </a:r>
          </a:p>
          <a:p>
            <a:r>
              <a:rPr lang="ru-RU" sz="2800" i="1" dirty="0" smtClean="0"/>
              <a:t>  «ворочался», «не мог заснуть», «ядовитая тоска»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492896"/>
            <a:ext cx="4114800" cy="38674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i="1" dirty="0" smtClean="0"/>
              <a:t>Убивает время:   </a:t>
            </a:r>
          </a:p>
          <a:p>
            <a:r>
              <a:rPr lang="ru-RU" sz="4000" i="1" dirty="0" smtClean="0"/>
              <a:t>     вырезывает ложки,</a:t>
            </a:r>
          </a:p>
          <a:p>
            <a:r>
              <a:rPr lang="ru-RU" sz="4000" i="1" dirty="0" smtClean="0"/>
              <a:t>     выдалбливает  миски,</a:t>
            </a:r>
          </a:p>
          <a:p>
            <a:r>
              <a:rPr lang="ru-RU" sz="4000" i="1" dirty="0" smtClean="0"/>
              <a:t>     мастерил игрушки.</a:t>
            </a:r>
          </a:p>
          <a:p>
            <a:pPr>
              <a:buNone/>
            </a:pPr>
            <a:r>
              <a:rPr lang="ru-RU" sz="4000" i="1" dirty="0" smtClean="0"/>
              <a:t> </a:t>
            </a:r>
          </a:p>
          <a:p>
            <a:pPr>
              <a:buNone/>
            </a:pPr>
            <a:r>
              <a:rPr lang="ru-RU" sz="4000" i="1" dirty="0" smtClean="0"/>
              <a:t>    Глаголы обозначают мирные действия, потому что Григорий – человек мира, ему нужен дом, семья, дети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«психологов»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Сны Григория Мелехова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О.Г. </a:t>
            </a:r>
            <a:r>
              <a:rPr lang="ru-RU" dirty="0" err="1" smtClean="0"/>
              <a:t>Верейский</a:t>
            </a:r>
            <a:r>
              <a:rPr lang="ru-RU" dirty="0" smtClean="0"/>
              <a:t>. Иллюстрация к роману «Тихий Дон»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дети, Аксинья, мать, родные  ~~~ те, кого не было в живых,</a:t>
            </a:r>
          </a:p>
          <a:p>
            <a:r>
              <a:rPr lang="ru-RU" dirty="0" smtClean="0"/>
              <a:t>то есть, связь с прошлым сильнее, чем с настоящим, следовательно: мысли о смерти</a:t>
            </a:r>
          </a:p>
          <a:p>
            <a:r>
              <a:rPr lang="ru-RU" dirty="0" smtClean="0"/>
              <a:t>«покрасоваться на детишек, тогда можно бы и помирать» </a:t>
            </a:r>
            <a:endParaRPr lang="ru-RU" dirty="0"/>
          </a:p>
        </p:txBody>
      </p:sp>
      <p:pic>
        <p:nvPicPr>
          <p:cNvPr id="7" name="Содержимое 6" descr="«Тихий Дон». Книга 2, часть 5, глава 14. Художник О. Верейский">
            <a:hlinkClick r:id="rId2"/>
          </p:cNvPr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197" y="2514600"/>
            <a:ext cx="2971431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«следователей»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i="1" dirty="0" smtClean="0"/>
              <a:t>Отношение к герою противоречивое: осуждаем за жестокость, жалеем,  потому что, видимо, у человека нездоровая психика. Он не может без убийства, жаждет крови, Его психика не выдержала испытаний войной. Война убила в нём человека, война покалечила его, вряд ли он может встать на путь исправления.</a:t>
            </a:r>
          </a:p>
          <a:p>
            <a:r>
              <a:rPr lang="ru-RU" sz="3200" i="1" dirty="0" smtClean="0"/>
              <a:t>  Чумаков противопоставлен «мирным разбойничкам».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«педагогов»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i="1" dirty="0" smtClean="0"/>
              <a:t>1)Свидетелем убийств становится  “сынишка Фомина” </a:t>
            </a:r>
            <a:r>
              <a:rPr lang="ru-RU" sz="1600" i="1" dirty="0" err="1" smtClean="0"/>
              <a:t>Давыдка</a:t>
            </a:r>
            <a:r>
              <a:rPr lang="ru-RU" sz="1600" i="1" dirty="0" smtClean="0"/>
              <a:t>. =&gt;  Вряд ли ребенок вырастает здоровым, вряд ли найдёт место в жизни, обретет счастье. Война сделала его сиротой.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2) Дети Григория – сироты при живом отце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3) Узнав о </a:t>
            </a:r>
            <a:r>
              <a:rPr lang="ru-RU" sz="1600" i="1" dirty="0" err="1" smtClean="0"/>
              <a:t>Давыдке</a:t>
            </a:r>
            <a:r>
              <a:rPr lang="ru-RU" sz="1600" i="1" dirty="0" smtClean="0"/>
              <a:t>, Григорий задумывается о своих детях и, не дожидаясь амнистии, отправляется домой, чтобы суметь защитить, воспитать, поставить на ноги.</a:t>
            </a:r>
          </a:p>
          <a:p>
            <a:endParaRPr lang="ru-RU" sz="1600" dirty="0"/>
          </a:p>
        </p:txBody>
      </p:sp>
      <p:pic>
        <p:nvPicPr>
          <p:cNvPr id="5" name="Содержимое 4" descr="«Тихий Дон». Книга 4, часть 7, глава 08. Художник О. Верейский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69496"/>
            <a:ext cx="4038600" cy="313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«филологов»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000" i="1" dirty="0" smtClean="0"/>
              <a:t>Бросил в воду винтовку</a:t>
            </a:r>
          </a:p>
          <a:p>
            <a:pPr>
              <a:buNone/>
            </a:pPr>
            <a:r>
              <a:rPr lang="ru-RU" sz="3000" i="1" dirty="0" smtClean="0"/>
              <a:t>    наган</a:t>
            </a:r>
          </a:p>
          <a:p>
            <a:pPr>
              <a:buNone/>
            </a:pPr>
            <a:r>
              <a:rPr lang="ru-RU" sz="3000" i="1" dirty="0" smtClean="0"/>
              <a:t>    патроны</a:t>
            </a:r>
          </a:p>
          <a:p>
            <a:pPr>
              <a:buNone/>
            </a:pPr>
            <a:endParaRPr lang="ru-RU" sz="3000" i="1" dirty="0" smtClean="0"/>
          </a:p>
          <a:p>
            <a:r>
              <a:rPr lang="ru-RU" sz="3000" i="1" dirty="0" smtClean="0"/>
              <a:t>не собирается воевать, хочет войти в хутор с миром, с чистой душой.</a:t>
            </a:r>
          </a:p>
          <a:p>
            <a:pPr>
              <a:buNone/>
            </a:pPr>
            <a:endParaRPr lang="ru-RU" sz="3000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000" i="1" dirty="0" smtClean="0"/>
              <a:t>Тщательно вытер руки</a:t>
            </a:r>
          </a:p>
          <a:p>
            <a:endParaRPr lang="ru-RU" sz="3000" i="1" dirty="0" smtClean="0"/>
          </a:p>
          <a:p>
            <a:pPr>
              <a:buNone/>
            </a:pPr>
            <a:r>
              <a:rPr lang="ru-RU" sz="3000" i="1" dirty="0" smtClean="0"/>
              <a:t>то есть</a:t>
            </a:r>
          </a:p>
          <a:p>
            <a:endParaRPr lang="ru-RU" sz="3000" i="1" dirty="0" smtClean="0"/>
          </a:p>
          <a:p>
            <a:endParaRPr lang="ru-RU" sz="3000" i="1" dirty="0" smtClean="0"/>
          </a:p>
          <a:p>
            <a:r>
              <a:rPr lang="ru-RU" sz="3000" i="1" dirty="0" smtClean="0"/>
              <a:t>1) смыл кровь со  своих рук,</a:t>
            </a:r>
          </a:p>
          <a:p>
            <a:r>
              <a:rPr lang="ru-RU" sz="3000" i="1" dirty="0" smtClean="0"/>
              <a:t>                                                                 2)Умываю руки = Смиряюсь, хочу                                                             мира.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«режиссёров»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/>
              <a:t>  В киносценарии сложно передать душевное состояние героев</a:t>
            </a:r>
            <a:endParaRPr lang="ru-RU" sz="3600" i="1" dirty="0"/>
          </a:p>
        </p:txBody>
      </p:sp>
      <p:pic>
        <p:nvPicPr>
          <p:cNvPr id="5" name="Содержимое 4" descr="«Тихий Дон». Книга 4, часть 8, глава 18. Художник О. Верейский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692" y="1920875"/>
            <a:ext cx="339761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Можно ли поставить знак равенства между финалом книги и финалом фильма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Что осталось за кадром?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Сравните!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Кто ближе к М.Шолохову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О.Г. </a:t>
            </a:r>
            <a:r>
              <a:rPr lang="ru-RU" sz="1600" dirty="0" err="1" smtClean="0"/>
              <a:t>Верейский</a:t>
            </a:r>
            <a:r>
              <a:rPr lang="ru-RU" sz="1600" dirty="0" smtClean="0"/>
              <a:t>. Иллюстрация к произведению М.Шолохова «Тихий Дон»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Кадр из художественного фильма «Тихий Дон»</a:t>
            </a:r>
            <a:endParaRPr lang="ru-RU" sz="1800" dirty="0"/>
          </a:p>
        </p:txBody>
      </p:sp>
      <p:pic>
        <p:nvPicPr>
          <p:cNvPr id="7" name="Содержимое 6" descr="«Тихий Дон». Книга 4, часть 8, глава 18. Художник О. Верейский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534" y="2514600"/>
            <a:ext cx="294752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«Тихий Дон». Книга 4, часть 8, глава 18. Кадр из фильма 1957">
            <a:hlinkClick r:id="rId2"/>
          </p:cNvPr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773992"/>
            <a:ext cx="4041775" cy="332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Ставит ли заключительное предложение традиционную точку в конце произведения?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dirty="0" smtClean="0"/>
              <a:t>« </a:t>
            </a:r>
            <a:r>
              <a:rPr lang="ru-RU" sz="3600" dirty="0" smtClean="0"/>
              <a:t>Это было все, что осталось у него в жизни, что пока ещё роднило с землей и со всем этим огромным, сияющим под холодным солнцем </a:t>
            </a:r>
            <a:r>
              <a:rPr lang="ru-RU" sz="3600" dirty="0" smtClean="0"/>
              <a:t>миром».</a:t>
            </a:r>
          </a:p>
          <a:p>
            <a:pPr algn="r">
              <a:buNone/>
            </a:pPr>
            <a:r>
              <a:rPr lang="ru-RU" sz="3600" dirty="0" smtClean="0"/>
              <a:t>М.Шолохов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Образовательные: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   рассмотреть финальный эпизод романа;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выявить особенности эпизода.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Финал произведения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Судьба героя</a:t>
            </a:r>
          </a:p>
          <a:p>
            <a:pPr algn="ctr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?</a:t>
            </a:r>
            <a:endParaRPr lang="ru-RU" sz="9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chemeClr val="tx2"/>
                </a:solidFill>
              </a:rPr>
              <a:t>Слова</a:t>
            </a:r>
          </a:p>
          <a:p>
            <a:endParaRPr lang="ru-RU" dirty="0" smtClean="0"/>
          </a:p>
          <a:p>
            <a:pPr>
              <a:buNone/>
            </a:pPr>
            <a:r>
              <a:rPr lang="ru-RU" sz="3200" b="1" dirty="0" smtClean="0"/>
              <a:t>пока ещё роднило</a:t>
            </a:r>
            <a:r>
              <a:rPr lang="ru-RU" dirty="0" smtClean="0"/>
              <a:t>                          </a:t>
            </a:r>
            <a:r>
              <a:rPr lang="ru-RU" sz="3200" b="1" dirty="0" smtClean="0"/>
              <a:t>холодное солнце</a:t>
            </a:r>
          </a:p>
          <a:p>
            <a:pPr>
              <a:buNone/>
            </a:pPr>
            <a:r>
              <a:rPr lang="ru-RU" dirty="0" smtClean="0"/>
              <a:t>                    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chemeClr val="tx2"/>
                </a:solidFill>
              </a:rPr>
              <a:t>Но</a:t>
            </a:r>
          </a:p>
          <a:p>
            <a:pPr>
              <a:buNone/>
            </a:pPr>
            <a:r>
              <a:rPr lang="ru-RU" sz="3200" dirty="0" smtClean="0"/>
              <a:t>    </a:t>
            </a:r>
            <a:r>
              <a:rPr lang="ru-RU" sz="4200" dirty="0" smtClean="0"/>
              <a:t>автор все-таки возвращает героя домой, не  для того же, чтобы он погиб.</a:t>
            </a:r>
          </a:p>
          <a:p>
            <a:pPr>
              <a:buNone/>
            </a:pPr>
            <a:r>
              <a:rPr lang="ru-RU" sz="4200" dirty="0" smtClean="0"/>
              <a:t>      </a:t>
            </a:r>
            <a:endParaRPr lang="ru-RU" sz="42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Для чего автор возрождает Григория Мелехова к жизни?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Для чего автор возрождает Григория Мелехова к жизни?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Автор возрождает героя к жизни ради другого человека, ради </a:t>
            </a:r>
            <a:r>
              <a:rPr lang="ru-RU" i="1" dirty="0" err="1" smtClean="0"/>
              <a:t>Мишатки</a:t>
            </a:r>
            <a:r>
              <a:rPr lang="ru-RU" i="1" dirty="0" smtClean="0"/>
              <a:t>, которому нужен настоящий отец с настоящей любовью, а не с холодным равнодушием. Поэтому, возможно, ещё одна схватка Григория Мелехова и Михаила Кошевого впереди. Это схватка за сына. И никакое оружие, никакая власть в ней не помогут. Победить сможет только сильный и честный человек, который умеет искренне любить.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Для чего автор возрождает Григория Мелехова к жизни?</a:t>
            </a:r>
            <a:endParaRPr lang="ru-RU" dirty="0"/>
          </a:p>
        </p:txBody>
      </p:sp>
      <p:pic>
        <p:nvPicPr>
          <p:cNvPr id="5" name="Содержимое 4" descr="«Тихий Дон». Книга 4, часть 8, глава 06. Художник О. Верейский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«Тихий Дон». Книга 4, часть 8, глава 18. Художник И. Пчелко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0928" y="1920875"/>
            <a:ext cx="3813144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 В чем особенность и каково значение заключительной главы романа?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 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В чем особенность и каково значение заключительной главы романа?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 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Особенность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Значение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/>
              <a:t>  </a:t>
            </a:r>
            <a:r>
              <a:rPr lang="ru-RU" sz="3600" b="1" dirty="0" smtClean="0"/>
              <a:t>Последняя глава </a:t>
            </a:r>
          </a:p>
          <a:p>
            <a:pPr algn="ctr">
              <a:buNone/>
            </a:pPr>
            <a:r>
              <a:rPr lang="ru-RU" sz="9600" b="1" dirty="0" smtClean="0"/>
              <a:t>…</a:t>
            </a:r>
          </a:p>
          <a:p>
            <a:pPr algn="ctr">
              <a:buNone/>
            </a:pPr>
            <a:r>
              <a:rPr lang="ru-RU" sz="3200" b="1" dirty="0" smtClean="0"/>
              <a:t>в конце произведения</a:t>
            </a:r>
          </a:p>
          <a:p>
            <a:pPr algn="ctr">
              <a:buNone/>
            </a:pPr>
            <a:endParaRPr lang="ru-RU" sz="9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1</a:t>
            </a:r>
            <a:r>
              <a:rPr lang="ru-RU" sz="2000" b="1" dirty="0" smtClean="0"/>
              <a:t>) показана историческая обстановка,</a:t>
            </a:r>
          </a:p>
          <a:p>
            <a:r>
              <a:rPr lang="ru-RU" sz="2000" b="1" dirty="0" smtClean="0"/>
              <a:t>2) психологическое состояние главного и второстепенного персонажей,</a:t>
            </a:r>
          </a:p>
          <a:p>
            <a:r>
              <a:rPr lang="ru-RU" sz="2000" b="1" dirty="0" smtClean="0"/>
              <a:t>3) социальные проблемы общества,</a:t>
            </a:r>
          </a:p>
          <a:p>
            <a:r>
              <a:rPr lang="ru-RU" sz="2000" b="1" dirty="0" smtClean="0"/>
              <a:t>4) разрешаются философские вопросы о смысле жизни, смерти, возрождении.</a:t>
            </a:r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Написать сочинение на тему: «Возвращение Григория Мелехова на хутор» </a:t>
            </a:r>
          </a:p>
          <a:p>
            <a:pPr algn="ctr">
              <a:buNone/>
            </a:pPr>
            <a:r>
              <a:rPr lang="ru-RU" sz="4000" dirty="0" smtClean="0"/>
              <a:t>(Анализ эпизода)</a:t>
            </a:r>
          </a:p>
          <a:p>
            <a:pPr algn="ctr">
              <a:buNone/>
            </a:pPr>
            <a:r>
              <a:rPr lang="ru-RU" sz="4000" b="1" dirty="0" smtClean="0"/>
              <a:t> 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Познавательные: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рассмотреть вопрос о значении пейзажа;</a:t>
            </a:r>
          </a:p>
          <a:p>
            <a:r>
              <a:rPr lang="ru-RU" dirty="0" smtClean="0"/>
              <a:t> показать психологическое состояние Григория Мелехова;</a:t>
            </a:r>
          </a:p>
          <a:p>
            <a:r>
              <a:rPr lang="ru-RU" dirty="0" smtClean="0"/>
              <a:t>выяснить, для чего автор вводит в повествование образы дезертиров;</a:t>
            </a:r>
          </a:p>
          <a:p>
            <a:r>
              <a:rPr lang="ru-RU" dirty="0" smtClean="0"/>
              <a:t> выяснить, каково значение образа Чумакова;</a:t>
            </a:r>
          </a:p>
          <a:p>
            <a:r>
              <a:rPr lang="ru-RU" dirty="0" smtClean="0"/>
              <a:t> рассмотреть тему детства;</a:t>
            </a:r>
          </a:p>
          <a:p>
            <a:r>
              <a:rPr lang="ru-RU" dirty="0" smtClean="0"/>
              <a:t> объяснить смысл финала.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Воспитательные: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подчеркнуть значение семьи в жизни человека;    </a:t>
            </a:r>
          </a:p>
          <a:p>
            <a:r>
              <a:rPr lang="ru-RU" sz="3200" dirty="0" smtClean="0"/>
              <a:t>обратить внимание на проблему отцов и детей.</a:t>
            </a:r>
          </a:p>
          <a:p>
            <a:pPr>
              <a:buNone/>
            </a:pPr>
            <a:r>
              <a:rPr lang="ru-RU" sz="32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ОБОРУДОВАНИЕ: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Произведение «Тихий </a:t>
            </a:r>
            <a:r>
              <a:rPr lang="ru-RU" smtClean="0"/>
              <a:t>Дон».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Художественный фильм «Тихий Дон».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Иллюстрации к произведению.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Проверка домашнего задания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/>
              <a:t>Составить план заключительной главы романа М.Шолохова «Тихий Дон».</a:t>
            </a:r>
            <a:endParaRPr lang="ru-RU" sz="44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План заключительной главы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200" b="1" i="1" dirty="0" smtClean="0"/>
              <a:t>1.</a:t>
            </a:r>
            <a:r>
              <a:rPr lang="ru-RU" sz="3200" i="1" dirty="0" smtClean="0"/>
              <a:t>Пейзаж.</a:t>
            </a:r>
          </a:p>
          <a:p>
            <a:r>
              <a:rPr lang="ru-RU" sz="3200" b="1" i="1" dirty="0" smtClean="0"/>
              <a:t>2.</a:t>
            </a:r>
            <a:r>
              <a:rPr lang="ru-RU" sz="3200" i="1" dirty="0" smtClean="0"/>
              <a:t>Состояние Григория Мелехова.</a:t>
            </a:r>
          </a:p>
          <a:p>
            <a:r>
              <a:rPr lang="ru-RU" sz="3200" b="1" i="1" dirty="0" smtClean="0"/>
              <a:t>3.</a:t>
            </a:r>
            <a:r>
              <a:rPr lang="ru-RU" sz="3200" i="1" dirty="0" smtClean="0"/>
              <a:t>Григорий в лагере дезертиров.</a:t>
            </a:r>
          </a:p>
          <a:p>
            <a:r>
              <a:rPr lang="ru-RU" sz="3200" b="1" i="1" dirty="0" smtClean="0"/>
              <a:t>4.</a:t>
            </a:r>
            <a:r>
              <a:rPr lang="ru-RU" sz="3200" i="1" dirty="0" smtClean="0"/>
              <a:t>Визит Чумакова.</a:t>
            </a:r>
          </a:p>
          <a:p>
            <a:r>
              <a:rPr lang="ru-RU" sz="3200" b="1" i="1" dirty="0" smtClean="0"/>
              <a:t>5.</a:t>
            </a:r>
            <a:r>
              <a:rPr lang="ru-RU" sz="3200" i="1" dirty="0" smtClean="0"/>
              <a:t>Возвращение в хутор.</a:t>
            </a:r>
          </a:p>
          <a:p>
            <a:r>
              <a:rPr lang="ru-RU" sz="3200" b="1" i="1" dirty="0" smtClean="0"/>
              <a:t>6.</a:t>
            </a:r>
            <a:r>
              <a:rPr lang="ru-RU" sz="3200" i="1" dirty="0" smtClean="0"/>
              <a:t>Встреча отца и сына.</a:t>
            </a:r>
          </a:p>
          <a:p>
            <a:r>
              <a:rPr lang="ru-RU" sz="3200" b="1" i="1" dirty="0" smtClean="0"/>
              <a:t>7.</a:t>
            </a:r>
            <a:r>
              <a:rPr lang="ru-RU" sz="3200" i="1" dirty="0" smtClean="0"/>
              <a:t>Финал главы.</a:t>
            </a:r>
            <a:endParaRPr lang="ru-RU" sz="32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Делим класс на группы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62030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художники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биографы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социологи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психологи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следователи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педагоги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филологи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режиссёры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</TotalTime>
  <Words>1293</Words>
  <Application>Microsoft Office PowerPoint</Application>
  <PresentationFormat>Экран (4:3)</PresentationFormat>
  <Paragraphs>197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Презентация к уроку по теме: «Возвращение Григория Мелехова на хутор». </vt:lpstr>
      <vt:lpstr>Презентация к уроку по теме</vt:lpstr>
      <vt:lpstr>Цели урока</vt:lpstr>
      <vt:lpstr>Цели урока</vt:lpstr>
      <vt:lpstr>Цели урока</vt:lpstr>
      <vt:lpstr>ОБОРУДОВАНИЕ:</vt:lpstr>
      <vt:lpstr>Проверка домашнего задания</vt:lpstr>
      <vt:lpstr>План заключительной главы</vt:lpstr>
      <vt:lpstr>Делим класс на группы</vt:lpstr>
      <vt:lpstr>Задание для «художников»</vt:lpstr>
      <vt:lpstr>Задание для «биографов»</vt:lpstr>
      <vt:lpstr>Задание для «социологов»</vt:lpstr>
      <vt:lpstr>Задание для «психологов»</vt:lpstr>
      <vt:lpstr>Задание для «следователей»</vt:lpstr>
      <vt:lpstr>Задание для «педагогов»</vt:lpstr>
      <vt:lpstr>Задание для «филологов»</vt:lpstr>
      <vt:lpstr>Задание для «режиссёров»</vt:lpstr>
      <vt:lpstr>Выводы «художников»</vt:lpstr>
      <vt:lpstr>Выводы «биографов»</vt:lpstr>
      <vt:lpstr>Выводы «социологов»</vt:lpstr>
      <vt:lpstr>Выводы «психологов»</vt:lpstr>
      <vt:lpstr>Выводы «психологов»</vt:lpstr>
      <vt:lpstr>Выводы «следователей»</vt:lpstr>
      <vt:lpstr>Выводы «педагогов»</vt:lpstr>
      <vt:lpstr>Выводы «филологов»</vt:lpstr>
      <vt:lpstr>Выводы «режиссёров»</vt:lpstr>
      <vt:lpstr>Можно ли поставить знак равенства между финалом книги и финалом фильма. </vt:lpstr>
      <vt:lpstr>Сравните! Кто ближе к М.Шолохову</vt:lpstr>
      <vt:lpstr>Ставит ли заключительное предложение традиционную точку в конце произведения? </vt:lpstr>
      <vt:lpstr> Финал произведения </vt:lpstr>
      <vt:lpstr>Для чего автор возрождает Григория Мелехова к жизни?</vt:lpstr>
      <vt:lpstr>Для чего автор возрождает Григория Мелехова к жизни?</vt:lpstr>
      <vt:lpstr>Для чего автор возрождает Григория Мелехова к жизни?</vt:lpstr>
      <vt:lpstr> В чем особенность и каково значение заключительной главы романа?  </vt:lpstr>
      <vt:lpstr> В чем особенность и каково значение заключительной главы романа?  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по теме</dc:title>
  <dc:creator>Валентина</dc:creator>
  <cp:lastModifiedBy>Валентина</cp:lastModifiedBy>
  <cp:revision>70</cp:revision>
  <dcterms:created xsi:type="dcterms:W3CDTF">2013-07-31T21:19:28Z</dcterms:created>
  <dcterms:modified xsi:type="dcterms:W3CDTF">2013-08-19T14:57:38Z</dcterms:modified>
</cp:coreProperties>
</file>