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A892F-ED14-4A16-918E-7C993D7B6E5E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8ACD6-E41C-4CC3-9801-B0EFC2D1C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x\Desktop\Поэты\Байрон\%C1%C0%C9%D0%CE%CD (Byron) %C4%E6%EE%F0%E4%E6 %CD%EE%FD%EB %C3%EE%F0%E4%EE%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500"/>
            <a:ext cx="3009900" cy="4000500"/>
          </a:xfrm>
          <a:prstGeom prst="rect">
            <a:avLst/>
          </a:prstGeom>
          <a:noFill/>
        </p:spPr>
      </p:pic>
      <p:pic>
        <p:nvPicPr>
          <p:cNvPr id="1027" name="Picture 3" descr="C:\Users\Max\Desktop\Поэты\Байрон\37B839A160EAD0D9EF654F235F95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0"/>
            <a:ext cx="4572000" cy="2743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0"/>
            <a:ext cx="50720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George Gordon Byron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1714488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1788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1824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32" name="Picture 8" descr="C:\Users\Max\Desktop\Поэты\Байрон\lord-byr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049844"/>
            <a:ext cx="3143240" cy="3808156"/>
          </a:xfrm>
          <a:prstGeom prst="rect">
            <a:avLst/>
          </a:prstGeom>
          <a:noFill/>
        </p:spPr>
      </p:pic>
      <p:pic>
        <p:nvPicPr>
          <p:cNvPr id="1033" name="Picture 9" descr="C:\Users\Max\Desktop\Поэты\Байрон\1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143248"/>
            <a:ext cx="2837305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x\Desktop\Поэты\Байрон\2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54428"/>
            <a:ext cx="4572000" cy="68035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357298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rajan Pro" pitchFamily="18" charset="0"/>
              </a:rPr>
              <a:t>***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x\Desktop\Поэты\Байрон\027435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571736" cy="3350796"/>
          </a:xfrm>
          <a:prstGeom prst="rect">
            <a:avLst/>
          </a:prstGeom>
          <a:noFill/>
        </p:spPr>
      </p:pic>
      <p:pic>
        <p:nvPicPr>
          <p:cNvPr id="3076" name="Picture 4" descr="C:\Users\Max\Desktop\Поэты\Байрон\arts-graphics-2008_118312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647950"/>
            <a:ext cx="2857500" cy="4210050"/>
          </a:xfrm>
          <a:prstGeom prst="rect">
            <a:avLst/>
          </a:prstGeom>
          <a:noFill/>
        </p:spPr>
      </p:pic>
      <p:pic>
        <p:nvPicPr>
          <p:cNvPr id="3077" name="Picture 5" descr="C:\Users\Max\Desktop\Поэты\Байрон\1233494603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2140978" cy="2643182"/>
          </a:xfrm>
          <a:prstGeom prst="rect">
            <a:avLst/>
          </a:prstGeom>
          <a:noFill/>
        </p:spPr>
      </p:pic>
      <p:pic>
        <p:nvPicPr>
          <p:cNvPr id="3078" name="Picture 6" descr="C:\Users\Max\Desktop\Поэты\Байрон\byron_1396251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2937867" cy="33575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5984" y="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rajan Pro" pitchFamily="18" charset="0"/>
            </a:endParaRPr>
          </a:p>
          <a:p>
            <a:r>
              <a:rPr lang="en-US" dirty="0" smtClean="0">
                <a:latin typeface="Trajan Pro" pitchFamily="18" charset="0"/>
              </a:rPr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x\Desktop\Поэты\Байрон\Autograph-LordByr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681274"/>
            <a:ext cx="3214678" cy="1176726"/>
          </a:xfrm>
          <a:prstGeom prst="rect">
            <a:avLst/>
          </a:prstGeom>
          <a:noFill/>
        </p:spPr>
      </p:pic>
      <p:pic>
        <p:nvPicPr>
          <p:cNvPr id="4100" name="Picture 4" descr="C:\Users\Max\Desktop\Поэты\Байрон\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00388"/>
            <a:ext cx="2962275" cy="3757612"/>
          </a:xfrm>
          <a:prstGeom prst="rect">
            <a:avLst/>
          </a:prstGeom>
          <a:noFill/>
        </p:spPr>
      </p:pic>
      <p:pic>
        <p:nvPicPr>
          <p:cNvPr id="4101" name="Picture 5" descr="C:\Users\Max\Desktop\Поэты\Байрон\lordbyr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52"/>
            <a:ext cx="2000232" cy="3004813"/>
          </a:xfrm>
          <a:prstGeom prst="rect">
            <a:avLst/>
          </a:prstGeom>
          <a:noFill/>
        </p:spPr>
      </p:pic>
      <p:pic>
        <p:nvPicPr>
          <p:cNvPr id="4102" name="Picture 6" descr="C:\Users\Max\Desktop\Поэты\Байрон\lordByron_1490381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205236"/>
            <a:ext cx="5572133" cy="3488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x\Desktop\Поэты\Байрон\IN5566441English-Rom_44641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643306" y="0"/>
            <a:ext cx="1746245" cy="2357430"/>
          </a:xfrm>
          <a:prstGeom prst="rect">
            <a:avLst/>
          </a:prstGeom>
          <a:noFill/>
        </p:spPr>
      </p:pic>
      <p:pic>
        <p:nvPicPr>
          <p:cNvPr id="5124" name="Picture 4" descr="C:\Users\Max\Desktop\Поэты\Байрон\byronacade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2331609"/>
            <a:ext cx="3428992" cy="4526391"/>
          </a:xfrm>
          <a:prstGeom prst="rect">
            <a:avLst/>
          </a:prstGeom>
          <a:noFill/>
        </p:spPr>
      </p:pic>
      <p:pic>
        <p:nvPicPr>
          <p:cNvPr id="5125" name="Picture 5" descr="C:\Users\Max\Desktop\Поэты\Байрон\schoneveld-byron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0"/>
            <a:ext cx="1877610" cy="2285991"/>
          </a:xfrm>
          <a:prstGeom prst="rect">
            <a:avLst/>
          </a:prstGeom>
          <a:noFill/>
        </p:spPr>
      </p:pic>
      <p:pic>
        <p:nvPicPr>
          <p:cNvPr id="5127" name="Picture 7" descr="C:\Users\Max\Desktop\Поэты\Байрон\portrait-of-george-gordon-6th-baron-byr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3813" y="0"/>
            <a:ext cx="1790188" cy="2285992"/>
          </a:xfrm>
          <a:prstGeom prst="rect">
            <a:avLst/>
          </a:prstGeom>
          <a:noFill/>
        </p:spPr>
      </p:pic>
      <p:pic>
        <p:nvPicPr>
          <p:cNvPr id="5128" name="Picture 8" descr="C:\Users\Max\Desktop\Поэты\Байрон\Richard-Westall-George-Lord-Byron--Restrike-Etching--384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0"/>
            <a:ext cx="1714480" cy="2278064"/>
          </a:xfrm>
          <a:prstGeom prst="rect">
            <a:avLst/>
          </a:prstGeom>
          <a:noFill/>
        </p:spPr>
      </p:pic>
      <p:pic>
        <p:nvPicPr>
          <p:cNvPr id="5133" name="Picture 13" descr="C:\Users\Max\Desktop\Поэты\Байрон\moto-george-gordon-lord-byron-english-poet-in-18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714479" y="0"/>
            <a:ext cx="1857388" cy="2300209"/>
          </a:xfrm>
          <a:prstGeom prst="rect">
            <a:avLst/>
          </a:prstGeom>
          <a:noFill/>
        </p:spPr>
      </p:pic>
      <p:pic>
        <p:nvPicPr>
          <p:cNvPr id="1026" name="Picture 2" descr="C:\Users\Max\Desktop\Поэты\Байрон\800px-Lord_Byron_on_his_Death-bed_c._18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3214686"/>
            <a:ext cx="5196037" cy="36433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2428868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9</Words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Вова</cp:lastModifiedBy>
  <cp:revision>16</cp:revision>
  <dcterms:created xsi:type="dcterms:W3CDTF">2011-10-26T16:46:40Z</dcterms:created>
  <dcterms:modified xsi:type="dcterms:W3CDTF">2013-09-21T15:12:23Z</dcterms:modified>
</cp:coreProperties>
</file>