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3" r:id="rId3"/>
    <p:sldId id="258" r:id="rId4"/>
    <p:sldId id="259" r:id="rId5"/>
    <p:sldId id="261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78" r:id="rId18"/>
    <p:sldId id="279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2D99EC-1BC8-458D-A91C-8DA315F80FC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86FC49-AF44-4D43-81B4-0544068EFB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tvoyrebenok.ru/images/presentation/school/s/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Путешествие в «Волшебную школу за первыми отметками »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74838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Открытое  мероприятие  для  2  класса, посвящённое Дню Знаний.</a:t>
            </a:r>
          </a:p>
          <a:p>
            <a:endParaRPr lang="ru-RU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Составила: Образцова Людмила Николаевна, учитель начальных классов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МБОУ «Средняя школа № 16»                    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города Балаково, Саратовской области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www.tvoyrebenok.ru/images/presentation/school/s/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1 и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357718" cy="271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http://little.com.ua/images/stories/useful/239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52"/>
            <a:ext cx="1952628" cy="2714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:\Documents and Settings\Admin\Рабочий стол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928934"/>
            <a:ext cx="2143140" cy="29575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928934"/>
            <a:ext cx="2143139" cy="30003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mg19.imageshack.us/img19/3871/nf845d35da1c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71487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6" name="Picture 18" descr="http://t1.gstatic.com/images?q=tbn:ANd9GcRn1UqSr5EWRCngaJBMO3PURDT0ZX0y05PvaGSNvfP_5HzM6giNF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44" y="0"/>
            <a:ext cx="442915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628" y="1000108"/>
            <a:ext cx="3786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ватагою веселой каждый день шагает в школу?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- Кто из вас, скажите вслух, на уроке ловит мух?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из вас не ходит хмурый, любит спорт и физкультуру?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домашний свой урок выполняет точно в срок?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из вас хранит в порядке книжки, ручки и тетрадки?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из вас, хочу я знать, с прилежанием на «пять»?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из вас приходит в класс с опозданием на час?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Кто в постели целый день и кому учиться лень?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А скажите мне, ребятки, кто утром делает зарядку?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7148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я, это я, это все мои друзья!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Логическое задание «Угадай букву!»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"/>
                <a:gridCol w="850424"/>
                <a:gridCol w="850424"/>
                <a:gridCol w="850424"/>
                <a:gridCol w="850424"/>
                <a:gridCol w="850424"/>
                <a:gridCol w="850424"/>
                <a:gridCol w="850424"/>
                <a:gridCol w="850424"/>
                <a:gridCol w="850424"/>
              </a:tblGrid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3143240" y="1571612"/>
            <a:ext cx="428628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43240" y="1928802"/>
            <a:ext cx="428628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43240" y="2285992"/>
            <a:ext cx="428628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2714620"/>
            <a:ext cx="428628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3240" y="3071810"/>
            <a:ext cx="428628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43240" y="3429000"/>
            <a:ext cx="428628" cy="285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6" name="Picture 4" descr="http://t1.gstatic.com/images?q=tbn:ANd9GcRzj_rxyYzBF-eBKSP1DHncUEuhsaNikpBNEEjcT0UYWiByax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3929066"/>
            <a:ext cx="1928826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Письмо из «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Фантазилии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fly-mama.ru/wp-content/uploads/2012/05/animix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9"/>
            <a:ext cx="88583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5460326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 животных!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tvoyrebenok.ru/images/presentation/school/s/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ца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2928958" cy="24248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5000628" y="1643050"/>
            <a:ext cx="3643338" cy="423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Как звали трёх поросят?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Назови самого известного доктора.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Где спала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Дюймовочка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Как звали плюшевого проказника?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 кого на спине был моторчик?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Почему от мальчика убежали все вещи в доме?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Какую книгу нёс Буратино?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Попал ли Буратино в школу? Почему?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28604"/>
            <a:ext cx="8501122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«Не зевай, правильно отвечай!»</a:t>
            </a:r>
            <a:endParaRPr lang="ru-RU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www.tvoyrebenok.ru/images/presentation/school/s/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Отметкология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t3.gstatic.com/images?q=tbn:ANd9GcRheeSUTgnLxubPbNOLBWNQ68gKZ4nqrvQKDkBUIVeGfrzD4F6gh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57760"/>
            <a:ext cx="185743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142984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</a:t>
            </a:r>
            <a:r>
              <a:rPr lang="ru-RU" sz="240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 стихотворение </a:t>
            </a: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не выучил опять,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То получишь, несомненно, за </a:t>
            </a:r>
            <a:r>
              <a:rPr lang="ru-RU" sz="2400" dirty="0" err="1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домашку</a:t>
            </a: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только...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Целый день решал задачу на обоях ты в квартире,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Но забыл переписать всё и получишь ты...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английский заучил, что в школу ты успел едва,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Но превосходно отвечал и в дневнике поставят -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Будь прилежен, аккуратен, на учителя смотри,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 Коль работа без ошибок, то дневник украсит...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Всю таблицу умноженья знать, конечно, пригодится.</a:t>
            </a:r>
            <a:endParaRPr lang="ru-RU" sz="2400" dirty="0" smtClean="0">
              <a:solidFill>
                <a:srgbClr val="444444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Лишь хватило бы терпенья и получишь...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www.tvoyrebenok.ru/images/presentation/school/s/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928958" cy="196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7715304" cy="92869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Задание  для «Самых умных»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357298"/>
            <a:ext cx="52149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Сколько букв в русском алфавите?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Сколько гласных? Согласных?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Столица России?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 символы величия России?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какой реке стоит наш город?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какого слова произошло слово «Балаково» (от русского слова «балакать» (говорить), от татарского слова «балык» - рыба. 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кончается лето и начинается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8" descr="http://t1.gstatic.com/images?q=tbn:ANd9GcRn1UqSr5EWRCngaJBMO3PURDT0ZX0y05PvaGSNvfP_5HzM6giN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572272"/>
          </a:xfrm>
          <a:prstGeom prst="rect">
            <a:avLst/>
          </a:prstGeom>
          <a:noFill/>
        </p:spPr>
      </p:pic>
      <p:pic>
        <p:nvPicPr>
          <p:cNvPr id="5" name="Рисунок 4" descr="Карабас-Бараба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://t1.gstatic.com/images?q=tbn:ANd9GcQocB7bnuwoAfLBbUxQvAZRAiMpq8biCXqo31Q91bWLZy-A1Qe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642918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ttp://t3.gstatic.com/images?q=tbn:ANd9GcRuxiz4qQ6g5zkLOzKRcK9ZBMl0EsbGItlHoAHEkeoy5sVzNOzqRQ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500174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642918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«Можно – нельзя!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://t1.gstatic.com/images?q=tbn:ANd9GcRn1UqSr5EWRCngaJBMO3PURDT0ZX0y05PvaGSNvfP_5HzM6giNF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1357298"/>
            <a:ext cx="4071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Вся страна ждала не зря это утро сентября.                                                              Димы, Саши, Вовочки причесали чёлочки.                                                                                Кати, Светы, Леночки выгладили ленточки.                                                              Светло – русых, чёрных, рыжих миллионы малышей                                             Взяли в руки тонны книжек и вагон карандашей. </a:t>
            </a:r>
            <a:b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школу шествуют с цветами, прозвенит в стране звонок, </a:t>
            </a:r>
            <a:b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ребята прочитают миллионы новых строк.</a:t>
            </a:r>
            <a:endParaRPr lang="ru-RU" sz="2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gov.cap.ru/HOME/58/2/2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tvoyrebenok.ru/images/presentation/school/s/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000240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сегодня - второклассник! В этот день осенний.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Безмятежно и прекрасно будет настроение!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уже осилил первый - самый главный класс,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родителей, наверное, знаньями потряс!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Безусловно, ты герой: смелый и отважный!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Начинается второй –год, конечно, важный.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Класс второй! Дружище, будь терпелив и стоек!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учись не как-нибудь, а  учись без двоек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714356"/>
            <a:ext cx="7715304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Наказ второклассникам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llforchildren.ru/pictures/dz/dz086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2.gstatic.com/images?q=tbn:ANd9GcSLFcPjeno-Hi4cz5YA1O3Yquc40qqdrs7c5I9UACUbRypeSWv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751344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Литература.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Бесова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М. Шутки, игры, песни соберут нас вместе. Ярославль: Академия развития, 2000.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Козак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О.  Игры для больших и маленьких. СПб.,1997.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Минскин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Е. . Игры и развлечения в группе продлённого дня. М., 1983.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 загадок. Ярославль: Академия развития: Академия Холдинг, 2001.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Дружков Ю.Волшебная школа.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М.: «Знание», 1992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Сухин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И. Литературные приключения. М.: Слово, 2000.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Шмаков С.  Игры – шутки, игры – минутки. М., 1996.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Шмаков С.  Уроки детского досуга. М.,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LFcPjeno-Hi4cz5YA1O3Yquc40qqdrs7c5I9UACUbRypeSW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1714488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Путешествие в «Волшебную школу» за первыми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отметками.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://t1.gstatic.com/images?q=tbn:ANd9GcRn1UqSr5EWRCngaJBMO3PURDT0ZX0y05PvaGSNvfP_5HzM6giNF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t2.gstatic.com/images?q=tbn:ANd9GcS801cXDV8dp6c7NJfjsM7qvOXPJJdBYPlFCaSQZyPJibiLdbm-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785794"/>
            <a:ext cx="700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Знакомьтесь,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«Волшебная школа</a:t>
            </a:r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»!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t0.gstatic.com/images?q=tbn:ANd9GcSvKId4cCqyFSk-OWT57BJsD3zIhGemr9zU8ARWcGJrH-rvhsp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http://www.tvoyrebenok.ru/images/presentation/school/s/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pic>
        <p:nvPicPr>
          <p:cNvPr id="6" name="Рисунок 5" descr="http://img19.imageshack.us/img19/3871/nf845d35da1c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3500462" cy="37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642918"/>
            <a:ext cx="7786742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учитель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Карандаш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http://www.tvoyrebenok.ru/images/presentation/school/s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28605"/>
            <a:ext cx="7786742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Логический конкурс</a:t>
            </a:r>
            <a:br>
              <a:rPr lang="ru-RU" sz="3200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Игра « Собери</a:t>
            </a:r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поздравление !»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813173"/>
            <a:ext cx="67151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Этот конкурс интересен. </a:t>
            </a:r>
            <a:b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 для извилин в голове весьма полезен.</a:t>
            </a:r>
            <a:b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Сумейте отгадать слова,</a:t>
            </a:r>
            <a:b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только переставьте их слегка!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(С,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Знаний,поздравляю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днём, !)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398495"/>
            <a:ext cx="6500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Поздравляю с днём Знаний !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://t1.gstatic.com/images?q=tbn:ANd9GcRn1UqSr5EWRCngaJBMO3PURDT0ZX0y05PvaGSNvfP_5HzM6giNF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715148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SO9jDdER8d7yPeII5enXAcLd-IQYPVlgCd1FDXs4GcPyBpbgZq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3143272" cy="41434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2071678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Здоровья,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успехов,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удачи, 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доброты, радости,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дружбы… </a:t>
            </a:r>
            <a:endParaRPr lang="ru-RU" sz="3200" i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928670"/>
            <a:ext cx="421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Пожелания    одноклассникам: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://t1.gstatic.com/images?q=tbn:ANd9GcRn1UqSr5EWRCngaJBMO3PURDT0ZX0y05PvaGSNvfP_5HzM6giNF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214554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Утром рано просыпайся,                     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Одевайся аккуратно,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Хорошенько умывайся,                         Чтоб смотреть было приятно,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в школе не зевать,                     Форму сам погладь, проверь,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Носом парту не клевать.                        Ты большой уже теперь.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Приучай себя к порядку,                        На уроках не хихикай,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играй с вещами в прятки,                 Стул туда– сюда не двигай.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Каждой книжкой дорожи,                       Педагогов уважай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чистоте портфель держи.                   И соседу не мешай.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Не дразнись, не зазнавайся,                Вот и все мои советы,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школе всем помочь старайся,            Их мудрей и проще нету,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Зря не хмурься, будь смелей                Ты, дружок, не позабудь.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найдёшь себе друзей.                        В страну Знаний держишь путь!</a:t>
            </a:r>
            <a:r>
              <a:rPr lang="ru-RU" b="1" u="sng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5857916" cy="107721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Советы Тётушки Парты</a:t>
            </a:r>
            <a:endParaRPr lang="ru-RU" sz="3200" dirty="0"/>
          </a:p>
        </p:txBody>
      </p:sp>
      <p:pic>
        <p:nvPicPr>
          <p:cNvPr id="8" name="Рисунок 7" descr="http://t2.gstatic.com/images?q=tbn:ANd9GcSlsHQ_pVKyiH0LM_1UApHCBo6qOTAREj7AkNvWZxEtXtw0vfe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42"/>
            <a:ext cx="1847850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xvatit.com/upload/iblock/314/3143601ad6701a97b323639e6638984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29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t1.gstatic.com/images?q=tbn:ANd9GcRn1UqSr5EWRCngaJBMO3PURDT0ZX0y05PvaGSNvfP_5HzM6giNF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715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785794"/>
            <a:ext cx="3929090" cy="1077218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Мудрой Совы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5" y="257174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Познакомься с новыми отметками!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http://content.foto.mail.ru/mail/bmw7.08/_animated/i-1602.gif"/>
          <p:cNvPicPr/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4643446"/>
            <a:ext cx="119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589</TotalTime>
  <Words>637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Логическое задание «Угадай букву!»</vt:lpstr>
      <vt:lpstr>Письмо из «Фантазилии»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Волшебную школу за первыми отметками</dc:title>
  <dc:creator>Admin</dc:creator>
  <cp:lastModifiedBy>Admin</cp:lastModifiedBy>
  <cp:revision>65</cp:revision>
  <dcterms:created xsi:type="dcterms:W3CDTF">2013-08-08T20:01:13Z</dcterms:created>
  <dcterms:modified xsi:type="dcterms:W3CDTF">2013-10-04T18:51:16Z</dcterms:modified>
</cp:coreProperties>
</file>