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4" r:id="rId9"/>
    <p:sldId id="266" r:id="rId10"/>
    <p:sldId id="262" r:id="rId11"/>
    <p:sldId id="263" r:id="rId12"/>
    <p:sldId id="269" r:id="rId13"/>
    <p:sldId id="270" r:id="rId14"/>
    <p:sldId id="267" r:id="rId15"/>
    <p:sldId id="268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4F1A3-0A07-44DE-8404-5A50D73355F4}" type="datetimeFigureOut">
              <a:rPr lang="ru-RU" smtClean="0"/>
              <a:pPr/>
              <a:t>07.10.2013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54E9C-5162-464C-AAAB-78DDA2298D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Olga\Desktop\&#1087;&#1077;&#1088;&#1074;&#1099;&#1081;%20&#1088;&#1072;&#1079;%20&#1074;%20&#1087;&#1077;&#1088;&#1074;&#1099;&#1081;%20&#1082;&#1083;&#1072;&#1089;&#1089;\&#1055;&#1088;&#1077;&#1079;&#1077;&#1085;&#1090;&#1072;&#1094;&#1080;&#1103;\&#1087;&#1077;&#1088;&#1074;&#1086;&#1082;&#1083;&#1072;&#1089;&#1089;&#1085;&#1080;&#1082;&#1080;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Olga\Desktop\&#1087;&#1077;&#1088;&#1074;&#1099;&#1081;%20&#1088;&#1072;&#1079;%20&#1074;%20&#1087;&#1077;&#1088;&#1074;&#1099;&#1081;%20&#1082;&#1083;&#1072;&#1089;&#1089;\&#1055;&#1088;&#1077;&#1079;&#1077;&#1085;&#1090;&#1072;&#1094;&#1080;&#1103;\&#1075;&#1076;&#1077;%20&#1074;&#1086;&#1076;&#1103;&#1090;&#1089;&#1103;%20&#1074;&#1086;&#1083;&#1096;&#1077;&#1073;&#1085;&#1080;&#1082;&#1080;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Olga\Desktop\&#1087;&#1077;&#1088;&#1074;&#1099;&#1081;%20&#1088;&#1072;&#1079;%20&#1074;%20&#1087;&#1077;&#1088;&#1074;&#1099;&#1081;%20&#1082;&#1083;&#1072;&#1089;&#1089;\&#1055;&#1088;&#1077;&#1079;&#1077;&#1085;&#1090;&#1072;&#1094;&#1080;&#1103;\&#1075;&#1080;&#1084;&#1085;%20&#1056;&#1086;&#1089;&#1089;&#1080;&#1080;%20(&#1076;&#1077;&#1090;.%20&#1093;&#1086;&#1088;)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для работы\Фоны\cabg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12576" y="-459432"/>
            <a:ext cx="10058400" cy="7772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1052736"/>
            <a:ext cx="6660232" cy="415498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Первый раз в первый класс</a:t>
            </a:r>
            <a:endParaRPr lang="ru-RU" sz="8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первоклассник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олимпийская сборн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43150" y="2377281"/>
            <a:ext cx="4457700" cy="2971800"/>
          </a:xfrm>
        </p:spPr>
      </p:pic>
      <p:pic>
        <p:nvPicPr>
          <p:cNvPr id="7170" name="Picture 2" descr="C:\Users\Nikita\Desktop\cabg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5416"/>
            <a:ext cx="10058400" cy="7772400"/>
          </a:xfrm>
          <a:prstGeom prst="rect">
            <a:avLst/>
          </a:prstGeom>
          <a:noFill/>
        </p:spPr>
      </p:pic>
      <p:pic>
        <p:nvPicPr>
          <p:cNvPr id="6" name="Picture 6" descr="герб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88640"/>
            <a:ext cx="339248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C:\Users\Nikita\Pictures\олимпийская сборн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4457700" cy="2971800"/>
          </a:xfrm>
          <a:prstGeom prst="rect">
            <a:avLst/>
          </a:prstGeom>
          <a:noFill/>
        </p:spPr>
      </p:pic>
      <p:pic>
        <p:nvPicPr>
          <p:cNvPr id="7172" name="Picture 4" descr="C:\Users\Nikita\Pictures\монет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717032"/>
            <a:ext cx="6447402" cy="3344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Nikita\Desktop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-457200"/>
            <a:ext cx="10058400" cy="7772400"/>
          </a:xfrm>
          <a:prstGeom prst="rect">
            <a:avLst/>
          </a:prstGeom>
          <a:noFill/>
        </p:spPr>
      </p:pic>
      <p:pic>
        <p:nvPicPr>
          <p:cNvPr id="5" name="Picture 15" descr="флаг россии!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0"/>
            <a:ext cx="4032250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C:\Users\Nikita\Pictures\форма солда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83590" y="188639"/>
            <a:ext cx="5747678" cy="3681331"/>
          </a:xfrm>
          <a:prstGeom prst="rect">
            <a:avLst/>
          </a:prstGeom>
          <a:noFill/>
        </p:spPr>
      </p:pic>
      <p:pic>
        <p:nvPicPr>
          <p:cNvPr id="8196" name="Picture 4" descr="C:\Users\Nikita\Pictures\космический корабл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08720"/>
            <a:ext cx="5959549" cy="4476283"/>
          </a:xfrm>
          <a:prstGeom prst="rect">
            <a:avLst/>
          </a:prstGeom>
          <a:noFill/>
        </p:spPr>
      </p:pic>
      <p:pic>
        <p:nvPicPr>
          <p:cNvPr id="8197" name="Picture 5" descr="C:\Users\Nikita\Pictures\космонав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2060848"/>
            <a:ext cx="5715000" cy="4305300"/>
          </a:xfrm>
          <a:prstGeom prst="rect">
            <a:avLst/>
          </a:prstGeom>
          <a:noFill/>
        </p:spPr>
      </p:pic>
      <p:pic>
        <p:nvPicPr>
          <p:cNvPr id="8198" name="Picture 6" descr="C:\Users\Nikita\Pictures\спорт и флаг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71825" y="2876550"/>
            <a:ext cx="5972175" cy="3981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67544" y="2492896"/>
            <a:ext cx="8208912" cy="2088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4581128"/>
            <a:ext cx="8208912" cy="208823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где водятся волшебник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260648"/>
            <a:ext cx="8208912" cy="22322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353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5" grpId="0" animBg="1"/>
      <p:bldP spid="2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земля обо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55783" cy="6858000"/>
          </a:xfrm>
        </p:spPr>
      </p:pic>
      <p:pic>
        <p:nvPicPr>
          <p:cNvPr id="7" name="Рисунок 6" descr="россия из космос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585"/>
            <a:ext cx="9144000" cy="6822830"/>
          </a:xfrm>
          <a:prstGeom prst="rect">
            <a:avLst/>
          </a:prstGeom>
        </p:spPr>
      </p:pic>
      <p:pic>
        <p:nvPicPr>
          <p:cNvPr id="8" name="Рисунок 7" descr="ульяновская област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32149" y="0"/>
            <a:ext cx="9476149" cy="6858000"/>
          </a:xfrm>
          <a:prstGeom prst="rect">
            <a:avLst/>
          </a:prstGeom>
        </p:spPr>
      </p:pic>
      <p:pic>
        <p:nvPicPr>
          <p:cNvPr id="9" name="Рисунок 8" descr="новоспасский район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24544" y="-1"/>
            <a:ext cx="9468544" cy="6791491"/>
          </a:xfrm>
          <a:prstGeom prst="rect">
            <a:avLst/>
          </a:prstGeom>
        </p:spPr>
      </p:pic>
      <p:pic>
        <p:nvPicPr>
          <p:cNvPr id="10" name="Рисунок 9" descr="красносельск 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24544" y="0"/>
            <a:ext cx="9468544" cy="7101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Nikita\Desktop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-315416"/>
            <a:ext cx="10058400" cy="7772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24693" y="0"/>
            <a:ext cx="74050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</a:rPr>
              <a:t>Берёза – символ России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</a:endParaRPr>
          </a:p>
        </p:txBody>
      </p:sp>
      <p:pic>
        <p:nvPicPr>
          <p:cNvPr id="24580" name="Picture 4" descr="http://img1.liveinternet.ru/images/attach/c/8/100/709/100709545_large_BEREZ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052736"/>
            <a:ext cx="7488832" cy="6185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ikita\Desktop\cabg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14400" y="-603448"/>
            <a:ext cx="10058400" cy="7772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35696" y="2564904"/>
            <a:ext cx="626469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ru-RU" sz="66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</a:rPr>
              <a:t>Молодцы!</a:t>
            </a:r>
            <a:endParaRPr lang="ru-RU" sz="6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C:\Users\Nikita\Desktop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Содержимое 10" descr="DSCN901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699206">
            <a:off x="5583463" y="615739"/>
            <a:ext cx="2963466" cy="3951288"/>
          </a:xfrm>
        </p:spPr>
      </p:pic>
      <p:sp>
        <p:nvSpPr>
          <p:cNvPr id="12" name="TextBox 11"/>
          <p:cNvSpPr txBox="1"/>
          <p:nvPr/>
        </p:nvSpPr>
        <p:spPr>
          <a:xfrm rot="21054492">
            <a:off x="1707840" y="1779999"/>
            <a:ext cx="40719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Презентацию подготовила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Ольга Валерьевна Баринова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высшей категории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МКОУ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Красносельской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СОШ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для работы\Фоны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603448"/>
            <a:ext cx="10058400" cy="7772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476672"/>
            <a:ext cx="61834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Мы будем вместе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2060848"/>
            <a:ext cx="5782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 зимы – 816 дней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05654" y="3861048"/>
            <a:ext cx="75383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 весны – 32 тысячи уроков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5445224"/>
            <a:ext cx="674415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 осени – 50 тысяч часов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G:\для работы\Фоны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0"/>
            <a:ext cx="10058400" cy="7772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40472" y="5013176"/>
            <a:ext cx="8903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Солнышко, солнышко, мы  - твои лучи.</a:t>
            </a:r>
          </a:p>
          <a:p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Быть людьми хорошими ты нас научи!</a:t>
            </a:r>
            <a:endParaRPr lang="ru-RU" sz="4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" name="Содержимое 9" descr="солнышк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-315416"/>
            <a:ext cx="5976664" cy="4752528"/>
          </a:xfrm>
          <a:prstGeom prst="cloudCallou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056 0.35487 C -0.27986 0.22038 -0.22899 0.08589 -0.16615 0.08612 C -0.10347 0.08635 -0.02778 0.35186 0.04687 0.35695 C 0.12135 0.36204 0.20226 0.11366 0.28073 0.11621 C 0.3592 0.11876 0.45017 0.37478 0.51771 0.372 C 0.58524 0.36922 0.75972 0.15163 0.68559 0.09908 C 0.61146 0.04654 0.18663 0.07246 0.07257 0.05603 C -0.04167 0.03959 -0.02083 0.01968 -8.33333E-7 5.55556E-6 " pathEditMode="relative" ptsTypes="aaaaaa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G:\для работы\Анимированные рисунки\Космос\image95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G:\для работы\Фоны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-459432"/>
            <a:ext cx="10058400" cy="7772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11000" y="980728"/>
            <a:ext cx="6533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Наш дом – </a:t>
            </a:r>
          </a:p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планета Земля!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3" descr="G:\для работы\Анимированные рисунки\Космос\image95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3707903" cy="2780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Nikita\Desktop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-457200"/>
            <a:ext cx="10058400" cy="7772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63688" y="0"/>
            <a:ext cx="76599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Россия – самая большая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страна в мире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 descr="http://www.kniivila.net/wp-content/uploads/2010/10/euras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567632"/>
            <a:ext cx="8352928" cy="56336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Nikita\Desktop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-457200"/>
            <a:ext cx="10058400" cy="7772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0"/>
            <a:ext cx="7926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Москва – столица России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4" name="Picture 4" descr="http://www.travelmuseum.ru/uploads/Mosc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0038" y="1268760"/>
            <a:ext cx="7800819" cy="5839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Nikita\Desktop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-457200"/>
            <a:ext cx="10058400" cy="7772400"/>
          </a:xfrm>
          <a:prstGeom prst="rect">
            <a:avLst/>
          </a:prstGeom>
          <a:noFill/>
        </p:spPr>
      </p:pic>
      <p:pic>
        <p:nvPicPr>
          <p:cNvPr id="9219" name="Picture 3" descr="C:\Users\Nikita\Desktop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-457200"/>
            <a:ext cx="10058400" cy="7772400"/>
          </a:xfrm>
          <a:prstGeom prst="rect">
            <a:avLst/>
          </a:prstGeom>
          <a:noFill/>
        </p:spPr>
      </p:pic>
      <p:pic>
        <p:nvPicPr>
          <p:cNvPr id="9220" name="Picture 4" descr="C:\Users\Nikita\Desktop\cabg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7200" y="-457200"/>
            <a:ext cx="10058400" cy="7772400"/>
          </a:xfrm>
          <a:prstGeom prst="rect">
            <a:avLst/>
          </a:prstGeom>
          <a:noFill/>
        </p:spPr>
      </p:pic>
      <p:pic>
        <p:nvPicPr>
          <p:cNvPr id="9221" name="Picture 5" descr="C:\Users\Nikita\Pictures\пути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6604000" cy="4572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823820" y="5013176"/>
            <a:ext cx="57408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В.В.Путин –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президент России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Nikita\Desktop\cabg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-457200"/>
            <a:ext cx="10058400" cy="7772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31869" y="260648"/>
            <a:ext cx="661213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Гимн – это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торжественная песнь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Users\Nikita\Pictures\парад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68560" y="-198784"/>
            <a:ext cx="10568916" cy="7056784"/>
          </a:xfrm>
          <a:prstGeom prst="rect">
            <a:avLst/>
          </a:prstGeom>
          <a:noFill/>
        </p:spPr>
      </p:pic>
      <p:pic>
        <p:nvPicPr>
          <p:cNvPr id="1028" name="Picture 4" descr="C:\Users\Nikita\Pictures\пьедеста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96552" y="-243408"/>
            <a:ext cx="10631799" cy="7101408"/>
          </a:xfrm>
          <a:prstGeom prst="rect">
            <a:avLst/>
          </a:prstGeom>
          <a:noFill/>
        </p:spPr>
      </p:pic>
      <p:pic>
        <p:nvPicPr>
          <p:cNvPr id="3074" name="Picture 2" descr="http://www.pr.uz/userfiles/20100101PHOWWW000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24544" y="-243408"/>
            <a:ext cx="10686919" cy="7101408"/>
          </a:xfrm>
          <a:prstGeom prst="rect">
            <a:avLst/>
          </a:prstGeom>
          <a:noFill/>
        </p:spPr>
      </p:pic>
      <p:pic>
        <p:nvPicPr>
          <p:cNvPr id="4098" name="Picture 2" descr="https://lh5.googleusercontent.com/rgVSt_fnOgdsEUx0G2hrhpSSm3IsI1JuteDESTn5His=w959-h539-n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96552" y="-243408"/>
            <a:ext cx="10833744" cy="6858000"/>
          </a:xfrm>
          <a:prstGeom prst="rect">
            <a:avLst/>
          </a:prstGeom>
          <a:noFill/>
        </p:spPr>
      </p:pic>
      <p:pic>
        <p:nvPicPr>
          <p:cNvPr id="11" name="гимн России (дет. хор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3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90</Words>
  <Application>Microsoft Office PowerPoint</Application>
  <PresentationFormat>Экран (4:3)</PresentationFormat>
  <Paragraphs>22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Nikita</dc:creator>
  <cp:lastModifiedBy>Баринова Ольга</cp:lastModifiedBy>
  <cp:revision>39</cp:revision>
  <dcterms:created xsi:type="dcterms:W3CDTF">2013-08-19T05:50:52Z</dcterms:created>
  <dcterms:modified xsi:type="dcterms:W3CDTF">2013-10-07T13:46:39Z</dcterms:modified>
</cp:coreProperties>
</file>