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8" r:id="rId4"/>
    <p:sldId id="269" r:id="rId5"/>
    <p:sldId id="264" r:id="rId6"/>
    <p:sldId id="274" r:id="rId7"/>
    <p:sldId id="270" r:id="rId8"/>
    <p:sldId id="278" r:id="rId9"/>
    <p:sldId id="276" r:id="rId10"/>
    <p:sldId id="259" r:id="rId11"/>
    <p:sldId id="260" r:id="rId12"/>
    <p:sldId id="261" r:id="rId13"/>
    <p:sldId id="271" r:id="rId14"/>
    <p:sldId id="275" r:id="rId15"/>
    <p:sldId id="272" r:id="rId16"/>
    <p:sldId id="273" r:id="rId17"/>
    <p:sldId id="277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900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ru.wikipedia.org/wiki/%D0%97%D0%B2%D0%BE%D0%BD%D0%BD%D0%B8%D1%86%D0%B0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Курская Битва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encrypted-tbn2.gstatic.com/images?q=tbn:ANd9GcQA0iPPCpZwUVemTgS1jlihbk0D-bB5DVza7dAgSTBnyJnDVTCE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7924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12 июля 1943 г. Танковое сражение под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рохоровкой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AutoShape 2" descr="data:image/jpeg;base64,/9j/4AAQSkZJRgABAQAAAQABAAD/2wCEAAkGBhMSEBUUExQWFRUWGRcZGBgYGB4aFxocGBgXFxcXHRoYHCYfGBwkGRcXHy8gJCcpLCwsFx8xNTAqNSYrLCkBCQoKDgwOGg8PGiwkHyQsKSwsLCosKSwsKSwsLCwpKSwsLCwsLCkpLCwsKSwsKSwsKSksLCwsLCwsLCwsLCwpLP/AABEIANQA7gMBIgACEQEDEQH/xAAbAAABBQEBAAAAAAAAAAAAAAAEAQIDBQYAB//EADwQAAEDAgQEAwYEBgEFAQEAAAEAAhEDIQQSMUEFUWFxIoGhBhMykbHBQlLR8BQVI2Lh8XIzgpKissJT/8QAGQEAAwEBAQAAAAAAAAAAAAAAAgMEAQAF/8QALREAAgIBBAEDBAIABwAAAAAAAAECEQMEEiExQRMiUTJhgZEUcQUjQqGx0fD/2gAMAwEAAhEDEQA/APVsijdh1Kwrs/VW2ySkyMUoCRzFO4pM4XWzHFAopKPdFlwTXU76IkwHEaywUTxdSlQuN1qOY5j4U+dQtaU2YXHXQTmStqIT3+ycCBuscTdxM+qkYSd03LCe3ou6N5EBU7GHddTpqRA2GkIh30zKJKHqOK6J0iH3UpwpQuTi5MApCtStZdPACUlBYSQj3QqziGIJiDARlbEN5oIVgdFq45Bk/AXhmxEnRE+96oEMOkJ9OmuqzU6DsyVMp6J8pbGoQlNTkgXHEDSlyJ7WJXtR2KSIoKQhPlMcyVpjGtKna9DAEJXVgtoxOiZwlMkBCVeJtA1QFXipMwFqRjZZVsUBuq6rxInRB02PedCrLB8HIglbaMoZQeT5qwoU1PTwjQpmsQOQSgMZRUraYCVqUlLbGpHSuQf8LUzT74xyyBEsZH4ie61pGpv4HEJhCkTJWI5kbmSmOp8lJuha2PibWG6YrYt0uyStVygBBYriUboKtjqlSwHyUtDghN3OTFFR5YpycnUQGriSUVw99xa6O/kLYsbqTC4QNd5LJTsJQafIbTCdlSwuSbKEhVyQJVhohXSuK4LjCP3i73iCbUTa+Na0S4wnbCfeGZgocTiA25KoMfx4x4D06ofDUn1rkk7fvZaombi4q8UBaYVa6u951KscPwQ2k2Vlh8A1ug80LZqTZT4fhb3iTburbD8IY2NyEWlah3BqKEp0A3QJ0J6aUFh1QoalhcClCw0QhUmKxmLDvDRblGly6fMRCvCkRRlXiwZR3eaKyjia5iaYHPUeXi/yi2sfmJJEWga97wFPK5a5X4OUa8iAptR8CU6VT8dxxADWnXVdCO50dOW1WMr8f1yjRVFfHufqY7IRrzm76ytDT4O1wE2tdWNRgRpymJwilLZlXFMWQdHDimIbopG4gpEueh8eOwsIevROrdVNTfIXVdEpDnyhKdWddVIh2m6mlc0cmPlISmkpCVlG2OJXSoy5NDltGWZHFcdeBDRHXdBUKFau60nmdkwYv8xkdVp+GY1r2jL5gDTonNu6ZMkiDh3s6GmXeI9rf5V5RohosAB0StenlyBsYkhQ5OBUUpwKGg0yYFdKaCklDQQlTFNbq4A9SFzKocJBntoo3UwfiAPcSkfUjQeQRbQdzCQU4FQU6k7R++ilQtBJikpCVxTcqw6xA5PDkwNTS5bVnXRKXKkx+Hk2idQrSpdpWSfjXMxBvN7p+KIjNOqDsLwt3vZMRr0laCjShVWH4iLTCs6b7Lsl+TsdD305UYpQVNK5Ksc1yI1I5OTd1hpwpiF0JwTXG6445xURcpFG9EgWNFRPlQSnhyKgEzy92JBjYLR+y5c0mRIIlefU+KXWm9n/AGkePDqO33TmieLPRaNWQpgVVNxItCNo17XSmOT+QmUpeo21EHxDEkMMR1lC6XLDVvoPbiAbJ5KzOFxYJu6Oau2YmQLysTjLlM17o9hEyoTGaYum+/CGr45rTdGkLbLBrlO1yrKWNa6IcDOl7/JFMroZRCUggv7Lm1gdCCq3iGLIaYE/ZVBxWS5/crHGgkzVZpULmwq3B8XDrafvmjDiG8xfqsTSOdtCh53Wf4jw6HOcNzpurmrX6oV+ObF9rovVUXwwHBy7RT8KrCfFzWpo1ZAuspULQSQLmT2S0eJFu6fNblYmD2ujYZ4T2vsszS45Np+as8Fjg4JG0epFmHpHPUQqCE1z50WJBNk+dRueoc5XStpIy7HuqJHO5lRknumOetVMFuiWJTA5Mp1o1um1HjUIwLPCDTA0kzutBw/DvpRmGqz+AxcVQDdpIt9/mtmKD3XLSsnkUGrZ2PG5W0i7wPE4pidVI72jLfCBJVXhsNaHC6seH8KZUfBt91LLPDdSZTHDPbbCh7TkEAgdbpMfxIVHeHTe+qg4pwllKN56f4Ve/FUmN7agDt2Ss+ohKOyhuDFKEt1lpkBhwI+YU9HEFly7qq3D1GPaC34TpsNeRCbUcACSHQOQlRLUKLpJlcse9ctFlT43nBcbeKO/7KSpWB3uqCrxJjoawgFxsTp6GyJwTHN+Jwd2/WVR/Lkid6ZCPZUpuL2lpOoE/O28K/4Z7QNey5hwsdlQVqfizeLnrYeQuB2UnvxmabDNbMDpHfVUS1e+NE8dPUjRNxTXug6QdOiqsTjAZHyQ5xTBlcXAg8te1tLoccRGaALne5gdSp8M23bKckKVIIw2JiBcXRD8bldAMj98lWvrkGSPDp/cbTIHkj6BD2hzTYo55q52gLE6pMnp8XEkawo62LF4BJKUFrdST6JC+dBHc+qR60W+FQe1pcsY2uyJIdMBQvcwtM5p2MaeqIz3g77hdWxTYDWySNZj97KuOokvAiWGLKvDPEkySNoRmHquHwF3WVOX8m9rBD4um57MstbeZ/cJz1Ta+kStMk+GWmE4gRbMJ6FFM4xzHqsmOEPBB947uLfX5q1wznWBI0vb1KWszQ14vuXX88EHRp23+yZR4w0i1z3/AFVPUx8OyyO5bA7a/uUTRqvJBGUjsI9Ch9RfU0a4/wCksn8Ud+QnzQtbH1j8FP5kfqq3HU3vIIdEcv8Ad1Hi/wCILR7sAHcnSPOQlPUpvtIYsPHktG4qqRdt+6cypV/L6qndxbI3xhubSA/U9eQ/VQ0OMVKwOQXaRIaSQJGx3C15Z7b4OWKN0Yn2awY9+y3z0HyW8r1QAAarWek/NY/hnHHMaGtY0Eb7lF4yu2qcziBYCxj691Dnnnnkvpfstxxw44bVy/0aRjWuMCrJ6Ok/VTU8GQ6c71iqeRpkOdI0g2+f3VgfaWDMHKBdoe6PmXyPopXhzy6yV+ENWfHFcwNJi21HNJYczh+Yz+izWO4dXN6jST3n0CSh7ZQZFMk7RUdHyJKMo+1ucjwD1mdwP9LFjz4lw0/7CWTBkdtURDgT2jw9NDt0uuOIdkLQ4zO55WiTfbmpuK+0TmkCmBBHxz3sAfK6oqeMIvP/ALifVU6bfK3mr7UT6iUVSwhLqbWuaKgyzvHhMdZsr3h/DxDXTbUC/kdVn38RJ1vHQEGDytdHU8dYNFVzBBNzEXAjpr10TM0HNVidf2DDJs5yr9GhqVaTXAO1P2jp1CpcTSpucXGWdjLZPkYmxJsFHTr0qtRnvZfNgXelwBz35q2pcOw7bBoG8SfuoXken9s7bfx0UqCzcxpJFH/Gu0YRrsLGJ7K94Jh3Cc1Mydx87zYIgOpiwDI6R+iG/mGR9xFODBiD5SYI/wAoHrJP6YNDVp+OZFzV4GzNJc8TyIyCeUCZTaXD6dKYc49CZEwBytYfRB1cfAkXHe+k2vH71VK7ibqgqBpcWus0aZTaDYc/olevlzL2qvyGtPGD5ZfcT4pSotzkNnQCItN7wSFleK8ZdVM6C0NDraRyRhpmtTyvDi4aG0DSBPKxUVbgwBDoOWDmIMwQLRAuO4VmmyTUaabdkubFC+1QvCOOvY7+q5z2+RI7SJ8pWlwOLp1LtdP9uUDXS8SshwrhdSq9rGPLQTdzZkDcxaY5IitRNCuWh9U5XXNiSBcmAJ9SrcuFzjadEUMijI9AZwaRcifp90lTC06TXOfcgTppqfNUWC41hqzxSe2o4vMAPe8jQm8uAGmgCB9squjmiALQ0kCwAE3iYEaLJY8eNb5LoJTnN7Y+Sar7X0w4lzSKejTv5j5myipvpYlznUi46STYCeQ1Oh6LIDirxoHNG8n5eSNwHFfd6ueDLdDPbSCPVLnNTXEqGRxzg/dGzTYmhTo5c73SdBvHO2ncplHjtJgMOJ7CfvZZrG8YNYOBJJdYak6i3zQ+DxXuAQ5xEkkgiNIjX93UcpzcXFyf/ZXHHBe6lZuqHE2vBLSYFzsRY7XJ/wAboHEcSZWaaYJaYkOJAbYjkbzOkLH4XjfunwPG24PVpvF+Sv28ILh7xrmwYLYMGDeL2HNKeHHiduVfAyMpTVJX8iVPZ2pvUbG+o8tFWYihVDy1ujSRIm/K41V1Tc1j3F9dxI1gk/UHqiMBxpjx+IAWBfobA/fkjlq82OLa9y/QKwY5OujC0xlEnLJvf/V0Q3Dk08/4eYMbxGnPoq/GvqNLsxJGgOc37baKKnUqC7Q48rmB+v8Ahem25uyHiKoIqvvYA9yT90lJzidp5ZQduoKZTqVZEiZO7tBbrfdWNHAuI8VWhbmCJ+g9F0pUZGCYM+i8ESXtLuRjQXsO/qoIc53xOjqdOcgHkrvDYIOMsdScWwPxECOmb6onDYYuHhNGP7Wm/Q+O99ipZZ4xKI4mykNd5IAc5w2knffUj/a0mH4PScPjgmLRbrqpBga4gNdSA5ZSPuZVxSa5nxAluzgJHZzQZHeCpMuaUvoKYY4x+oqhwEEWMdQJ6Rqon+zziYzO0gkSN5iINvNaNgaPFmF9LSPKEFxXif8ATe2nJeQQIaRe4NyALHW9kEJZKtSNkk3VGdGCpU6oyBz43JtPOInsianHXszQJEwATra9wJlZ6rxCs0uIA8IvDTDZsDItuY7pKWMJjNBDdNRrzg3VqhNxTbsQ5RVqqLit7ZP/AAsaLxdx+yJ4dxkVpD2AviwY0vtvaLRa6zVd9JpkxB5Zj9CjuHUHS2rSNMch4wRGoII3+V1uxLmgHk+5o2Ythloa8uEyDAI8nOB+aq8Www1rGkAf3tB9Cd1WYx1UVHOOUOMzl0vCTCs8QLn21LSHCY2LthO6NQjBXQt5JZPbZPis5l03JO8a2iNNeyHZj6zG2fcdTPz1KuOJUHP+HMAPygTsAJGlz5yganCKrbPFRvV5A9M0nTa6OOaK6QmWCT5bNVwr2hc7I04mXGAB7kAAmLTnG5N43RGJY5oc8vbDrOPuxpps66wtLAVWmQ8AjTWD1uNO6tMF7xj21M9JrfxBpgmNvFA5GUubk/dyPjtj7XX4DPeim9lQjM0G9SCzqC2DMhW2E4sKolrXEXkkQPpcof8Am1ExnDZP97HDeL5unRFM4iHD+kWmOUGJ84C83U5pzjseN/srxRhF7lJEr2MJhzWgSIktvytE+SRzqTT4Q0u2+EfQSq7EUXk5nAnuf8wNSmse9roDY/uOnyXmrFO65KvViD0/ZkPcXvLhJd4WnLqZuYugMb7LsBvUdMGG/EZ2FgtB7l7r5ss7D63P7lMZwZ4JIdr8v35K+Esye5tiZen1RmHey7yQTlYOWYz3II+5V5hG+5AaXh0CAAIjsbhFv4Q4tjPB53P/AOgYTGcHiHVKgluYTlAEOiWkOmRZUvHkzpObr7UJWSOPiK/JW1+HudUc5mdhfrOXn5LsNwLEUyYLcvhiRawj4dAVb03BulYnlaQI/wCKkbgHOOYuaZEXYen5jbdUrB7dsnaEvK7tIylHhfvAHMeQw3AdD7TaTAv0uocZw6PDmn/iTHLRDcKxJDsjalVrJIiBHMi7iBr6hWNaowE5i4yBcwTvYZYHI3nyT4afM3afAjJqMK77KrE4YhvxOgC0WPUSTZKGTAa65kzIAAtrIJJJIiNIR7sVQ0AMHUuJ9YRGHoUDH9Sm2ep13uXCf/HmroaeSXvI5apN+wpMXhSDOdgPMH0sLoz2V4lFYMa4nNraQD+YSLdeiuquAwrBL3gk3lzhBvyMplN+CYS4PZJmSHcxBu2Nihnp4zTQyOrmmrNXSda580Fxfjn8PTzyDJAA0163VSPafDMaP6rctgPC4jlEwqjiuPweKeB74hxLQJY6IuI6STr0C8h6KUH9j0YauM+PI7jQqYnCmuCA5jnS1rTceEZpB1Akzy1VI2m00ocRmEmfiJM+LNNzrG+m+64rB1KNT3TgW/FedRJ0IiZEDmq3ChwILYiTE3vzhNjj9vDG+pUui2pY2kCWuY1zTHhkhogXAAGZu4F/JSHg0BppscTBd4stmz4bb2uT6BBYvCPzgvbDvxW5ReOW3JGUuKZw1lU5Ay8tEuty233WrdH3R/J0pKXEgzEMpYh/hf8A1HXBFmE7i3wgbaaIGniXUne7bYxcRN9RHWCuo4nKXMa1uYnMXzBtEOFrXOnNEcN4mHPcS0TF3AXm1yRrveLrYuSu+UBkUGuOGFURUe0F13CYmBt0iB/lWGFbNMSGyd8t77SZ6IY1ZdbdTUa94tAmwRppK2Ru7pBGEqvuDGWMvhECxc6SBvDonoFY4Wq0Us1GG1G2eAPC7Q3HMjfXVV1GsAZBBuLbdfRCVsT7h7nsAy5fEJ10I+QBKZFpdCpW+y6rcaoPbFR4Y7QtcDIPS1xfXW+yzPFq9NwIY8unTwnXYgwhMZxKnWeHe8yu6MF+/j57o7EeyFdrRbOTexEAT626/NHu4oH03dlNQxjZOd2Ugcibj/iP3K0Ps9xINzgRUaSDLdQb2cHgSN1S4n2XqXcXsaREtJ8QvALhHhHWdlHT4HB/6jPUzOloCS9rHL4Nxh8fmcQGPAj8QtMiwOsdD5Kwo1SfLksFgOGMzgufYfEBLSJ6h1uat63C8MNKlduhGR7o7iWmyRLFf0jlNL6makW2k8ylDnnl++gWJr8BNzSxhgC4qOdpaxI201H1WjwHE2Mosmox2olpJZqfDJmwBAveyxxjAYm5dBlSkR4nPcB00+kqKnSa7Zx/5X8pN5RDaoJ0HmFVca40aI8Lcx1AIsQNbtTU6M22Ginls3wzrEz0vt8kZQmJg93a/Uqrf7RYeCX+Dwkw46wJIAnXpurTA187GuLSwkfCdR0PX6JqnatC3CuzzHhuIHvMp1DnH/5CsK9W56qto8Pcyo95ex13GGkTqTOqdXqvzGGnyub9l6mBqKpnjahObtCvxPi02PQeijdVtpraf8ISu5//APJ4OmnPomMrOy3Y4RrMD6rMmS3S6NhjqNvs7ERmMXBken+EG3EENynfdS4p5MZWxEakco3KEdhn7lo/7gfpKSpDttk9DidRlmkDbSfqEVT4/WBvkI5Gm2PpdVxw7vzN+Z+wUlHBzMvBjYB0+oWW2HtS7Nccbj6rGudSpPYR4ZDRYi34pUAwGJFxhqQjQh5EdvH1TcN7Se7aAGyGgAeGIi3MzaETR9t2gBvu3eUekrzW9TG6iqL4xwvuTv8AsfVw+LtmwrTAIH9SLGxHxaW0QVXB4gEE4QzpaoN9olXnDuMCuHPbmABy+LXn90T/ABRm+m/++6StVkTppWvA56eD6b5MfVoVA0zhHg/85mOwJjooMNxOC8e7AOU3vY9RE/Pc+S2HEKlNtI+KXGw8z1F/ms/jMGalPNTdfM5rm+QynsnQ1MZq2uAZaaUeE+TqWLzNsfwgkA36/VLT4gRqJ1J9AhaHAHOd4nhg1mZOnK26Eq0HguyOLwyZIMmBqY1jrombov22JeKSqVF5Q4kJgiwiL63NyPIKetxEPa5nNjm9JgxqsoOIPBEgFSs4sJ3HqilBtcC+nyQYd05piYta/PUb2+iIOIeY/rVL7S6B0uUFTNyfl32R9Sp4Wi+lx7yADyjaD9k9JPsXbXRLg+IPYDlDnTZxdJEjvsiW1qwg0wHG5gX5mImQIi2v0VG94Jd165u991ZHHOJNSYOVrRe5m32Sp3wkOxwTTk+w2nxpzKznVKcBwBLXC5tA15dPRWJ44H4ZzGSw03TIi83iwOblc2Eb6ZerjJaA65BJBnSf1SUKrjmyzJuY3Fsw6iwt0U3p830V+ony1ZoqfHAAWuDhmaATmF5ABgAbSd+igdw51Ok40szw74mgSWmDBOSYsOhWewzi6pHKTppGi9QZRc2k4Uoa6PDyzWv5xqhy+xq/JmJ8OkL7P4t9Wn4gGlsNuCJhv5TcaBZv2lxJ/iDTcTAIvsA6DAFoAB6aKDhWKxH8dncMmofmByn+0xuTpHe6l9qcP7wurA2cBmaRDmQAAerTl+IbyLLN6clFhRjJJyA3cUpmrR8IfkcCJ0J2JkbmDdbeljTXpA0/AZ8QmeekFea8L4XUe+XAtYDMkETBsB6XVtivar3VUiiAG5Wgxe4zTca6opJ7lGPPycmpR3S4+DN4gnOZO5UlJ+lyi8S+nnf4bZnfgNhJ6dkFjGua4ZWnLr8JHlcL2W4ryeCoyfgLaSPxHnqUJjKxzXJ0H0UT+IH8sI7AcOfWI/plsAy55IaBtoJJkwlzlFchwhNgDERQxUE+ndHv4SWuhxpCLH4zHTS6SsaYIBDS38wuPlqPNZfwHt+WAOxhdYkeSmw1GXxIBI3MCOpggBHNdSjMzKO4A7TOiloh0l1MgBwgu2i5MZbmztOyTly7FY/DgU5VYG+s5pILovzn1BQ7qTi6QC62w0VngqBpOc0sLg6CCYDgBaQBI1T63F6TXEOJnQjKZ9YXLMpql2ZLA8crfRDwniTqWZrmOAcRfaeRjSbXVjxLiXgyh5D7EwYEGNTyk7axdVR4+xptmPK0d91CfaBrre7nuRH0KmyaWMp7yjFqXFbRcbi3kQSDEQcxJ57j0siuFYwBzrwHRqZMt17yD6FUmIxDXDwsDTOxP009EtDNpBnbmiljShtCjmue49Ddhg8xSqlrh8TrEX/DG+vbqocNjKGCdkyOdWdPjAzEybCwtI2A5qo4dUcKYHuwXz4m5QCcswS46N5xyjQqJ/C6z6jqjnBrtRDtNmieS82UFe2Uvaelu4TiuRtfAtrVngAU3TMRseYG/TZQ4z2aDGZg8Fx2Nj0jzVrUouY4GlDSW5XAvPiPOZv366KXCYFzv+q5sch++3yT450kmpfglnitu4mfw/BKkGOYFoPn0v5qepw6oAZdMmbEA9dloKYpiwbpzJ7KVzKVvCJMyev20XPWu6oxaRGSHBDrHWc3pZqh4lhHNYCYgQLT2E+S11NzCNG9LqSjTZYZG/IGJtuh/mOPLQX8e1VmAa3QERIt9lYYGo2jNR7bjRul9QTutpU1HhaQDbaO3LdYDj9UmvUB/Of8J2HMs/FCssfSVon4UQ6oSJHQm1zbl1W9xeP90CSbQd5M2gDyled8GxoY+AGnMQJcCcpmxAmDrvzVlxWlUFQudncGzBOkc7QPLqizY906MxTpWWp9qfHE2PS1hqU7iVYYim0hwDmlwBnWzCWnmPF6BZrD1xnkGJHcImpVzw0eETLsupLhHloEn0FGSceGU+q3FpkNZ1WqYL4yi4JImP8A6t6apvDeECoHS7JBEWmdZ+yJxz2mIIGVxaOwFvlzQuDIJId0PLorYtNfBLljXPYlXGPZUqgHV779nOv019Un8zmzwSOkT0F/K/oV2PbFSoCIOd+u4zzvtZCe7MjrKp2x7PPc5dEzsWR8DWg8z4neRIsiODcTc2pL3Esnx6zG8HUGyDe28fJPZBcYFhePqtlFNUDGT7L/ABOMLs3iotHRuZwb/d4CfnCB/jJBArEg6htOB2JtZN99fwkQSTGUG5AJOaPRd7mq8xmrO7NMfVbGoxRkrlJgtPBl8tFomTyAv9IVlgMaAGhotfWJ1I/RCUnPAIY0nM0jMRsXXH91x106JazfdsAa2SBGaIMHUk7aqTUJTltZbpv8uN/snxPE3PezJZwsD0Os7R17IDiXEc3hgEixJvcckRwyi5zgxrg33urvxAfFA59lb1vZjDgNEvJ6HXrpA1A/VTXjwtJ/7FLeTLF15MaXJjHrT472PaIy1232cJ8paLIGhwQ0nZqrcwH5Sbbg2077KtZ4SVoilgnF0zuH0pqUwBJIOaxPYmbDXXRa7CUn3ygNvHL6ahVfB8DTLS5nMAyZdzEDl25q3OIaw+B2YGAJ1nlHNeVq8jnKoo9DTLYrZMzBPcSGw4ADQgX7HS6lpcArF0lrco5uHLoSh3UPeunK4yPFlkDQbNgRpspqfCAGAe7dB/E50nrv1HaFE+PP/v2WqV80Ji+GkG7qX/m39hQOpBg/6jOwcDPy0Up4U38Ib1MCAfkmOzQ6IBna0C20W33Rxg6FyTb65BqGKbUu0z/2mPmBClqUzpkaexn/ADum+9MRmc46jbyUzX+EAwOjeaPYlyGotqm+QWjTDzAAnlP2lEtJBggN7Ab9rpxY0GQL3um4dhcbDz5deiFq+g/S28snpYfMLOdpqq7GeyLHuL6jnZnaGRGg1ETt0VhhMZYhzbtNwCZgk5TNthPmpMVWLoE5Zv2A1k7cvNIU8mOdRdGyhCS55KGh7EsDgc7tdufQ91at4OdDWd2IabebZR7aQidfohcViaf4iZ2yiT8hr9EX8nNN9v8ARnoYo+Co4j7OhwcfeNzN+GGRPR0EjzVCOGPMgWOvy+hWs4fVqh1qbi07uEejVbv4dmbLg0OO4v8AUSCqVrJYuJ8k8sCnzDg86rcGqZoAN+fP9VPQaaQLXt1IPiFxE2HS62dPAuykOc117RyHMHcIGpwao4ySCOuv10To/wCIJupUIlpWuUC8YoxUq5W5jmfd13DxGQMgFpnrdVbcI0yQG5nb+KQNbBxy2srvGUycRU1A95UI21cbfbRSV2AkT4P+PxediAEb1Di6ZiwxkjJ4qmxs7TIkifobXTaeHDSCHX17/uyvOJcPa4tLIGckHMbE3vp6IX+TuE+Js6DXKY129VfDU42k7POnhyXSQ7DcMpughx08TR4QLb/qj+MVizDDIAGyWmLDTT/d1Twab5BuDtpb6hF4jiocDmbraAbRyveEvLim2pLlDcOeCTi+GVgrhlyZd847fqoPevrnI1szry79EVjKLHM/p6j8DvlIOh87pODcaFFuRzYnR0xvNxv3Wu1FyjHkJNOSi5cBPAMIff5nAt93zH4iIjyF/krbE13Pc5oEAax4fK5kXnrZMZjXO+KI5zbzgT0tuUP71maA8ZhsZE30Bi5AuoXKU5uTXgsSjCKigyiCPCRGp5H/AAFK4SQOemuvlqupONPMW1BJt4pMDpLpPokPEJMF2eOQDbXtOoU0pOTsfCKXZZtpsABLGcs2W1hoNTbqlfjwJJbItAjUugATHi5mJsqapxMg2GnMkmOUk9E7+bOsY0vcx68uyB45S7D3wS4LyrxR3whrW5WzIidYyBrovpc6d1X1sbVfVaQ6A3Vp3sYnnz7KuxmLeZktl+zQAGgWA587TKCw9Z9OpnBd3aCfK9v9qjFgUF4sVLOm65o04xZAJAh0aEyD949R1VKMUXmXeFw2H7umY7iALS73YB5h8PBsBaIvyQVLFPmYkbZpn0F1TjxXEXkzJMsDirwniq4wQNTAMGLXIHkosLh2yXPMgCT+lkRiK1N5l0FjBAEluukAbpUtt0hik6ux5xYLsoI+YRLa8EAEH0E/dUFarRFQ/wBMgflP2B080YOM0RkAYYbNpN55ndY8arhMx6iT8o0bKbQB8RMSAOvX5qTDVac+PlMRty76LN1uOB4A5RAb4R9FZ4eoXsEW7H1t3XmzwuHMh8Mqk6QM/GnM4DOwT4ASNCbdEmBwdSS5xe15J5GdASRGiIrYLMAHOLgCDrB7c1YuDbEkmLATonSzLbSMcWyang3gAjL1AbE9T4h8lLRpPGrwTzyx91UVKkA5XxNom377IzCYwgeLMesSppq1x/wHGlwE1m75rBDOLp8MDq6b9olSOxCQvPM/RJQTM/xbEkVasW/qVB/7uVRU4k8aH93Srl70Yrc+DzG2og+OxBvMGPEJE3IAPol4bi3Ob4jMWE8oBXLlRS2CU/cRVHkk/vkoiEq5ehHo8yfbI/elrrJz6Y5JVy7yd4HUq5aWuH4TaRIt00VhRwjfdmpHiNye/TZcuUWr9tUXaRuV2SU3a7wYE9gldVI33C5covLK/Ad/Cg0w4ySTBQz6IB+a5ctSBt2MqYgtsI189UjMQXWMRPyXLlz6YRXYp033mPVNNdwGq5cqklSEN8sZh6pDe5Uz7BKuWPsFdAVeqSbknumNC5cnLhCW+RWOurHAYx7SIJXLkvKk1yMg2pcF3iq5jv8Aohm4lxGuuy5cvP2ou3OyakwbjZOw1Ytcctv31SLl1dmt9BGLxLrXTKGOdMWgBcuSpRVdDE3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data:image/jpeg;base64,/9j/4AAQSkZJRgABAQAAAQABAAD/2wCEAAkGBhMSEBUUExQWFRUWGRcZGBgYGB4aFxocGBgXFxcXHRoYHCYfGBwkGRcXHy8gJCcpLCwsFx8xNTAqNSYrLCkBCQoKDgwOGg8PGiwkHyQsKSwsLCosKSwsKSwsLCwpKSwsLCwsLCkpLCwsKSwsKSwsKSksLCwsLCwsLCwsLCwpLP/AABEIANQA7gMBIgACEQEDEQH/xAAbAAABBQEBAAAAAAAAAAAAAAAEAQIDBQYAB//EADwQAAEDAgQEAwYEBgEFAQEAAAEAAhEDIQQSMUEFUWFxIoGhBhMykbHBQlLR8BQVI2Lh8XIzgpKissJT/8QAGQEAAwEBAQAAAAAAAAAAAAAAAgMEAQAF/8QALREAAgIBBAEDBAIABwAAAAAAAAECEQMEEiExQRMiUTJhgZEUcQUjQqGx0fD/2gAMAwEAAhEDEQA/APVsijdh1Kwrs/VW2ySkyMUoCRzFO4pM4XWzHFAopKPdFlwTXU76IkwHEaywUTxdSlQuN1qOY5j4U+dQtaU2YXHXQTmStqIT3+ycCBuscTdxM+qkYSd03LCe3ou6N5EBU7GHddTpqRA2GkIh30zKJKHqOK6J0iH3UpwpQuTi5MApCtStZdPACUlBYSQj3QqziGIJiDARlbEN5oIVgdFq45Bk/AXhmxEnRE+96oEMOkJ9OmuqzU6DsyVMp6J8pbGoQlNTkgXHEDSlyJ7WJXtR2KSIoKQhPlMcyVpjGtKna9DAEJXVgtoxOiZwlMkBCVeJtA1QFXipMwFqRjZZVsUBuq6rxInRB02PedCrLB8HIglbaMoZQeT5qwoU1PTwjQpmsQOQSgMZRUraYCVqUlLbGpHSuQf8LUzT74xyyBEsZH4ie61pGpv4HEJhCkTJWI5kbmSmOp8lJuha2PibWG6YrYt0uyStVygBBYriUboKtjqlSwHyUtDghN3OTFFR5YpycnUQGriSUVw99xa6O/kLYsbqTC4QNd5LJTsJQafIbTCdlSwuSbKEhVyQJVhohXSuK4LjCP3i73iCbUTa+Na0S4wnbCfeGZgocTiA25KoMfx4x4D06ofDUn1rkk7fvZaombi4q8UBaYVa6u951KscPwQ2k2Vlh8A1ug80LZqTZT4fhb3iTburbD8IY2NyEWlah3BqKEp0A3QJ0J6aUFh1QoalhcClCw0QhUmKxmLDvDRblGly6fMRCvCkRRlXiwZR3eaKyjia5iaYHPUeXi/yi2sfmJJEWga97wFPK5a5X4OUa8iAptR8CU6VT8dxxADWnXVdCO50dOW1WMr8f1yjRVFfHufqY7IRrzm76ytDT4O1wE2tdWNRgRpymJwilLZlXFMWQdHDimIbopG4gpEueh8eOwsIevROrdVNTfIXVdEpDnyhKdWddVIh2m6mlc0cmPlISmkpCVlG2OJXSoy5NDltGWZHFcdeBDRHXdBUKFau60nmdkwYv8xkdVp+GY1r2jL5gDTonNu6ZMkiDh3s6GmXeI9rf5V5RohosAB0StenlyBsYkhQ5OBUUpwKGg0yYFdKaCklDQQlTFNbq4A9SFzKocJBntoo3UwfiAPcSkfUjQeQRbQdzCQU4FQU6k7R++ilQtBJikpCVxTcqw6xA5PDkwNTS5bVnXRKXKkx+Hk2idQrSpdpWSfjXMxBvN7p+KIjNOqDsLwt3vZMRr0laCjShVWH4iLTCs6b7Lsl+TsdD305UYpQVNK5Ksc1yI1I5OTd1hpwpiF0JwTXG6445xURcpFG9EgWNFRPlQSnhyKgEzy92JBjYLR+y5c0mRIIlefU+KXWm9n/AGkePDqO33TmieLPRaNWQpgVVNxItCNo17XSmOT+QmUpeo21EHxDEkMMR1lC6XLDVvoPbiAbJ5KzOFxYJu6Oau2YmQLysTjLlM17o9hEyoTGaYum+/CGr45rTdGkLbLBrlO1yrKWNa6IcDOl7/JFMroZRCUggv7Lm1gdCCq3iGLIaYE/ZVBxWS5/crHGgkzVZpULmwq3B8XDrafvmjDiG8xfqsTSOdtCh53Wf4jw6HOcNzpurmrX6oV+ObF9rovVUXwwHBy7RT8KrCfFzWpo1ZAuspULQSQLmT2S0eJFu6fNblYmD2ujYZ4T2vsszS45Np+as8Fjg4JG0epFmHpHPUQqCE1z50WJBNk+dRueoc5XStpIy7HuqJHO5lRknumOetVMFuiWJTA5Mp1o1um1HjUIwLPCDTA0kzutBw/DvpRmGqz+AxcVQDdpIt9/mtmKD3XLSsnkUGrZ2PG5W0i7wPE4pidVI72jLfCBJVXhsNaHC6seH8KZUfBt91LLPDdSZTHDPbbCh7TkEAgdbpMfxIVHeHTe+qg4pwllKN56f4Ve/FUmN7agDt2Ss+ohKOyhuDFKEt1lpkBhwI+YU9HEFly7qq3D1GPaC34TpsNeRCbUcACSHQOQlRLUKLpJlcse9ctFlT43nBcbeKO/7KSpWB3uqCrxJjoawgFxsTp6GyJwTHN+Jwd2/WVR/Lkid6ZCPZUpuL2lpOoE/O28K/4Z7QNey5hwsdlQVqfizeLnrYeQuB2UnvxmabDNbMDpHfVUS1e+NE8dPUjRNxTXug6QdOiqsTjAZHyQ5xTBlcXAg8te1tLoccRGaALne5gdSp8M23bKckKVIIw2JiBcXRD8bldAMj98lWvrkGSPDp/cbTIHkj6BD2hzTYo55q52gLE6pMnp8XEkawo62LF4BJKUFrdST6JC+dBHc+qR60W+FQe1pcsY2uyJIdMBQvcwtM5p2MaeqIz3g77hdWxTYDWySNZj97KuOokvAiWGLKvDPEkySNoRmHquHwF3WVOX8m9rBD4um57MstbeZ/cJz1Ta+kStMk+GWmE4gRbMJ6FFM4xzHqsmOEPBB947uLfX5q1wznWBI0vb1KWszQ14vuXX88EHRp23+yZR4w0i1z3/AFVPUx8OyyO5bA7a/uUTRqvJBGUjsI9Ch9RfU0a4/wCksn8Ud+QnzQtbH1j8FP5kfqq3HU3vIIdEcv8Ad1Hi/wCILR7sAHcnSPOQlPUpvtIYsPHktG4qqRdt+6cypV/L6qndxbI3xhubSA/U9eQ/VQ0OMVKwOQXaRIaSQJGx3C15Z7b4OWKN0Yn2awY9+y3z0HyW8r1QAAarWek/NY/hnHHMaGtY0Eb7lF4yu2qcziBYCxj691Dnnnnkvpfstxxw44bVy/0aRjWuMCrJ6Ok/VTU8GQ6c71iqeRpkOdI0g2+f3VgfaWDMHKBdoe6PmXyPopXhzy6yV+ENWfHFcwNJi21HNJYczh+Yz+izWO4dXN6jST3n0CSh7ZQZFMk7RUdHyJKMo+1ucjwD1mdwP9LFjz4lw0/7CWTBkdtURDgT2jw9NDt0uuOIdkLQ4zO55WiTfbmpuK+0TmkCmBBHxz3sAfK6oqeMIvP/ALifVU6bfK3mr7UT6iUVSwhLqbWuaKgyzvHhMdZsr3h/DxDXTbUC/kdVn38RJ1vHQEGDytdHU8dYNFVzBBNzEXAjpr10TM0HNVidf2DDJs5yr9GhqVaTXAO1P2jp1CpcTSpucXGWdjLZPkYmxJsFHTr0qtRnvZfNgXelwBz35q2pcOw7bBoG8SfuoXken9s7bfx0UqCzcxpJFH/Gu0YRrsLGJ7K94Jh3Cc1Mydx87zYIgOpiwDI6R+iG/mGR9xFODBiD5SYI/wAoHrJP6YNDVp+OZFzV4GzNJc8TyIyCeUCZTaXD6dKYc49CZEwBytYfRB1cfAkXHe+k2vH71VK7ibqgqBpcWus0aZTaDYc/olevlzL2qvyGtPGD5ZfcT4pSotzkNnQCItN7wSFleK8ZdVM6C0NDraRyRhpmtTyvDi4aG0DSBPKxUVbgwBDoOWDmIMwQLRAuO4VmmyTUaabdkubFC+1QvCOOvY7+q5z2+RI7SJ8pWlwOLp1LtdP9uUDXS8SshwrhdSq9rGPLQTdzZkDcxaY5IitRNCuWh9U5XXNiSBcmAJ9SrcuFzjadEUMijI9AZwaRcifp90lTC06TXOfcgTppqfNUWC41hqzxSe2o4vMAPe8jQm8uAGmgCB9squjmiALQ0kCwAE3iYEaLJY8eNb5LoJTnN7Y+Sar7X0w4lzSKejTv5j5myipvpYlznUi46STYCeQ1Oh6LIDirxoHNG8n5eSNwHFfd6ueDLdDPbSCPVLnNTXEqGRxzg/dGzTYmhTo5c73SdBvHO2ncplHjtJgMOJ7CfvZZrG8YNYOBJJdYak6i3zQ+DxXuAQ5xEkkgiNIjX93UcpzcXFyf/ZXHHBe6lZuqHE2vBLSYFzsRY7XJ/wAboHEcSZWaaYJaYkOJAbYjkbzOkLH4XjfunwPG24PVpvF+Sv28ILh7xrmwYLYMGDeL2HNKeHHiduVfAyMpTVJX8iVPZ2pvUbG+o8tFWYihVDy1ujSRIm/K41V1Tc1j3F9dxI1gk/UHqiMBxpjx+IAWBfobA/fkjlq82OLa9y/QKwY5OujC0xlEnLJvf/V0Q3Dk08/4eYMbxGnPoq/GvqNLsxJGgOc37baKKnUqC7Q48rmB+v8Ahem25uyHiKoIqvvYA9yT90lJzidp5ZQduoKZTqVZEiZO7tBbrfdWNHAuI8VWhbmCJ+g9F0pUZGCYM+i8ESXtLuRjQXsO/qoIc53xOjqdOcgHkrvDYIOMsdScWwPxECOmb6onDYYuHhNGP7Wm/Q+O99ipZZ4xKI4mykNd5IAc5w2knffUj/a0mH4PScPjgmLRbrqpBga4gNdSA5ZSPuZVxSa5nxAluzgJHZzQZHeCpMuaUvoKYY4x+oqhwEEWMdQJ6Rqon+zziYzO0gkSN5iINvNaNgaPFmF9LSPKEFxXif8ATe2nJeQQIaRe4NyALHW9kEJZKtSNkk3VGdGCpU6oyBz43JtPOInsianHXszQJEwATra9wJlZ6rxCs0uIA8IvDTDZsDItuY7pKWMJjNBDdNRrzg3VqhNxTbsQ5RVqqLit7ZP/AAsaLxdx+yJ4dxkVpD2AviwY0vtvaLRa6zVd9JpkxB5Zj9CjuHUHS2rSNMch4wRGoII3+V1uxLmgHk+5o2Ythloa8uEyDAI8nOB+aq8Www1rGkAf3tB9Cd1WYx1UVHOOUOMzl0vCTCs8QLn21LSHCY2LthO6NQjBXQt5JZPbZPis5l03JO8a2iNNeyHZj6zG2fcdTPz1KuOJUHP+HMAPygTsAJGlz5yganCKrbPFRvV5A9M0nTa6OOaK6QmWCT5bNVwr2hc7I04mXGAB7kAAmLTnG5N43RGJY5oc8vbDrOPuxpps66wtLAVWmQ8AjTWD1uNO6tMF7xj21M9JrfxBpgmNvFA5GUubk/dyPjtj7XX4DPeim9lQjM0G9SCzqC2DMhW2E4sKolrXEXkkQPpcof8Am1ExnDZP97HDeL5unRFM4iHD+kWmOUGJ84C83U5pzjseN/srxRhF7lJEr2MJhzWgSIktvytE+SRzqTT4Q0u2+EfQSq7EUXk5nAnuf8wNSmse9roDY/uOnyXmrFO65KvViD0/ZkPcXvLhJd4WnLqZuYugMb7LsBvUdMGG/EZ2FgtB7l7r5ss7D63P7lMZwZ4JIdr8v35K+Esye5tiZen1RmHey7yQTlYOWYz3II+5V5hG+5AaXh0CAAIjsbhFv4Q4tjPB53P/AOgYTGcHiHVKgluYTlAEOiWkOmRZUvHkzpObr7UJWSOPiK/JW1+HudUc5mdhfrOXn5LsNwLEUyYLcvhiRawj4dAVb03BulYnlaQI/wCKkbgHOOYuaZEXYen5jbdUrB7dsnaEvK7tIylHhfvAHMeQw3AdD7TaTAv0uocZw6PDmn/iTHLRDcKxJDsjalVrJIiBHMi7iBr6hWNaowE5i4yBcwTvYZYHI3nyT4afM3afAjJqMK77KrE4YhvxOgC0WPUSTZKGTAa65kzIAAtrIJJJIiNIR7sVQ0AMHUuJ9YRGHoUDH9Sm2ep13uXCf/HmroaeSXvI5apN+wpMXhSDOdgPMH0sLoz2V4lFYMa4nNraQD+YSLdeiuquAwrBL3gk3lzhBvyMplN+CYS4PZJmSHcxBu2Nihnp4zTQyOrmmrNXSda580Fxfjn8PTzyDJAA0163VSPafDMaP6rctgPC4jlEwqjiuPweKeB74hxLQJY6IuI6STr0C8h6KUH9j0YauM+PI7jQqYnCmuCA5jnS1rTceEZpB1Akzy1VI2m00ocRmEmfiJM+LNNzrG+m+64rB1KNT3TgW/FedRJ0IiZEDmq3ChwILYiTE3vzhNjj9vDG+pUui2pY2kCWuY1zTHhkhogXAAGZu4F/JSHg0BppscTBd4stmz4bb2uT6BBYvCPzgvbDvxW5ReOW3JGUuKZw1lU5Ay8tEuty233WrdH3R/J0pKXEgzEMpYh/hf8A1HXBFmE7i3wgbaaIGniXUne7bYxcRN9RHWCuo4nKXMa1uYnMXzBtEOFrXOnNEcN4mHPcS0TF3AXm1yRrveLrYuSu+UBkUGuOGFURUe0F13CYmBt0iB/lWGFbNMSGyd8t77SZ6IY1ZdbdTUa94tAmwRppK2Ru7pBGEqvuDGWMvhECxc6SBvDonoFY4Wq0Us1GG1G2eAPC7Q3HMjfXVV1GsAZBBuLbdfRCVsT7h7nsAy5fEJ10I+QBKZFpdCpW+y6rcaoPbFR4Y7QtcDIPS1xfXW+yzPFq9NwIY8unTwnXYgwhMZxKnWeHe8yu6MF+/j57o7EeyFdrRbOTexEAT626/NHu4oH03dlNQxjZOd2Ugcibj/iP3K0Ps9xINzgRUaSDLdQb2cHgSN1S4n2XqXcXsaREtJ8QvALhHhHWdlHT4HB/6jPUzOloCS9rHL4Nxh8fmcQGPAj8QtMiwOsdD5Kwo1SfLksFgOGMzgufYfEBLSJ6h1uat63C8MNKlduhGR7o7iWmyRLFf0jlNL6makW2k8ylDnnl++gWJr8BNzSxhgC4qOdpaxI201H1WjwHE2Mosmox2olpJZqfDJmwBAveyxxjAYm5dBlSkR4nPcB00+kqKnSa7Zx/5X8pN5RDaoJ0HmFVca40aI8Lcx1AIsQNbtTU6M22Ginls3wzrEz0vt8kZQmJg93a/Uqrf7RYeCX+Dwkw46wJIAnXpurTA187GuLSwkfCdR0PX6JqnatC3CuzzHhuIHvMp1DnH/5CsK9W56qto8Pcyo95ex13GGkTqTOqdXqvzGGnyub9l6mBqKpnjahObtCvxPi02PQeijdVtpraf8ISu5//APJ4OmnPomMrOy3Y4RrMD6rMmS3S6NhjqNvs7ERmMXBken+EG3EENynfdS4p5MZWxEakco3KEdhn7lo/7gfpKSpDttk9DidRlmkDbSfqEVT4/WBvkI5Gm2PpdVxw7vzN+Z+wUlHBzMvBjYB0+oWW2HtS7Nccbj6rGudSpPYR4ZDRYi34pUAwGJFxhqQjQh5EdvH1TcN7Se7aAGyGgAeGIi3MzaETR9t2gBvu3eUekrzW9TG6iqL4xwvuTv8AsfVw+LtmwrTAIH9SLGxHxaW0QVXB4gEE4QzpaoN9olXnDuMCuHPbmABy+LXn90T/ABRm+m/++6StVkTppWvA56eD6b5MfVoVA0zhHg/85mOwJjooMNxOC8e7AOU3vY9RE/Pc+S2HEKlNtI+KXGw8z1F/ms/jMGalPNTdfM5rm+QynsnQ1MZq2uAZaaUeE+TqWLzNsfwgkA36/VLT4gRqJ1J9AhaHAHOd4nhg1mZOnK26Eq0HguyOLwyZIMmBqY1jrombov22JeKSqVF5Q4kJgiwiL63NyPIKetxEPa5nNjm9JgxqsoOIPBEgFSs4sJ3HqilBtcC+nyQYd05piYta/PUb2+iIOIeY/rVL7S6B0uUFTNyfl32R9Sp4Wi+lx7yADyjaD9k9JPsXbXRLg+IPYDlDnTZxdJEjvsiW1qwg0wHG5gX5mImQIi2v0VG94Jd165u991ZHHOJNSYOVrRe5m32Sp3wkOxwTTk+w2nxpzKznVKcBwBLXC5tA15dPRWJ44H4ZzGSw03TIi83iwOblc2Eb6ZerjJaA65BJBnSf1SUKrjmyzJuY3Fsw6iwt0U3p830V+ony1ZoqfHAAWuDhmaATmF5ABgAbSd+igdw51Ok40szw74mgSWmDBOSYsOhWewzi6pHKTppGi9QZRc2k4Uoa6PDyzWv5xqhy+xq/JmJ8OkL7P4t9Wn4gGlsNuCJhv5TcaBZv2lxJ/iDTcTAIvsA6DAFoAB6aKDhWKxH8dncMmofmByn+0xuTpHe6l9qcP7wurA2cBmaRDmQAAerTl+IbyLLN6clFhRjJJyA3cUpmrR8IfkcCJ0J2JkbmDdbeljTXpA0/AZ8QmeekFea8L4XUe+XAtYDMkETBsB6XVtivar3VUiiAG5Wgxe4zTca6opJ7lGPPycmpR3S4+DN4gnOZO5UlJ+lyi8S+nnf4bZnfgNhJ6dkFjGua4ZWnLr8JHlcL2W4ryeCoyfgLaSPxHnqUJjKxzXJ0H0UT+IH8sI7AcOfWI/plsAy55IaBtoJJkwlzlFchwhNgDERQxUE+ndHv4SWuhxpCLH4zHTS6SsaYIBDS38wuPlqPNZfwHt+WAOxhdYkeSmw1GXxIBI3MCOpggBHNdSjMzKO4A7TOiloh0l1MgBwgu2i5MZbmztOyTly7FY/DgU5VYG+s5pILovzn1BQ7qTi6QC62w0VngqBpOc0sLg6CCYDgBaQBI1T63F6TXEOJnQjKZ9YXLMpql2ZLA8crfRDwniTqWZrmOAcRfaeRjSbXVjxLiXgyh5D7EwYEGNTyk7axdVR4+xptmPK0d91CfaBrre7nuRH0KmyaWMp7yjFqXFbRcbi3kQSDEQcxJ57j0siuFYwBzrwHRqZMt17yD6FUmIxDXDwsDTOxP009EtDNpBnbmiljShtCjmue49Ddhg8xSqlrh8TrEX/DG+vbqocNjKGCdkyOdWdPjAzEybCwtI2A5qo4dUcKYHuwXz4m5QCcswS46N5xyjQqJ/C6z6jqjnBrtRDtNmieS82UFe2Uvaelu4TiuRtfAtrVngAU3TMRseYG/TZQ4z2aDGZg8Fx2Nj0jzVrUouY4GlDSW5XAvPiPOZv366KXCYFzv+q5sch++3yT450kmpfglnitu4mfw/BKkGOYFoPn0v5qepw6oAZdMmbEA9dloKYpiwbpzJ7KVzKVvCJMyev20XPWu6oxaRGSHBDrHWc3pZqh4lhHNYCYgQLT2E+S11NzCNG9LqSjTZYZG/IGJtuh/mOPLQX8e1VmAa3QERIt9lYYGo2jNR7bjRul9QTutpU1HhaQDbaO3LdYDj9UmvUB/Of8J2HMs/FCssfSVon4UQ6oSJHQm1zbl1W9xeP90CSbQd5M2gDyled8GxoY+AGnMQJcCcpmxAmDrvzVlxWlUFQudncGzBOkc7QPLqizY906MxTpWWp9qfHE2PS1hqU7iVYYim0hwDmlwBnWzCWnmPF6BZrD1xnkGJHcImpVzw0eETLsupLhHloEn0FGSceGU+q3FpkNZ1WqYL4yi4JImP8A6t6apvDeECoHS7JBEWmdZ+yJxz2mIIGVxaOwFvlzQuDIJId0PLorYtNfBLljXPYlXGPZUqgHV779nOv019Un8zmzwSOkT0F/K/oV2PbFSoCIOd+u4zzvtZCe7MjrKp2x7PPc5dEzsWR8DWg8z4neRIsiODcTc2pL3Esnx6zG8HUGyDe28fJPZBcYFhePqtlFNUDGT7L/ABOMLs3iotHRuZwb/d4CfnCB/jJBArEg6htOB2JtZN99fwkQSTGUG5AJOaPRd7mq8xmrO7NMfVbGoxRkrlJgtPBl8tFomTyAv9IVlgMaAGhotfWJ1I/RCUnPAIY0nM0jMRsXXH91x106JazfdsAa2SBGaIMHUk7aqTUJTltZbpv8uN/snxPE3PezJZwsD0Os7R17IDiXEc3hgEixJvcckRwyi5zgxrg33urvxAfFA59lb1vZjDgNEvJ6HXrpA1A/VTXjwtJ/7FLeTLF15MaXJjHrT472PaIy1232cJ8paLIGhwQ0nZqrcwH5Sbbg2077KtZ4SVoilgnF0zuH0pqUwBJIOaxPYmbDXXRa7CUn3ygNvHL6ahVfB8DTLS5nMAyZdzEDl25q3OIaw+B2YGAJ1nlHNeVq8jnKoo9DTLYrZMzBPcSGw4ADQgX7HS6lpcArF0lrco5uHLoSh3UPeunK4yPFlkDQbNgRpspqfCAGAe7dB/E50nrv1HaFE+PP/v2WqV80Ji+GkG7qX/m39hQOpBg/6jOwcDPy0Up4U38Ib1MCAfkmOzQ6IBna0C20W33Rxg6FyTb65BqGKbUu0z/2mPmBClqUzpkaexn/ADum+9MRmc46jbyUzX+EAwOjeaPYlyGotqm+QWjTDzAAnlP2lEtJBggN7Ab9rpxY0GQL3um4dhcbDz5deiFq+g/S28snpYfMLOdpqq7GeyLHuL6jnZnaGRGg1ETt0VhhMZYhzbtNwCZgk5TNthPmpMVWLoE5Zv2A1k7cvNIU8mOdRdGyhCS55KGh7EsDgc7tdufQ91at4OdDWd2IabebZR7aQidfohcViaf4iZ2yiT8hr9EX8nNN9v8ARnoYo+Co4j7OhwcfeNzN+GGRPR0EjzVCOGPMgWOvy+hWs4fVqh1qbi07uEejVbv4dmbLg0OO4v8AUSCqVrJYuJ8k8sCnzDg86rcGqZoAN+fP9VPQaaQLXt1IPiFxE2HS62dPAuykOc117RyHMHcIGpwao4ySCOuv10To/wCIJupUIlpWuUC8YoxUq5W5jmfd13DxGQMgFpnrdVbcI0yQG5nb+KQNbBxy2srvGUycRU1A95UI21cbfbRSV2AkT4P+PxediAEb1Di6ZiwxkjJ4qmxs7TIkifobXTaeHDSCHX17/uyvOJcPa4tLIGckHMbE3vp6IX+TuE+Js6DXKY129VfDU42k7POnhyXSQ7DcMpughx08TR4QLb/qj+MVizDDIAGyWmLDTT/d1Twab5BuDtpb6hF4jiocDmbraAbRyveEvLim2pLlDcOeCTi+GVgrhlyZd847fqoPevrnI1szry79EVjKLHM/p6j8DvlIOh87pODcaFFuRzYnR0xvNxv3Wu1FyjHkJNOSi5cBPAMIff5nAt93zH4iIjyF/krbE13Pc5oEAax4fK5kXnrZMZjXO+KI5zbzgT0tuUP71maA8ZhsZE30Bi5AuoXKU5uTXgsSjCKigyiCPCRGp5H/AAFK4SQOemuvlqupONPMW1BJt4pMDpLpPokPEJMF2eOQDbXtOoU0pOTsfCKXZZtpsABLGcs2W1hoNTbqlfjwJJbItAjUugATHi5mJsqapxMg2GnMkmOUk9E7+bOsY0vcx68uyB45S7D3wS4LyrxR3whrW5WzIidYyBrovpc6d1X1sbVfVaQ6A3Vp3sYnnz7KuxmLeZktl+zQAGgWA587TKCw9Z9OpnBd3aCfK9v9qjFgUF4sVLOm65o04xZAJAh0aEyD949R1VKMUXmXeFw2H7umY7iALS73YB5h8PBsBaIvyQVLFPmYkbZpn0F1TjxXEXkzJMsDirwniq4wQNTAMGLXIHkosLh2yXPMgCT+lkRiK1N5l0FjBAEluukAbpUtt0hik6ux5xYLsoI+YRLa8EAEH0E/dUFarRFQ/wBMgflP2B080YOM0RkAYYbNpN55ndY8arhMx6iT8o0bKbQB8RMSAOvX5qTDVac+PlMRty76LN1uOB4A5RAb4R9FZ4eoXsEW7H1t3XmzwuHMh8Mqk6QM/GnM4DOwT4ASNCbdEmBwdSS5xe15J5GdASRGiIrYLMAHOLgCDrB7c1YuDbEkmLATonSzLbSMcWyang3gAjL1AbE9T4h8lLRpPGrwTzyx91UVKkA5XxNom377IzCYwgeLMesSppq1x/wHGlwE1m75rBDOLp8MDq6b9olSOxCQvPM/RJQTM/xbEkVasW/qVB/7uVRU4k8aH93Srl70Yrc+DzG2og+OxBvMGPEJE3IAPol4bi3Ob4jMWE8oBXLlRS2CU/cRVHkk/vkoiEq5ehHo8yfbI/elrrJz6Y5JVy7yd4HUq5aWuH4TaRIt00VhRwjfdmpHiNye/TZcuUWr9tUXaRuV2SU3a7wYE9gldVI33C5covLK/Ad/Cg0w4ySTBQz6IB+a5ctSBt2MqYgtsI189UjMQXWMRPyXLlz6YRXYp033mPVNNdwGq5cqklSEN8sZh6pDe5Uz7BKuWPsFdAVeqSbknumNC5cnLhCW+RWOurHAYx7SIJXLkvKk1yMg2pcF3iq5jv8Aohm4lxGuuy5cvP2ou3OyakwbjZOw1Ytcctv31SLl1dmt9BGLxLrXTKGOdMWgBcuSpRVdDE3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6" name="Picture 6" descr="http://img1.liveinternet.ru/images/attach/c/0/47/840/47840766_0a195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807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1200 танков участвовало в сражении под Прохоровкой.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img-fotki.yandex.ru/get/5822/21418304.20/0_765ba_1ff4bd74_-1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72390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Курская земля горела под ногами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://img15.nnm.ru/0/e/1/5/c/6f77904b225befb1c87dc85d8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6868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Колонна пленных под Курском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48400" y="1645920"/>
            <a:ext cx="2438400" cy="452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Немцы</a:t>
            </a:r>
          </a:p>
          <a:p>
            <a:pPr>
              <a:buNone/>
            </a:pPr>
            <a:r>
              <a:rPr lang="ru-RU" dirty="0" smtClean="0"/>
              <a:t>потеряли 30 лучших дивизий. </a:t>
            </a:r>
          </a:p>
          <a:p>
            <a:pPr>
              <a:buNone/>
            </a:pPr>
            <a:r>
              <a:rPr lang="ru-RU" dirty="0" smtClean="0"/>
              <a:t>Потери в живой силе и технике были</a:t>
            </a:r>
          </a:p>
          <a:p>
            <a:pPr>
              <a:buNone/>
            </a:pPr>
            <a:r>
              <a:rPr lang="ru-RU" dirty="0" err="1" smtClean="0"/>
              <a:t>Невосполни-мы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9698" name="Picture 2" descr="http://img-fotki.yandex.ru/get/4304/viktor3951.46/0_51f86_f18344c0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56388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Долгожданный салют Победы.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628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освобождения Белгорода  впервые за всю историю войны в Москве был произведён победный салют. Вся страна праздновала  первые победы.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d-pankratov.ru/wp-content/uploads/2010/08/salut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0" y="4038600"/>
            <a:ext cx="2857500" cy="1514475"/>
          </a:xfrm>
          <a:prstGeom prst="rect">
            <a:avLst/>
          </a:prstGeom>
          <a:noFill/>
        </p:spPr>
      </p:pic>
      <p:pic>
        <p:nvPicPr>
          <p:cNvPr id="35844" name="Picture 4" descr="http://rusedin.ru/wp-content/uploads/2010/08/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4572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Поклонимся великим тем годам….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tooltip="Звонница"/>
              </a:rPr>
              <a:t>Звонница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 память о погибших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Прохоровском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1746" name="Picture 2" descr="http://upload.wikimedia.org/wikipedia/commons/thumb/c/c4/ProkhorovkaMonument.jpg/220px-ProkhorovkaMonu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41148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Никто не забыт – ничто не забыто.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Собор в память о погибших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Прохоровском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upload.wikimedia.org/wikipedia/commons/thumb/2/27/Prokhorovka_Cathedral.jpg/170px-Prokhorovka_Cathed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3886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Мемориал Славы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tureo.ru/uploads/posts/2011-05/1305726682_ta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3820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encrypted-tbn0.gstatic.com/images?q=tbn:ANd9GcRMvivoQO--n9r-pRZuJVIZ0_unNL_cwPJ1m2mkjEKgiMsS1pa9T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"/>
            <a:ext cx="81534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k-istine.ru/images/patriotism/kursk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Манштейн</a:t>
            </a:r>
            <a:r>
              <a:rPr lang="ru-RU" dirty="0" smtClean="0"/>
              <a:t> и его генералы "за работой» плана «Цитадель».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school48.beluo.ru/kursk1943/img/foto1/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229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653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Начало операции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«Цитадель</a:t>
            </a:r>
            <a:r>
              <a:rPr lang="ru-RU" sz="4400" dirty="0" smtClean="0"/>
              <a:t>».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628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Гитлер решил взять реванш под Курском и стали перебрасывать новую технику. Появились мощные фашистские танки «Тигр» и «Пантера»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img-fotki.yandex.ru/get/4212/viktor3951.21/0_4cf1c_374fa086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47625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-fotki.yandex.ru/get/6432/83653351.225/0_aa91c_55d35421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4953000" cy="4953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10200" y="228600"/>
            <a:ext cx="3352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Командующий Центральным фронтом генерал армии К.К. Рокоссовский и член Военного совета фронта генерал-майор К.Ф. Телегин на передовых позициях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перед началом битвы на Курской дуге. 1943 год.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Главнокомандующие армий: И.И. Конев, Г.К.Жуков, К.К.Рокоссовский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://9may1945.su/img/Marshals/kone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2762250" cy="4953000"/>
          </a:xfrm>
          <a:prstGeom prst="rect">
            <a:avLst/>
          </a:prstGeom>
          <a:noFill/>
        </p:spPr>
      </p:pic>
      <p:pic>
        <p:nvPicPr>
          <p:cNvPr id="34820" name="Picture 4" descr="http://www.zelenograd41news.ru/files/images/dgbfdbvdfb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676400"/>
            <a:ext cx="2867025" cy="5029200"/>
          </a:xfrm>
          <a:prstGeom prst="rect">
            <a:avLst/>
          </a:prstGeom>
          <a:noFill/>
        </p:spPr>
      </p:pic>
      <p:pic>
        <p:nvPicPr>
          <p:cNvPr id="34822" name="Picture 6" descr="http://www.hdirussia.ru/assets/images/juk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600200"/>
            <a:ext cx="310515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Участник Курской битвы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Андреев Павел Алексеевич</a:t>
            </a:r>
          </a:p>
          <a:p>
            <a:pPr>
              <a:buNone/>
            </a:pPr>
            <a:r>
              <a:rPr lang="ru-RU" sz="2400" dirty="0" smtClean="0"/>
              <a:t>Участник Сталинградской</a:t>
            </a:r>
          </a:p>
          <a:p>
            <a:pPr>
              <a:buNone/>
            </a:pPr>
            <a:r>
              <a:rPr lang="ru-RU" sz="2400" dirty="0" smtClean="0"/>
              <a:t>и Курской битвы. Прошёл</a:t>
            </a:r>
          </a:p>
          <a:p>
            <a:pPr>
              <a:buNone/>
            </a:pPr>
            <a:r>
              <a:rPr lang="ru-RU" sz="2400" dirty="0" smtClean="0"/>
              <a:t>всю войну и День победы</a:t>
            </a:r>
          </a:p>
          <a:p>
            <a:pPr>
              <a:buNone/>
            </a:pPr>
            <a:r>
              <a:rPr lang="ru-RU" sz="2400" dirty="0" smtClean="0"/>
              <a:t>встретил в Кенигсберге.</a:t>
            </a:r>
          </a:p>
          <a:p>
            <a:pPr>
              <a:buNone/>
            </a:pPr>
            <a:r>
              <a:rPr lang="ru-RU" sz="2400" dirty="0" smtClean="0"/>
              <a:t>Награждён Орденом</a:t>
            </a:r>
          </a:p>
          <a:p>
            <a:pPr>
              <a:buNone/>
            </a:pPr>
            <a:r>
              <a:rPr lang="ru-RU" sz="2400" dirty="0" smtClean="0"/>
              <a:t>Отечественной войны </a:t>
            </a:r>
            <a:r>
              <a:rPr lang="en-US" sz="2400" dirty="0" smtClean="0"/>
              <a:t>II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степени, медалями « За</a:t>
            </a:r>
          </a:p>
          <a:p>
            <a:pPr>
              <a:buNone/>
            </a:pPr>
            <a:r>
              <a:rPr lang="ru-RU" sz="2400" dirty="0" smtClean="0"/>
              <a:t>отвагу», « За оборону</a:t>
            </a:r>
          </a:p>
          <a:p>
            <a:pPr>
              <a:buNone/>
            </a:pPr>
            <a:r>
              <a:rPr lang="ru-RU" sz="2400" dirty="0" smtClean="0"/>
              <a:t>Сталинграда», « За победу над Германией». Получал</a:t>
            </a:r>
          </a:p>
          <a:p>
            <a:pPr>
              <a:buNone/>
            </a:pPr>
            <a:r>
              <a:rPr lang="ru-RU" sz="2400" dirty="0" smtClean="0"/>
              <a:t>Благодарственные письма от самого Сталина.</a:t>
            </a:r>
            <a:endParaRPr lang="ru-RU" sz="2400" dirty="0"/>
          </a:p>
        </p:txBody>
      </p:sp>
      <p:pic>
        <p:nvPicPr>
          <p:cNvPr id="30721" name="Picture 1" descr="C:\Users\user\Desktop\фото\P11-09-13_10.09[0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447800"/>
            <a:ext cx="42672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Троицкая Зоя Александровна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45920"/>
            <a:ext cx="3810000" cy="452628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Участница Сталинградской</a:t>
            </a:r>
          </a:p>
          <a:p>
            <a:pPr algn="ctr">
              <a:buNone/>
            </a:pPr>
            <a:r>
              <a:rPr lang="ru-RU" dirty="0" smtClean="0"/>
              <a:t>и Курской битвы. Прошла</a:t>
            </a:r>
          </a:p>
          <a:p>
            <a:pPr algn="ctr">
              <a:buNone/>
            </a:pPr>
            <a:r>
              <a:rPr lang="ru-RU" dirty="0" smtClean="0"/>
              <a:t>всю войну и День победы</a:t>
            </a:r>
          </a:p>
          <a:p>
            <a:pPr algn="ctr">
              <a:buNone/>
            </a:pPr>
            <a:r>
              <a:rPr lang="ru-RU" dirty="0" smtClean="0"/>
              <a:t>встретил в Чехословакии.</a:t>
            </a:r>
          </a:p>
          <a:p>
            <a:pPr algn="ctr">
              <a:buNone/>
            </a:pPr>
            <a:r>
              <a:rPr lang="ru-RU" dirty="0" smtClean="0"/>
              <a:t>Награждёна Орденом</a:t>
            </a:r>
          </a:p>
          <a:p>
            <a:pPr algn="ctr">
              <a:buNone/>
            </a:pPr>
            <a:r>
              <a:rPr lang="ru-RU" dirty="0" smtClean="0"/>
              <a:t>Отечественной войны </a:t>
            </a:r>
            <a:r>
              <a:rPr lang="en-US" dirty="0" smtClean="0"/>
              <a:t>II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степени, медалями « За</a:t>
            </a:r>
          </a:p>
          <a:p>
            <a:pPr algn="ctr">
              <a:buNone/>
            </a:pPr>
            <a:r>
              <a:rPr lang="ru-RU" dirty="0" smtClean="0"/>
              <a:t>отвагу», « За оборону</a:t>
            </a:r>
          </a:p>
          <a:p>
            <a:pPr algn="ctr">
              <a:buNone/>
            </a:pPr>
            <a:r>
              <a:rPr lang="ru-RU" dirty="0" smtClean="0"/>
              <a:t>Сталинграда», « За победу над Германией». От начала войны и до победного конца была связисткой- телефонисткой.</a:t>
            </a:r>
            <a:endParaRPr lang="ru-RU" dirty="0"/>
          </a:p>
        </p:txBody>
      </p:sp>
      <p:pic>
        <p:nvPicPr>
          <p:cNvPr id="2050" name="Picture 2" descr="I:\Images\P19-09-13_13.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752600"/>
            <a:ext cx="44196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емецкая авиация  под Курском.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imagesbase.com/index2.php?option=com_datsogallery&amp;func=wmark&amp;mid=71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02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268</TotalTime>
  <Words>267</Words>
  <PresentationFormat>Экран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Литейная</vt:lpstr>
      <vt:lpstr>Курская Битва</vt:lpstr>
      <vt:lpstr>Слайд 2</vt:lpstr>
      <vt:lpstr>Манштейн и его генералы "за работой» плана «Цитадель».</vt:lpstr>
      <vt:lpstr>  Начало операции «Цитадель». </vt:lpstr>
      <vt:lpstr>Слайд 5</vt:lpstr>
      <vt:lpstr>Главнокомандующие армий: И.И. Конев, Г.К.Жуков, К.К.Рокоссовский</vt:lpstr>
      <vt:lpstr>Участник Курской битвы</vt:lpstr>
      <vt:lpstr>Троицкая Зоя Александровна</vt:lpstr>
      <vt:lpstr>Немецкая авиация  под Курском.</vt:lpstr>
      <vt:lpstr>12 июля 1943 г. Танковое сражение под Прохоровкой</vt:lpstr>
      <vt:lpstr>1200 танков участвовало в сражении под Прохоровкой.</vt:lpstr>
      <vt:lpstr>Курская земля горела под ногами</vt:lpstr>
      <vt:lpstr>Колонна пленных под Курском</vt:lpstr>
      <vt:lpstr>Долгожданный салют Победы.</vt:lpstr>
      <vt:lpstr>Поклонимся великим тем годам…. </vt:lpstr>
      <vt:lpstr>Никто не забыт – ничто не забыто.</vt:lpstr>
      <vt:lpstr>Мемориал Славы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Tata</cp:lastModifiedBy>
  <cp:revision>32</cp:revision>
  <dcterms:created xsi:type="dcterms:W3CDTF">2013-09-10T17:54:31Z</dcterms:created>
  <dcterms:modified xsi:type="dcterms:W3CDTF">2014-01-10T20:57:42Z</dcterms:modified>
</cp:coreProperties>
</file>