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70" r:id="rId9"/>
    <p:sldId id="264" r:id="rId10"/>
    <p:sldId id="262" r:id="rId11"/>
    <p:sldId id="265" r:id="rId12"/>
    <p:sldId id="266" r:id="rId13"/>
    <p:sldId id="267" r:id="rId14"/>
    <p:sldId id="268" r:id="rId15"/>
    <p:sldId id="269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45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!!!Festival\__Temp\_640357\&#1053;&#1086;&#1074;&#1072;&#1103;%20&#1087;&#1072;&#1087;&#1082;&#1072;%20(2)\&#1056;&#1086;&#1089;&#1089;&#1080;&#1103;%20&#1084;&#1099;%20&#1076;&#1077;&#1090;&#1080;%20&#1090;&#1074;&#1086;&#1080;%202.wmv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!!!Festival\__Temp\_640357\&#1053;&#1086;&#1074;&#1072;&#1103;%20&#1087;&#1072;&#1087;&#1082;&#1072;%20(2)\&#1056;&#1086;&#1084;&#1072;&#1096;&#1082;&#1086;&#1074;&#1072;&#1103;%20&#1056;&#1091;&#1089;&#1100;.wmv" TargetMode="Externa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!!!Festival\__Temp\_640357\&#1053;&#1086;&#1074;&#1072;&#1103;%20&#1087;&#1072;&#1087;&#1082;&#1072;%20(2)\gimn_russia.wmv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12930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731520"/>
            <a:ext cx="8712968" cy="5793824"/>
          </a:xfrm>
        </p:spPr>
        <p:txBody>
          <a:bodyPr/>
          <a:lstStyle/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3600" dirty="0" smtClean="0">
                <a:solidFill>
                  <a:schemeClr val="tx1"/>
                </a:solidFill>
                <a:latin typeface="Times New Roman"/>
                <a:ea typeface="Times New Roman"/>
              </a:rPr>
              <a:t>Берегите </a:t>
            </a:r>
            <a:r>
              <a:rPr lang="ru-RU" sz="3600" dirty="0">
                <a:solidFill>
                  <a:schemeClr val="tx1"/>
                </a:solidFill>
                <a:latin typeface="Times New Roman"/>
                <a:ea typeface="Times New Roman"/>
              </a:rPr>
              <a:t>Россию - нет России другой, </a:t>
            </a: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3600" dirty="0">
                <a:solidFill>
                  <a:schemeClr val="tx1"/>
                </a:solidFill>
                <a:latin typeface="Times New Roman"/>
                <a:ea typeface="Times New Roman"/>
              </a:rPr>
              <a:t>Берегите ее тишину и покой. </a:t>
            </a: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3600" dirty="0">
                <a:solidFill>
                  <a:schemeClr val="tx1"/>
                </a:solidFill>
                <a:latin typeface="Times New Roman"/>
                <a:ea typeface="Times New Roman"/>
              </a:rPr>
              <a:t>Это небо и солнце, этот хлеб на стопе </a:t>
            </a: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3600" dirty="0">
                <a:solidFill>
                  <a:schemeClr val="tx1"/>
                </a:solidFill>
                <a:latin typeface="Times New Roman"/>
                <a:ea typeface="Times New Roman"/>
              </a:rPr>
              <a:t>И родное оконце в позабытом селе...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17868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2038" y="1268760"/>
            <a:ext cx="5432391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Илья Муромец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827584" y="188640"/>
            <a:ext cx="2808312" cy="289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3638292"/>
            <a:ext cx="3753168" cy="2887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939820" y="4505507"/>
            <a:ext cx="6408712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Font typeface="Georgia" pitchFamily="18" charset="0"/>
              <a:buNone/>
            </a:pPr>
            <a:r>
              <a:rPr lang="ru-RU" dirty="0" smtClean="0">
                <a:solidFill>
                  <a:srgbClr val="FF0000"/>
                </a:solidFill>
              </a:rPr>
              <a:t>Александр</a:t>
            </a:r>
          </a:p>
          <a:p>
            <a:pPr marL="0" indent="0">
              <a:buFont typeface="Georgia" pitchFamily="18" charset="0"/>
              <a:buNone/>
            </a:pPr>
            <a:r>
              <a:rPr lang="ru-RU" dirty="0" smtClean="0">
                <a:solidFill>
                  <a:srgbClr val="FF0000"/>
                </a:solidFill>
              </a:rPr>
              <a:t> Невский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4686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2427176" cy="3367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574173"/>
            <a:ext cx="2427176" cy="3131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2912038" y="1268760"/>
            <a:ext cx="543239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Font typeface="Georgia" pitchFamily="18" charset="0"/>
              <a:buNone/>
            </a:pPr>
            <a:r>
              <a:rPr lang="ru-RU" dirty="0" smtClean="0">
                <a:solidFill>
                  <a:srgbClr val="FF0000"/>
                </a:solidFill>
              </a:rPr>
              <a:t>Адмирал </a:t>
            </a:r>
          </a:p>
          <a:p>
            <a:pPr marL="0" indent="0">
              <a:buFont typeface="Georgia" pitchFamily="18" charset="0"/>
              <a:buNone/>
            </a:pPr>
            <a:r>
              <a:rPr lang="ru-RU" dirty="0" smtClean="0">
                <a:solidFill>
                  <a:srgbClr val="FF0000"/>
                </a:solidFill>
              </a:rPr>
              <a:t>Федор Ушаков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08997" y="4397673"/>
            <a:ext cx="543239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Font typeface="Georgia" pitchFamily="18" charset="0"/>
              <a:buNone/>
            </a:pPr>
            <a:r>
              <a:rPr lang="ru-RU" dirty="0" smtClean="0">
                <a:solidFill>
                  <a:srgbClr val="FF0000"/>
                </a:solidFill>
              </a:rPr>
              <a:t>Александр Суворов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8329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5496" y="764704"/>
            <a:ext cx="543239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Font typeface="Georgia" pitchFamily="18" charset="0"/>
              <a:buNone/>
            </a:pPr>
            <a:r>
              <a:rPr lang="ru-RU" dirty="0" smtClean="0">
                <a:solidFill>
                  <a:srgbClr val="FF0000"/>
                </a:solidFill>
              </a:rPr>
              <a:t>Михаил Кутузов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Заголовок 1"/>
          <p:cNvSpPr txBox="1">
            <a:spLocks noGrp="1"/>
          </p:cNvSpPr>
          <p:nvPr>
            <p:ph type="title"/>
          </p:nvPr>
        </p:nvSpPr>
        <p:spPr>
          <a:xfrm>
            <a:off x="2051720" y="422108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Font typeface="Georgia" pitchFamily="18" charset="0"/>
              <a:buNone/>
            </a:pPr>
            <a:r>
              <a:rPr lang="ru-RU" dirty="0" smtClean="0">
                <a:solidFill>
                  <a:srgbClr val="FF0000"/>
                </a:solidFill>
              </a:rPr>
              <a:t>Георгий Жуков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99935" y="206024"/>
            <a:ext cx="2952328" cy="3239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2829189"/>
            <a:ext cx="2664296" cy="3719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48329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332656"/>
            <a:ext cx="8784976" cy="4608512"/>
          </a:xfrm>
        </p:spPr>
        <p:txBody>
          <a:bodyPr>
            <a:normAutofit/>
          </a:bodyPr>
          <a:lstStyle/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3600" dirty="0">
                <a:solidFill>
                  <a:schemeClr val="tx1"/>
                </a:solidFill>
                <a:latin typeface="Times New Roman"/>
                <a:ea typeface="Times New Roman"/>
              </a:rPr>
              <a:t>Берегите Россию, без нее нам не жить.</a:t>
            </a: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3600" dirty="0">
                <a:solidFill>
                  <a:schemeClr val="tx1"/>
                </a:solidFill>
                <a:latin typeface="Times New Roman"/>
                <a:ea typeface="Times New Roman"/>
              </a:rPr>
              <a:t>Берегите ее, чтобы вечно ей быть </a:t>
            </a: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3600" dirty="0">
                <a:solidFill>
                  <a:schemeClr val="tx1"/>
                </a:solidFill>
                <a:latin typeface="Times New Roman"/>
                <a:ea typeface="Times New Roman"/>
              </a:rPr>
              <a:t>Нашей правдой и </a:t>
            </a:r>
            <a:r>
              <a:rPr lang="ru-RU" sz="3600" dirty="0" smtClean="0">
                <a:solidFill>
                  <a:schemeClr val="tx1"/>
                </a:solidFill>
                <a:latin typeface="Times New Roman"/>
                <a:ea typeface="Times New Roman"/>
              </a:rPr>
              <a:t>силой, всею </a:t>
            </a:r>
            <a:r>
              <a:rPr lang="ru-RU" sz="3600" dirty="0">
                <a:solidFill>
                  <a:schemeClr val="tx1"/>
                </a:solidFill>
                <a:latin typeface="Times New Roman"/>
                <a:ea typeface="Times New Roman"/>
              </a:rPr>
              <a:t>нашей судьбой                            </a:t>
            </a: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3600" dirty="0">
                <a:solidFill>
                  <a:schemeClr val="tx1"/>
                </a:solidFill>
                <a:latin typeface="Times New Roman"/>
                <a:ea typeface="Times New Roman"/>
              </a:rPr>
              <a:t>Берегите Россию - нет России другой. </a:t>
            </a:r>
          </a:p>
          <a:p>
            <a:endParaRPr lang="ru-RU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8329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оссия мы дети твои 2.wmv">
            <a:hlinkClick r:id="" action="ppaction://media"/>
          </p:cNvPr>
          <p:cNvPicPr>
            <a:picLocks noGrp="1" noRot="1" noChangeAspect="1"/>
          </p:cNvPicPr>
          <p:nvPr>
            <p:ph sz="quarter" idx="13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-1"/>
            <a:ext cx="9144000" cy="6915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33675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33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7" y="-171400"/>
            <a:ext cx="5461993" cy="6552728"/>
          </a:xfrm>
        </p:spPr>
        <p:txBody>
          <a:bodyPr/>
          <a:lstStyle/>
          <a:p>
            <a:pPr marL="0" indent="0" algn="l">
              <a:lnSpc>
                <a:spcPct val="150000"/>
              </a:lnSpc>
              <a:buNone/>
            </a:pPr>
            <a:r>
              <a:rPr lang="ru-RU" sz="5400" dirty="0" err="1" smtClean="0"/>
              <a:t>одина</a:t>
            </a: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err="1" smtClean="0"/>
              <a:t>течество</a:t>
            </a: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err="1" smtClean="0"/>
              <a:t>трана</a:t>
            </a: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err="1" smtClean="0"/>
              <a:t>емья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48244" y="116632"/>
            <a:ext cx="5918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18537" y="2564904"/>
            <a:ext cx="6078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56525" y="1340768"/>
            <a:ext cx="6719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62396" y="5877272"/>
            <a:ext cx="6286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Я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17424" y="4850904"/>
            <a:ext cx="6703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88585" y="3789040"/>
            <a:ext cx="6078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0317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омашковая Русь.wmv">
            <a:hlinkClick r:id="" action="ppaction://media"/>
          </p:cNvPr>
          <p:cNvPicPr>
            <a:picLocks noGrp="1" noRot="1" noChangeAspect="1"/>
          </p:cNvPicPr>
          <p:nvPr>
            <p:ph sz="quarter" idx="13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70814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603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569418"/>
            <a:ext cx="9144000" cy="7996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7081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548664" cy="7042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7081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Картинка 161 из 1294391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83567" y="980728"/>
            <a:ext cx="8149049" cy="44644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9912" y="3212976"/>
            <a:ext cx="2768095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РОССИЯ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081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2" descr="D:\Общие документы\КАРТИНКИ\АНИМИРОВАННЫЕ КАРТИНКИ\1 (403).gif"/>
          <p:cNvPicPr>
            <a:picLocks noGrp="1" noChangeAspect="1" noChangeArrowheads="1" noCrop="1"/>
          </p:cNvPicPr>
          <p:nvPr>
            <p:ph sz="quarter" idx="13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115616" y="1052736"/>
            <a:ext cx="3168352" cy="2376264"/>
          </a:xfrm>
          <a:prstGeom prst="rect">
            <a:avLst/>
          </a:prstGeom>
          <a:noFill/>
        </p:spPr>
      </p:pic>
      <p:pic>
        <p:nvPicPr>
          <p:cNvPr id="8" name="Picture 14" descr="http://petr-ul.narod.ru/gif/p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4048" y="2564904"/>
            <a:ext cx="3786214" cy="38576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517868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59" y="764704"/>
            <a:ext cx="7889807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63018" y="1268760"/>
            <a:ext cx="47868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благородство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36584" y="2967335"/>
            <a:ext cx="35445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честность</a:t>
            </a:r>
            <a:endParaRPr lang="ru-RU" sz="5400" b="1" cap="none" spc="0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434204" y="4797152"/>
            <a:ext cx="47420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великодушие</a:t>
            </a:r>
            <a:endParaRPr lang="ru-RU" sz="5400" b="1" cap="none" spc="0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7868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gimn_russia.wmv">
            <a:hlinkClick r:id="" action="ppaction://media"/>
          </p:cNvPr>
          <p:cNvPicPr>
            <a:picLocks noGrp="1" noRot="1" noChangeAspect="1"/>
          </p:cNvPicPr>
          <p:nvPr>
            <p:ph sz="quarter" idx="13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16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6" descr="Картинка 1 из 9181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720" y="332656"/>
            <a:ext cx="5040560" cy="60455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484686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99</TotalTime>
  <Words>85</Words>
  <Application>Microsoft Office PowerPoint</Application>
  <PresentationFormat>Экран (4:3)</PresentationFormat>
  <Paragraphs>27</Paragraphs>
  <Slides>16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Воздушный поток</vt:lpstr>
      <vt:lpstr>Слайд 1</vt:lpstr>
      <vt:lpstr>Слайд 2</vt:lpstr>
      <vt:lpstr>Слайд 3</vt:lpstr>
      <vt:lpstr>Слайд 4</vt:lpstr>
      <vt:lpstr>РОССИЯ</vt:lpstr>
      <vt:lpstr>Слайд 6</vt:lpstr>
      <vt:lpstr>Слайд 7</vt:lpstr>
      <vt:lpstr>Слайд 8</vt:lpstr>
      <vt:lpstr>Слайд 9</vt:lpstr>
      <vt:lpstr>Слайд 10</vt:lpstr>
      <vt:lpstr>Илья Муромец</vt:lpstr>
      <vt:lpstr>Слайд 12</vt:lpstr>
      <vt:lpstr>Георгий Жуков</vt:lpstr>
      <vt:lpstr>Слайд 14</vt:lpstr>
      <vt:lpstr>Слайд 15</vt:lpstr>
      <vt:lpstr>одина течество трана емья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Spray</dc:creator>
  <cp:lastModifiedBy>Tata</cp:lastModifiedBy>
  <cp:revision>10</cp:revision>
  <dcterms:created xsi:type="dcterms:W3CDTF">2012-02-27T17:44:24Z</dcterms:created>
  <dcterms:modified xsi:type="dcterms:W3CDTF">2014-01-08T22:33:41Z</dcterms:modified>
</cp:coreProperties>
</file>