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70" r:id="rId4"/>
    <p:sldId id="268" r:id="rId5"/>
    <p:sldId id="271" r:id="rId6"/>
    <p:sldId id="269" r:id="rId7"/>
    <p:sldId id="258" r:id="rId8"/>
    <p:sldId id="263" r:id="rId9"/>
    <p:sldId id="264" r:id="rId10"/>
    <p:sldId id="272" r:id="rId11"/>
    <p:sldId id="262" r:id="rId12"/>
    <p:sldId id="274" r:id="rId13"/>
    <p:sldId id="273" r:id="rId14"/>
    <p:sldId id="275" r:id="rId15"/>
    <p:sldId id="260" r:id="rId16"/>
    <p:sldId id="266" r:id="rId17"/>
    <p:sldId id="276" r:id="rId18"/>
    <p:sldId id="259" r:id="rId19"/>
    <p:sldId id="267" r:id="rId20"/>
    <p:sldId id="26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5958DC7-7BF7-4914-B0CD-A4FA17660367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7BFC38A-4199-4753-8BCF-2BE9D4D82C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&#1040;&#1092;&#1088;&#1080;&#1082;&#1072;&#1085;%20&#1040;&#1085;&#1076;&#1088;&#1077;&#1077;&#1074;&#1080;&#1095;%20&#1041;&#1072;&#1083;&#1100;&#1073;&#1091;&#1088;&#1086;&#1074;/&#1058;&#1080;&#1090;&#1091;&#1083;&#1100;&#1085;&#1099;&#1081;%20&#1083;&#1080;&#1089;&#1090;..doc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71480"/>
            <a:ext cx="9144000" cy="857232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«НЕПРИЗНАННЫЙ ТРИУМФ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…»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6182" y="2285992"/>
            <a:ext cx="5357818" cy="3066470"/>
          </a:xfrm>
          <a:prstGeom prst="rect">
            <a:avLst/>
          </a:prstGeom>
          <a:noFill/>
        </p:spPr>
        <p:txBody>
          <a:bodyPr wrap="square" rtlCol="0">
            <a:prstTxWarp prst="textWave4">
              <a:avLst>
                <a:gd name="adj1" fmla="val 0"/>
                <a:gd name="adj2" fmla="val -5596"/>
              </a:avLst>
            </a:prstTxWarp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БАЛЬБУРОВ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АФРИКАН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Андреевич</a:t>
            </a:r>
          </a:p>
          <a:p>
            <a:pPr algn="ctr"/>
            <a:endParaRPr lang="ru-RU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1785918" y="0"/>
            <a:ext cx="5429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МБОУ Семёновская СОШ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868" y="6215082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2013 год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Q\Desktop\О Бальбурове\бальбуров из биографии\бальбуров 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785926"/>
            <a:ext cx="2888903" cy="3786214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6072198" y="5143512"/>
            <a:ext cx="2857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Работу выполнила</a:t>
            </a:r>
          </a:p>
          <a:p>
            <a:pPr algn="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зав. библиотекой</a:t>
            </a:r>
          </a:p>
          <a:p>
            <a:pPr algn="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Галиулина Т.П.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214290"/>
            <a:ext cx="7572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Творчество </a:t>
            </a:r>
            <a:r>
              <a:rPr lang="ru-RU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А.Бальбурова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8674" name="Picture 2" descr="C:\Users\Q\Desktop\О Бальбурове\бальбуров книги\сканирование002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80" y="1214422"/>
            <a:ext cx="1653796" cy="2307524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214282" y="1410355"/>
            <a:ext cx="485775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1965 году в журнале «Байкал» появилась повесть А.А.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Бальбурова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«Мы живём за Байкалом»,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после она издана отдельной книгой в Москве. </a:t>
            </a:r>
            <a:r>
              <a:rPr lang="ru-RU" sz="2000" b="1" dirty="0" smtClean="0"/>
              <a:t>Эта замечательная книга – путешествие по Бурятии, обширным степям, таежным глухоманям, по рекам и озерам, по Байкалу, </a:t>
            </a:r>
            <a:r>
              <a:rPr lang="ru-RU" sz="2000" b="1" dirty="0" err="1" smtClean="0"/>
              <a:t>Баргузинскому</a:t>
            </a:r>
            <a:r>
              <a:rPr lang="ru-RU" sz="2000" b="1" dirty="0" smtClean="0"/>
              <a:t> заповеднику. В ней о достопримечательностях края рассказывают труженики сельского хозяйства, ученые, рыбоводы, охотоведы, следопыты, умельцы-мастера, талантливейшие артисты, музыканты – самобытные люди Бурятии.</a:t>
            </a: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Q\Документы\Мои результаты сканирования\2013-02 (фев)\сканирование000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15140" y="3786190"/>
            <a:ext cx="1857944" cy="2480371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048722"/>
            <a:ext cx="4500594" cy="580927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Африкан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Андреевич много ездил по Бурятии и бурятским автономным округам, по СССР и зарубежным странам, Афганистан, Таиланд и т. д. Результатом этих поездок становятся рассказы, очерки и новеллы, опубликованные в журнале «Байкал» и впоследствии вышедшие в свет отдельной книгой</a:t>
            </a:r>
          </a:p>
          <a:p>
            <a:pPr algn="ctr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«По ближним и дальним широтам»  (1974)</a:t>
            </a:r>
            <a:r>
              <a:rPr lang="ru-RU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Написал книгу </a:t>
            </a:r>
          </a:p>
          <a:p>
            <a:pPr algn="ctr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«Двенадцать моих драгоценностей», </a:t>
            </a:r>
          </a:p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 которой часто упоминает свой родной улус </a:t>
            </a:r>
            <a:r>
              <a:rPr lang="ru-RU" sz="2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Корсунгай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endParaRPr lang="ru-RU" sz="1800" dirty="0"/>
          </a:p>
        </p:txBody>
      </p:sp>
      <p:pic>
        <p:nvPicPr>
          <p:cNvPr id="1026" name="Picture 2" descr="C:\Users\User\Desktop\Мои документы\Мои документы\Клуб\История Корсунгая\К Юбилею Бальбурова для призентации\бальбуров\сканирование002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29256" y="1142984"/>
            <a:ext cx="3385725" cy="4880014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1000100" y="0"/>
            <a:ext cx="7572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Творчество </a:t>
            </a:r>
            <a:r>
              <a:rPr lang="ru-RU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А.Бальбурова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Q\Desktop\О Бальбурове\бальбуров книги\сканирование002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43570" y="1500174"/>
            <a:ext cx="2771380" cy="4357718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000100" y="0"/>
            <a:ext cx="7572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Творчество </a:t>
            </a:r>
            <a:r>
              <a:rPr lang="ru-RU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А.Бальбурова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071546"/>
            <a:ext cx="500062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 него был огромный талант общения. Кабинет редактора «Байкала» никогда не пустовал,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Африкан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Андреевич знал известнейших людей страны и своего края - в книге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«О дружбе и счастье».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Он пишет о своих встречах и беседах с Михаилом Шолоховым, Евгением Вучетичем, Всеволодом Ивановым, Галиной Серебряковой, Натальей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Кончаловской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Алексеем Окладниковым, Расулом Гамзатовым, Давидом Кугультиновым, Александром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Смердовым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Константином Седых, Иваном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Молчановым-Сибирским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и другими писателями, наставлявшие молодого автора на «путь истинный».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143372" y="1500174"/>
            <a:ext cx="4357718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А.А.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Бальбуров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 принят в Союз писателей СССР еще до войны, в 1940 году. В 1973 году ему присвоено почетное звание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Народный писатель Бурятии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1976 году по семейным обстоятельствам А.А.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Бальбуров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уехал, оставив работу в журнале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Байкал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214290"/>
            <a:ext cx="8143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Народный писатель Бурятии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6" name="Рисунок 5" descr="i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0034" y="1428736"/>
            <a:ext cx="3500462" cy="4523586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0"/>
            <a:ext cx="7572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Отзыв о </a:t>
            </a:r>
            <a:r>
              <a:rPr lang="ru-RU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А.Бальбурове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857232"/>
            <a:ext cx="65722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Африкан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Андреевич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Бальбуров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был поистине уникальным человеком. Феноменальная память позволяла ему практически не пользоваться записями».</a:t>
            </a:r>
          </a:p>
          <a:p>
            <a:pPr algn="ctr"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 шестидесятых годах прошлого века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А.Бальбурова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читали на разных континентах. Писатель сделал многое для развития литературного творчества Бурятии. Так, на международной выставке «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Экспо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– 67» художественный альманах «Байкал» признали одним из лучших журналов мира. А его главным редактором тогда был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Африкан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Бальбуров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sz="1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Как сказал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Эрдэни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Уланов, в те годы в течение рабочего дня через руки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Африкана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Андреевича проходили сотни работ. Как коллега, могу сказать, что он ни одну работу не оставлял без внимания. На каждое произведение он давал оценку. Его оценки сверялись с рецензиями  коллег, а потом публиковались в журнале. </a:t>
            </a:r>
            <a:br>
              <a:rPr lang="ru-RU" sz="1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Африкан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Бальбуров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удостоен многих государственных наград, но самая важная из них – </a:t>
            </a:r>
          </a:p>
          <a:p>
            <a:pPr algn="ctr">
              <a:buNone/>
            </a:pPr>
            <a:r>
              <a:rPr lang="ru-RU" sz="2400" b="1" i="1" dirty="0" smtClean="0">
                <a:solidFill>
                  <a:srgbClr val="002060"/>
                </a:solidFill>
              </a:rPr>
              <a:t>признание и любовь народа.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           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Ч.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Дамдинова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«Вести Бурятия» 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285720" y="1714488"/>
            <a:ext cx="1857388" cy="2428892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764704"/>
            <a:ext cx="8786874" cy="5879006"/>
          </a:xfrm>
        </p:spPr>
        <p:txBody>
          <a:bodyPr>
            <a:noAutofit/>
          </a:bodyPr>
          <a:lstStyle/>
          <a:p>
            <a:pPr algn="r">
              <a:lnSpc>
                <a:spcPct val="120000"/>
              </a:lnSpc>
              <a:buFontTx/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«Как ты можешь быть хорошим писателем,</a:t>
            </a:r>
          </a:p>
          <a:p>
            <a:pPr algn="r">
              <a:lnSpc>
                <a:spcPct val="120000"/>
              </a:lnSpc>
              <a:buFontTx/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если ты плохой человек».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Африкан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Бальбуров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любил напомнить эту фразу, и добавлял, что так говорил Чехов.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 он был хорошим писателем. Сегодня это уже бесспорно. И самое лучшее произведение, им созданное, - это его собственная жизнь в литературе. Возможно, лучше было бы сказать – для литературы, но это будет не очень точно. Это была его естественная среда обитания. Живя в ней,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Бальбуров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создавал вокруг себя сильное и неповторимое творческое поле.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все же судьба была милостива к нему. Он жил в счастливое для литературы время,  занимался любимым делом и преуспел в этом. А что еще нужно человеку, который не мыслил себя вне литературы?..</a:t>
            </a:r>
          </a:p>
          <a:p>
            <a:pPr algn="r">
              <a:buFontTx/>
              <a:buNone/>
            </a:pPr>
            <a:r>
              <a:rPr lang="ru-RU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 </a:t>
            </a:r>
            <a:r>
              <a:rPr lang="ru-RU" sz="20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Митыпов</a:t>
            </a:r>
            <a:r>
              <a:rPr lang="ru-RU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   </a:t>
            </a:r>
            <a:endParaRPr lang="ru-RU" sz="20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r:id="rId2" action="ppaction://hlinkfile"/>
            </a:endParaRPr>
          </a:p>
          <a:p>
            <a:pPr algn="r">
              <a:buFontTx/>
              <a:buNone/>
            </a:pPr>
            <a:r>
              <a:rPr lang="ru-RU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народный писатель Бурятии</a:t>
            </a:r>
            <a:endParaRPr lang="ru-RU" sz="2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1429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«Он жил в счастливое для литературы время</a:t>
            </a:r>
            <a:endParaRPr lang="ru-RU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00562" y="1357298"/>
            <a:ext cx="4357718" cy="45720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 сказал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Эрдэни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Уланов, соратник писателя, -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Бальбуров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всех помнил поименно. Мало того, даже когда создавал свои произведения, все делал прямо из головы. Не было у него никаких бумаг, беспорядка на столе во время творческой работы».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общий\Desktop\image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285860"/>
            <a:ext cx="3670144" cy="4089636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1000100" y="0"/>
            <a:ext cx="7572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Отзыв от Э. Уланова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5572140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Писатель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Эрдэни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Уланов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6182" y="1000108"/>
            <a:ext cx="500066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своей книге «Встреча, как преддверие судьбы» Э. Уланов пишет: «Судьба каждого человека вплетена в контекст времени и истории. У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Бальбурова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 его сильным, своевольным характером сложилась нелегкая судьба. Он страстно любил свой народ, хотел для него многих свершений, порою шел наперекор начальствующей воле, за что «заслуженно» получал взыскания, выговоры, публичные и негласные порицания. Из-за своего бунтарского энергичнейшего характера он частенько попадал в немилость властей. Он был любящим и страдающим сыном своего народа. И это было вполне нормально».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 descr="C:\Users\Q\Документы\Мои результаты сканирования\2013-02 (фев)\сканирование00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1285860"/>
            <a:ext cx="2761997" cy="4000528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1000100" y="0"/>
            <a:ext cx="7572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Отзыв от Э. Уланова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357817" y="1500174"/>
            <a:ext cx="3095707" cy="4000528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500034" y="214290"/>
            <a:ext cx="80724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Жизнь внезапно оборвалась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428736"/>
            <a:ext cx="485778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Народный писатель Бурятии </a:t>
            </a: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А.А.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Бальбуров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к великому сожалению, </a:t>
            </a: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умер в расцвете творческих сил вдали от родины,</a:t>
            </a: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Алма-Ате 17 января 1980 года. Похоронен в Улан-Удэ. </a:t>
            </a: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Спустя годы этого многогранного человека можно назвать феномен уходящей эпохи, так как время рядом с ним  как бы спрессовалось и стремительно бежало вскачь, ибо он был не только хранителем времени, но и преобразованием жизни.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86182" y="1643050"/>
            <a:ext cx="485775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Сегодня вы познакомились с нашим земляком, который родился и жил в деревне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Корсунгай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с его творчеством. Он достойный сын своего народа и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своей Малой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Родины.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Благодаря творчеству А. А.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Бальбурова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видного бурятского писателя, земляка  и публициста, многие читатели узнают подробнее и шире о бурятском народе, его сыновьях и дочерях, их трудолюбии, таланте, подвигах и о культурных связях с народами других стран. 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14290"/>
            <a:ext cx="89297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Достойный сын малой Родины 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9" name="Рисунок 8" descr="i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0034" y="1500174"/>
            <a:ext cx="3095707" cy="4000528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Q\Desktop\О Бальбурове\бальбуров из биографии\Корсунгай осенью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2" y="1714488"/>
            <a:ext cx="3928120" cy="2946859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5572132" y="4929198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Деревня </a:t>
            </a:r>
            <a:r>
              <a:rPr lang="ru-RU" sz="2000" b="1" dirty="0" err="1" smtClean="0">
                <a:solidFill>
                  <a:srgbClr val="002060"/>
                </a:solidFill>
              </a:rPr>
              <a:t>Корсунгай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214422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Африкан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Андреевич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Бальбуров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родился 5 мая 1919 года в семье крестьянина - бедняка в улусе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Корсунгай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Нукутского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района. В 7 лет  пошёл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Корсунгайскую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начальную школу. В 13 лет поступает в фабрично-заводское училище имени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Постышева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городе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Верхнеудинске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(ныне Улан-Удэ). </a:t>
            </a: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через два года вливается в ряды рабочего класса.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488" y="285728"/>
            <a:ext cx="35427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БИОГРАФИЯ</a:t>
            </a:r>
            <a:endParaRPr lang="ru-RU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Мои документы\Мои документы\Клуб\Наран\Фотографии\в заларях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"/>
            <a:ext cx="9144000" cy="686021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14290"/>
            <a:ext cx="6429420" cy="1357298"/>
          </a:xfrm>
        </p:spPr>
        <p:txBody>
          <a:bodyPr>
            <a:prstTxWarp prst="textStop">
              <a:avLst>
                <a:gd name="adj" fmla="val 14286"/>
              </a:avLst>
            </a:prstTxWarp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700" b="1" cap="all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Спасибо</a:t>
            </a:r>
            <a:br>
              <a:rPr lang="ru-RU" sz="700" b="1" cap="all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700" b="1" cap="all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ЗА ВНИМАНИЕ!</a:t>
            </a:r>
            <a:endParaRPr lang="ru-RU" sz="700" b="1" cap="all" dirty="0">
              <a:ln>
                <a:solidFill>
                  <a:srgbClr val="C00000"/>
                </a:solidFill>
              </a:ln>
              <a:solidFill>
                <a:srgbClr val="7030A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Q\Desktop\О Бальбурове\бальбуров из биографии\бальбуров 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1357298"/>
            <a:ext cx="2805722" cy="3714776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571868" y="1285860"/>
            <a:ext cx="507206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1934 году молодой слесарь успевает учиться в вечерней школе.</a:t>
            </a: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1938 году окончил Бурятский педагогический институт. После института работал в промышленном отделе газеты 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Бурят-Монгольская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правда». </a:t>
            </a: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детских и юношеских лет увлекся литературным творчеством.</a:t>
            </a: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285728"/>
            <a:ext cx="61053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СТУДЕНЧЕСКИЕ ГОДЫ</a:t>
            </a:r>
            <a:endParaRPr lang="ru-RU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5429264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А.А. </a:t>
            </a:r>
            <a:r>
              <a:rPr lang="ru-RU" sz="2000" b="1" dirty="0" err="1" smtClean="0">
                <a:solidFill>
                  <a:srgbClr val="002060"/>
                </a:solidFill>
              </a:rPr>
              <a:t>Бальбуров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2976" y="357166"/>
            <a:ext cx="6858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Начало творчества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14282" y="1225689"/>
            <a:ext cx="507209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1938 году девятнадцатилетний слесарь напечатал в заводской газете первую свою новеллу с необычным названием «Песня об ушедших кошмарах», рассказал о судьбе простой бурятской девушки, ее противостоянии влиянию шаманов, преодолению пережитков прошлой жизни.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течение 1939-1940 годов написал целую серию рассказов об армейских буднях. За этим рассказом последовали и другие, он издает книгу «Новеллы».</a:t>
            </a: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Q\Desktop\О Бальбурове\бальбуров из биографии\бальбуров 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86446" y="1571612"/>
            <a:ext cx="2805722" cy="3714776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5857884" y="5572140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А.А. </a:t>
            </a:r>
            <a:r>
              <a:rPr lang="ru-RU" sz="2000" b="1" dirty="0" err="1" smtClean="0">
                <a:solidFill>
                  <a:srgbClr val="002060"/>
                </a:solidFill>
              </a:rPr>
              <a:t>Бальбуров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28596" y="1428736"/>
            <a:ext cx="464347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годы Великой Отечественной войны  младший политрук, командир маршевой роты А.А.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Бальбуров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занимался воспитанием бойцов Красной Армии в духе патриотизма, по ранению уволен в 1943 году. После войны А. А.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Бальбуров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стал редактором журнала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Байкал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43570" y="1357298"/>
            <a:ext cx="3000396" cy="4215489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786446" y="5715016"/>
            <a:ext cx="271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А.А. </a:t>
            </a:r>
            <a:r>
              <a:rPr lang="ru-RU" b="1" dirty="0" err="1" smtClean="0">
                <a:solidFill>
                  <a:srgbClr val="002060"/>
                </a:solidFill>
              </a:rPr>
              <a:t>Бальбуров</a:t>
            </a:r>
            <a:r>
              <a:rPr lang="ru-RU" b="1" dirty="0" smtClean="0">
                <a:solidFill>
                  <a:srgbClr val="002060"/>
                </a:solidFill>
              </a:rPr>
              <a:t> во время службы в Красной армии, 1942 г.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100" y="285728"/>
            <a:ext cx="6858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А. </a:t>
            </a:r>
            <a:r>
              <a:rPr lang="ru-RU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Бальбуров</a:t>
            </a:r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в годы ВОВ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200px-Buryat-Mongolia_Pravd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2" y="1285860"/>
            <a:ext cx="3286148" cy="4781345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357158" y="357166"/>
            <a:ext cx="8786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Корреспондент газеты «Правда»</a:t>
            </a:r>
            <a:endParaRPr lang="ru-RU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2357430"/>
            <a:ext cx="40719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1944 по 1947 год является корреспондентом Центральной газеты «Правда»,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далее сотрудник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областной газеты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«Правда Бурятии».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-468560" y="902996"/>
            <a:ext cx="5936194" cy="5955004"/>
          </a:xfrm>
        </p:spPr>
        <p:txBody>
          <a:bodyPr>
            <a:noAutofit/>
          </a:bodyPr>
          <a:lstStyle/>
          <a:p>
            <a:pPr marL="609600" indent="-609600" algn="ctr">
              <a:lnSpc>
                <a:spcPct val="12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Африкан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Бальбуров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 1961 г. становится главным редактором журнала «Байкал» (до 1974 г.). Он ставит перед коллективом журнала цель — вывести журнал на всесоюзный уровень. </a:t>
            </a:r>
          </a:p>
          <a:p>
            <a:pPr marL="609600" indent="-609600" algn="ctr">
              <a:lnSpc>
                <a:spcPct val="12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Сергей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Цырендоржиев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его соратник, вспоминает: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Бальбуров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 — человек неуемной энергии и фантазии — сразу же поставил цель вывести журнал «Байкал» на всесоюзный, а дальше на международный рынок. Журнал стал набирать популярность, и вскоре начал расходиться в тридцати с лишним странах дальнего зарубежья — от Америки до Австралии и Новой Зеландии».</a:t>
            </a:r>
          </a:p>
          <a:p>
            <a:pPr marL="609600" indent="-609600" algn="ctr">
              <a:lnSpc>
                <a:spcPct val="12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609600" indent="-609600">
              <a:lnSpc>
                <a:spcPct val="120000"/>
              </a:lnSpc>
              <a:buNone/>
            </a:pPr>
            <a:endParaRPr lang="ru-RU" sz="2000" dirty="0" smtClean="0"/>
          </a:p>
          <a:p>
            <a:pPr marL="609600" indent="-609600">
              <a:lnSpc>
                <a:spcPct val="120000"/>
              </a:lnSpc>
              <a:buNone/>
            </a:pPr>
            <a:endParaRPr lang="ru-RU" sz="2000" dirty="0" smtClean="0"/>
          </a:p>
        </p:txBody>
      </p:sp>
      <p:pic>
        <p:nvPicPr>
          <p:cNvPr id="4" name="Picture 3" descr="F:\7813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22" y="1428736"/>
            <a:ext cx="2611823" cy="3929090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571472" y="214290"/>
            <a:ext cx="8215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Редактор журнала «Байкал»</a:t>
            </a:r>
            <a:endParaRPr lang="ru-RU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Мои документы\Мои документы\Клуб\История Корсунгая\К Юбилею Бальбурова для призентации\бальбуров\сканирование002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29190" y="3214686"/>
            <a:ext cx="1643074" cy="2525276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57158" y="1142984"/>
            <a:ext cx="3929058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1959 году бурятское книжное издательство выпускает новый сборник рассказов А.А.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Бальбурова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«У нас в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Зергетуе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1961 – 1962 годах в Улан-Удэ и в Москве издается первое его крупное историческое произведение – роман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«Поющие стрелы»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посвящённый дореволюционной жизни бурят.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 descr="C:\Users\Q\Документы\Мои результаты сканирования\2013-02 (фев)\сканирование000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58016" y="4000504"/>
            <a:ext cx="1643074" cy="2453382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857224" y="214290"/>
            <a:ext cx="7572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Творчество </a:t>
            </a:r>
            <a:r>
              <a:rPr lang="ru-RU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А.Бальбурова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" name="Picture 2" descr="C:\Users\Q\Документы\Мои результаты сканирования\2013-02 (фев)\сканирование000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29322" y="1096752"/>
            <a:ext cx="1571636" cy="1848902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esktop\Мои документы\Мои документы\Клуб\История Корсунгая\К Юбилею Бальбурова для призентации\бальбуров\сканирование002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22" y="1571612"/>
            <a:ext cx="2443143" cy="3714776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357158" y="1071546"/>
            <a:ext cx="507209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Еще большой успех сопутствовал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1963 году повести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«Приказываю жить»,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написанной совместно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Д.Д.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Хилтухиным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Это документальная повесть о суровых боевых буднях и героической борьбе известного партизанского отряда, о бесстрашном сыне бурятского народа капитане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Гуржапе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Очирове, который в годы Великой Отечественной войны был командиром партизанской бригады на Смоленщине. О боевых действиях его партизан неоднократно сообщалось в сводках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Совинформбюро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Сам автор в жизни был прямолинеен и неподкупен, в его книге такие же положительные герои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214290"/>
            <a:ext cx="7572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Творчество </a:t>
            </a:r>
            <a:r>
              <a:rPr lang="ru-RU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А.Бальбурова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1013</TotalTime>
  <Words>1179</Words>
  <Application>Microsoft Office PowerPoint</Application>
  <PresentationFormat>Экран (4:3)</PresentationFormat>
  <Paragraphs>87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Справедливость</vt:lpstr>
      <vt:lpstr>«НЕПРИЗНАННЫЙ ТРИУМФ…»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Спасибо 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АФРИКАН БАЛЬБУРОВ</dc:title>
  <dc:creator>User</dc:creator>
  <cp:lastModifiedBy>Roman</cp:lastModifiedBy>
  <cp:revision>110</cp:revision>
  <dcterms:created xsi:type="dcterms:W3CDTF">2012-05-12T15:15:18Z</dcterms:created>
  <dcterms:modified xsi:type="dcterms:W3CDTF">2014-01-08T14:16:01Z</dcterms:modified>
</cp:coreProperties>
</file>