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5" r:id="rId5"/>
    <p:sldId id="260" r:id="rId6"/>
    <p:sldId id="259" r:id="rId7"/>
    <p:sldId id="261" r:id="rId8"/>
    <p:sldId id="262" r:id="rId9"/>
    <p:sldId id="263" r:id="rId10"/>
    <p:sldId id="264" r:id="rId11"/>
    <p:sldId id="276" r:id="rId12"/>
    <p:sldId id="266" r:id="rId13"/>
    <p:sldId id="267" r:id="rId14"/>
    <p:sldId id="265" r:id="rId15"/>
    <p:sldId id="268" r:id="rId16"/>
    <p:sldId id="271" r:id="rId17"/>
    <p:sldId id="269" r:id="rId18"/>
    <p:sldId id="270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>
        <p:scale>
          <a:sx n="70" d="100"/>
          <a:sy n="70" d="100"/>
        </p:scale>
        <p:origin x="-1152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D167-8EE1-4062-9565-1E6D669506E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190-0F9D-44DB-9285-F6FF94ED8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D167-8EE1-4062-9565-1E6D669506E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190-0F9D-44DB-9285-F6FF94ED8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D167-8EE1-4062-9565-1E6D669506E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190-0F9D-44DB-9285-F6FF94ED8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D167-8EE1-4062-9565-1E6D669506E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190-0F9D-44DB-9285-F6FF94ED8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D167-8EE1-4062-9565-1E6D669506E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190-0F9D-44DB-9285-F6FF94ED8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D167-8EE1-4062-9565-1E6D669506E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190-0F9D-44DB-9285-F6FF94ED8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D167-8EE1-4062-9565-1E6D669506E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190-0F9D-44DB-9285-F6FF94ED8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D167-8EE1-4062-9565-1E6D669506E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190-0F9D-44DB-9285-F6FF94ED8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D167-8EE1-4062-9565-1E6D669506E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190-0F9D-44DB-9285-F6FF94ED8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D167-8EE1-4062-9565-1E6D669506E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190-0F9D-44DB-9285-F6FF94ED8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D167-8EE1-4062-9565-1E6D669506E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190-0F9D-44DB-9285-F6FF94ED8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FD167-8EE1-4062-9565-1E6D669506E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21190-0F9D-44DB-9285-F6FF94ED8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krasn/fony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000232" y="1571612"/>
            <a:ext cx="500066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71670" y="1500174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Игра-путешествие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2285992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 В ЦИРКЕ</a:t>
            </a:r>
            <a:endParaRPr lang="ru-RU" sz="9600" b="1" dirty="0">
              <a:ln w="28575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30" y="6027003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       Карева Елена Владимировна,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          г.Серпухов МОУ СОШ №7</a:t>
            </a:r>
            <a:endParaRPr lang="ru-RU" sz="2400" b="1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www.fotokanal.com/images/77/picture-1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096001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xQSEhUUEhQUFBQVFBcUFBcUFxcXFBQUFBQXFxQVFBUYHCggGBwlHBQUITEhJSkrLi4uFx8zODMsNygtLisBCgoKDg0OFA8PFywcFBwsLSwsLCwsLCwsLCwsLS0sLCwsLCwsLCwsLCwsLCwsLCwsLCwsLCwsLCwsLCwsLCwsLP/AABEIALcBEwMBEQACEQEDEQH/xAAbAAACAwEBAQAAAAAAAAAAAAABAgADBgcEBf/EAE8QAAIBAgEECgsMCQMFAAAAAAABAgMRBAcSIZIFBjFBUVJTcZHSExYXIlRhcnOxstEUJDI0QkN0k7PBwtMjM2KBoaKj4fBjgoMVNcPi8f/EABoBAQEBAQEBAQAAAAAAAAAAAAABBQQDAgb/xAA1EQEAAAIFCgQGAgMBAAAAAAAAAQIDBBRScQURFTIzUYGRobETYdHhEjE0QWLwIVMiQsEj/9oADAMBAAIRAxEAPwDqO2/ZueFhTdPMvOTTz02rJX0WkjkrlPPRSwjJm/mP3ddUoJaWaMJs/wDG5mO36vwUdWXXM/SFNuhyj6u7R9Fvj09DdvVfgo6susNIU3lyj6lgot8enonbxiOCjqy65NIU/lyj6lgofP8AeALbxiP9HVl1xpCn8uUfUsFD5/vA6261/wDR1ZdYaQp/Ll7lgovP94J254jhpar6w0hT+XL3WwUPn+8B7csR/par6w0hT+XL3LBQ+fP2RbccRxqWq+sTSFP5cvcsFD58/Y3bfiONS1f/AGGkKfy5e5YKHz5p23YjjUtX+4t9P5cvcsND58zLbbX49PV/uW30/lySw0XnzHtrr8enq/3Fvp/LkliovPmnbXX49PVXtFup/LkWKh8+YdtlblKeqvaW3U/lyLFRefNVHbhWu71Ke7xV7SW6n8uS2KhzfKPMktuVe+ipTf8AtQt1P5ciFSot0eaVNuNfeqU9VC3U/lyLFQ7uoR241+UhqxFtp98ORGp0O7qor7eK63KsNVFttPv6EKnQ7uqnt4xL+dhqQFtp9/R9WKg3dU7dcTy0dSHsFsp9/QsdBu6q57eMTy8NSHsLa6ff0SyUO7qqlt4xnLQ1KfsLa6ff0Sy0G7qTt8xe/Wiv9lP2C1U+/oWWg3dSVNvmL3q8dSl1S2mn39EstDu6qnt+xnhC1KXVFop9/SHotmoN3WJO37G+ELUo9QWin39IehZqDd1j6l7f8b4T/To9QePWL3SHolnoN3WPqXt/xvhP9Oj1C+PT7+kPQs9Buhzj6lllAxvhP9Oh1C+PT7+kPQ8Cr7oc4+pO6BjrfGnz9jodQ+vGp9/T2PAq+6HOPqXugY7wl6lDT/ITxqff09jwKv8AaEOcfVsMme2LFYmvVhiKspxjSzopwhGzzkvkxR0ValnnmjCaOdzVuhkklhGWGaOfzdGO1wMPlU/U0fOP1TOyjqyY/wDGnkzXmwYfYzC05Rm5QjJ9kelpPRmx0XOmoyyxoZYxhv7szKdJPLWJoQjGHy+/k9KwFPk4aqOv4Jd0Gf4tJejziHuCnxIaqHwS7oJ4tJejzGOAp8nDVQ+CXceLPejzW+4afJw1UPgl3PrxJ70eaPA0+ThqofDLuTxJ70eYxwNPiQ1V7B8Mu48Se9HmPuKlycNVewfDDcviTb48yPB0+JDVRfhhuT45t8Q9xU+JDVQzQ3J8c2+Jng6fJw1UM0F+ObeKwdPiQ1UM0D4pt4TwUOJHVQzQT4o7y+44cSOqvYMxnjvFYSHEjqoGeJvccOJHVQM8VbwsOJHVRTPFHhocSOqvYEzh2CPEjqoGcvuePEj0IBXh4cWPQgElRjxY9CCZw7DHix6EEVyhHiroQM5HTjxV0IIHY1xV0IAdiXAuhAHsS4F0BU7GuBfwAaNNcC6AGzFwIKorw0M8axsp8Iuip/UUeMGoyV/GqvmfxxMzJ+tM/QZQ1ZcXUTUZTEZUl+io+cl6pnZR1ZMf+NPJmvNgxmxb72fnH6sTqqGwl492TlT6mbh2e1HYzgaAKiAyYVGAUgqSAlgC0BFEA2ChLSAlgggFBQmgKZBAiAJAV5oTMVoBGwiuSuAjQRADFBUsAc1AWQQfRZxCKKy0M8axsp8Iuiqbejxg0uSr41V8z+OJmZP1psH6DKGrLi6iajKYrKf+qo+cl6pm5S1ZMf8AjSybrzYMNgJWz1+3+GJ11DYS8e7Iyp9TNw7PoU2djggsig+hkgBYBkAXEAWANrhTKACgBysAoAuEFIKYgSTKElEAKIDZpBXNWKimUghGvEAlggZlwZgVEGYypeMLmDNAZRCi3ZAVSYFVRaGeNY2U+EXvVNvR4waXJZG2Kq35H8cTMyfrTYP0GUNWGLqBqMpispv6uh5yXqmblLVkx/40sm602DDYKPw9/v8A8MTsqGwl492RlT6mfh2e6kdbggvig+hSAYKiQEjEBs0CyMSPrMWb5gkVTekqEkgJFIBs0ghRLEUM3xhCtAAAzegKonG5XyqcADYBAIogRgJJAKgh0FSTApkwEluHjWNlPhF71Tb0eMGmyYfGqq4KP44mXk/WmwfoK/qwxdONVlMZlLXeUPLl6pm5S1ZMf+NLJ2tNgxOx60T8t+rE66jsJePdk5U+pn4dnrprSdjgg9MA+hsAQFcgGIpkAQpZIIpZUBgRAEgCkAd0KUIRsBJMoD8YDKZAk5/5YoRw0BESAE0FI0EVSYQtwJngPnaApLALI8axsp8Iuiqbejxh3afJivfNR8NF+vAy8n60cG/lDVlxdLNVlMdlHfeUPHOXqmdlHVlxaOTtabBi8Gvhr9v8ETrqOwl492VlL6mfh2epQ0nW4F0WH0NwGRFLJBBQUyAjCggiqogkQsUCwEsQCQCrQAJMCuTKhVEB3GzClYEQEsBVNhEnPQBVUqXBGJEgiNWAXdAMQoMBX/nSeNY2U+EXvVNvR4w7tTk0fvqp5l/aRMrJ+tHB+hyhqQxdKNZkshlDV40fKk/5UZuUtWXFo5O1p8GIwsvh+cfqxOyo7CXj3iysp/Uz8O0HrTOtwmzgLIhToigpAFAS4C3AAEauAABYBWwA2EK2AjlwFEtwgHNIJJBSMqBcBJSApcwhXIIUASAgCyYEUrALJgSW54zxrGynwi6apt6PGHdq8m9O2Kn5h+vAysn68cG/X4/4QxdJNZlMllAfe0fKl6EZuUtWTFpZO1p2Fwz0z8t+rE7KjsJePeLJyn9TPw7QejOOtwLEFWXCnuRUuBYFJJBCtgBAFMCMBHzgK2EK5ALfmKBYANgHOIGYVVJFRVJhCSYCBESAWUgEQBb3gEsAq0gMgJnfceNY2U+EXRVdtR4w7tbk5k3ip+YfrwMrJ+vHB+gr8P8ACGLo5rMpj8oqeZRtvSm+hIzcpasmLSybrTsRho6Z+X+CJ2VHYSce8WRlL6mfh2gtbOtwLqSYfUDqQUUwGiyCyLD6BsBGgiALcAtgK0AJMCqSKh3ZEUkmVFYQYhVhFVzfQVFEqgTOS9wizMCkqAVyCFYCpALKQAUggh9FkeNY2U+EXvVdvR4w7tdk4v7qn5h+vAysn68cH6Cv6kMXSTWZTJ5QJWjS8qXoRm5S1ZMWjk/5zMLhZ6Z+X+GJ2VHYSce8WTlH6mfh2guOtwrk9AfRbBBQU8ZAMmRRuAGwEuESNS4XObdAjdgKm78IQWFKwhJOxQoEbAWcgKZtsIXsQTMaKt/mgKac3awVQ5B8hKQFecEJKQC2AaIIGbD6Kzxp9lPhF71XbUeMO7W5N176np+YfrwMrJ+vHB+gr+pDF0o1mUyGUR95S5535rIzcpasmLRydrTMNhZfD8v8MTsqOwk494snKP1M/DtB6KaudbhgtaCgkAzYUEgLYkVM4Ct3uESTAEQH3ApW7gAASYCsIra4SiMAWArlEIIEYVWwhZAVvQEVyYQrAWwEuBLgG4UDyp9lPhF71bbUeMO7XZN377n5iXrwMmoa8cH6CvakMXSjWZbH5Rb5lLnn6EZuUvlI0cn/ADmYTBv4V+P+GJ2VHYSce8WTlH6mfh2g9cGdbhgMZXCnigHjLmIo2Cm3AES0hBkwpLBBCq3MIsiFBgBoAWASRURhS2CK5yAQIMefoAWVkBXJgVyYQjCEbAFwK5yANO4FqQUGeVPsp8I9nvVttR4w7tZk2fvuXmJevTMmoa8cH6CvakMXTDWZbHZRn3tHnn6ImblH5SNHJ/zmYTBfK8t+rE7alsJOPeLIyj9TPw7QepROpxGSCrIyCrIkUz0ALnAK2AYgFgVSdwgwjYLmM5AK5gzg2BW2VATAaTIqtyKhLAJIIUCNAJm3CI42CqmEJmhCSQCAWRYUwUk9w8qfZT4Re1W21HjDu1WTN+/J/R5evTMmoa8cH6Gv6kMXUDWZTGZSH3lHnn6ImblH5SNHJ/zm4MNsduS8t+hHbUthLx7xZOUfqZ+HaD1M6nEKQDRQFykR9IBW2ESKAfOClnK4EggQM2BWwJawE/iBU2VCt2AS73wgsANgJcCABIASlYCqQQjALTArlEBbBDQQWAyYUk3oPKn2c+EXtVttR4w7tRkxfvyX0eX2lMyqhrxw9H6Gv6kMXUjVZTE5TX3tHnn6ImblH5ScWjk/5z8GH2N+DLy36EdtS2EvHuyco/Uz8O0HrR1OI1wHpoiwXKKQUsmA2HoSnJRinKT3lpfP4ucEIRj/ABBpcHtXjCLnipqCs9CdlHRuylv8y4N1nzGLokofvMxdGvdyV1JJtKS3JWe6j6g8Z4QhHNB6IaQ+D5wUM8BFPoCJnAMgquUioqfjCFkwA2AAFkwHTCiwKphCWAiQAaASQFdwhoMKEgEmtB5U2znwi9qttpMYd2oyYv37L6PP7SkZVR144ej9DXtSGLqZqsph8p772hz1PREzco/KTi0cn/Ofgw+xb71+W/uO2pbCX9+7Jyj9TPw7Qe6COpxHUQp4EDt9IV97YnaxUqJSq/oobun4b/c/g/v6D5jF7SUMY/N6Nkds2FwKdPDxVSrvqOnTwzmT5vbPLJBiNk9kMRi3nV5PN3oR0QXtPqEHhPSxiOHpZqsj6eOd6VoACYC1HvACyAEZAWORFVsqK5hFbYDJAGbYC2AZsKEpaAK3IIDkAjAjASQRSwh0wqXCpPcZ5U2zmwi9qvtZMYd2lyYfHJfR5faUzKqO0jh6P0Fe1IYuqGqy2FypPvaHPU9EDOyh8pOLRyf85+DDbGbj8t/cdlT2Ev792RlH6mfh2g+nFnU5DogMbOSTaim0m3uRTe6/EgrX1a2D2NjnTln1baPlTfkx+Sv8ufGfO7ISyyfyyOzO2jE4u8Y/oaXFi++a/afsLCDznptz5uHwkYc59ZnPGZ6Gyvk0QopgRsBHIIgAkwFTAEmAjYBSAMpgIBLgS4CpgCSAUCAKwEkwKGHytD6C4C1HoZ502zmwi9avtZMYd2lyXP37L6PP7SkZNR2nD0foa9qQx9XVzVZbCZUn3tDnqeiBnZQ+UnFoVD/fgw+xWiD8t/cdtT2Mv792TlD6ifh2g98WdLjaza2sHUpdhq5vZZNt5+hvi9jl4lwO+6fEc7qovhjDN91GzG02pTvLDvskOJL4a8l7khCYnobrJVaCzrSTUloakrSXi06T6g8I54fxFatHiK+AvwgG4AzwDcCIBWBLgI2EC4BCnVt8BWwBYANAK0AAA5AK5AJnBBzgqSmAjkEU74RZcPorYCT3GedLs5sIvWg2smMO7T5Lfjsvo0/tKRk1LacPR+hrupDH1dYNVlsFlVfe0P8Ak9EDOr/+nFoVD/bgw2xkrwflyO2qbGX9+7Iyh9RPw7Qe+mdLkGdNPdCvr7FbaK+Gsm+zU18mT75L9mW703PmMr2lpow+f8tNDEYLZONnZVUtx97Wj5L+Uua6Pn+YPeEZKSDN7M7Uq+HvKn+mp+L9ZFeOO/8AuPqEzwnoIw1XwKcr7+5vb65z6eGbeZsIkWA1wqSfAAAK5BAAKQUyAVgGLADYE3QBYBWAkgKnIIlwJnAK5AJKQCQYRag+iykEU1ZaGedLqTYRetBH/wBZMYd2pyWP38/os/tKRlVLXjh6P0Nd1OPq60ajMYDKs9GH/wCX/wAZnV//AE4tCo/78GJ2Ih3j8uXpO2qbGX9+7Jr/ANRPw7Qe650uM6kBVJhFNWC0Pca0prdT4U94LnzPv7Dbdq9C0a36enw/OJc+5L9/SfMZXvJT3ni25bNUcRVpvDwS729Sbjmyk3uQa8X3iEIrSzyzQ/h87O0H05kzgA5gzjGYBzgFSAaAVGwDcANgTOArkwJcCKYCtgVOQQjCCohRcQK2wK5yCApAG4C3ArrS718zPik1JsIvar7WTGHdpMk0n/1CV2/i1T7WiZlT1o4P0Vdh/hDH1djNFluf5WU2sPZXd6vogZ1fjCHwZ/No1CGf4+DFbHZ0YNNNXk3ucJ7VetUMtHLLGb+XBXKnTz0000smeEcFrm+BnvbKC/By2Cs3I9PVI1OH7xbKC/BdH1n+uPQ3ZL//ABi2UF+BYKz/AFx6Fk77z6BbKC/BLBWbkeiqV+B9AtlBfglgrP8AXEVDxPoYtlBfgWCs/wBcTaeB9DFsoL8CwVn+uItPgfQxa6C/AsFZ/riji+B9DFroL8Cw1n+uI5j4H0MtroL8Cw1i5EHB8D6GLVQ34JYqxciEYPgfQxaqG/AsVYuRPZ8D6GLVQ34FjrFyJIp8D6GW1UN+HMsVYuRFcz6GLVQ34cyx09yPIZcz6GLTQ34cyx09yPIqvwPoYtNDfhzLJT3I8glzPoZbRRX4c0slPcjyVyqIWiivw5lkp/648kVRC0UV+HMslP8A1x5RSU0LRRX4cyy09yPKKtzXCPHor8OaWWmuR5RB1EXx6K9DmWamuR5RK6yW+PHo70OaWamuR5RLKuuEePR3ocyzU1yPKJHVT3x41HehzSzU1yPKKrsi4S+NR3ocyzU1yPKIqouEeNR3ocyz01yPKI9kXCh4sl6HMs9LcjyiDqx4UPFkvQ5lnpbkeUVNWqrPStw+aSkkjJN/lD5b3pQUFLClkjGSPzh9o72oySf9wl9GqfaUTPqetHBvV3Zwx9XZTRZbPbbNrcsZ2PNrKl2PP+Rn52fm/tRtbN/ic1Yq/jZv5zZnTV6x4Wf+M+dne5tU8LX1D/NObR/5dPd06Q/Hr7G7nM/Co/Uv8wmjvy6e5pD8evsPc7qeFR+pf5g0d+XT3NIfj19g7ndTwqP1T/MGjvy6e5pD8evsnc8qeEw+qfXJo78unuaQ/Hr7J3PavhMPq31xo6N7p7rpD8evsHc8q+Ex+rfXGjo3unuaR/Hr7J3PavhMPq31ho6N7p7mkIXevsnc9q+EQ+rfWJo6N7p7rpGF3qnc+reEQ1JdYaOje6e5pGF3qK2gVvCIakusNHRvdPdNIQu9R7Qq3L09SXtLo6N7oW+F1O0Kty9PVl7Ro6N7olvhdTtDr8vT1Ze0aOje6FvhdJ2g4i9+z0tSXtGjo3ui6QhdB7QcQ/n6X7oy9o0dG90IV+F3qL2hYjlqWrIaOje6FvhdSO0PEL56l0SGjo3iNfhdV1doGJfz1HomNHxvEK/LuirWTvEctS/n9g0fG9B9aQluxHufYjlaP8/sGj4700hLuiSWTzE8pQ/n6pbBNvS3y7oklk3xL+dofz9UWGbfAt8u6KtZNsUtyrQ6Z9QWGbfAt8u6ITybYt/O4fpqdQthm3wLdLuir7meL5XD61TqCwzb4Ful3RL3MsXymH1qn5YsU2+BbpN0S9zLGcphtap+WLFNvgW6TdEHkxxu9Uw2vU/LFin8v3gtuk3RK8mGO5TC69T8oWOfy/eCW2TdH94k7l2O5TC69X8otjm8lt0m6P7xL3LsfymE16v5RbHHyLdJuj+8Wi2g7SsVgsU6taVBwdKULU5Tcs5yg1olBK1ovf4D2oavGjmzxeFYrMtJJ8MM/wA3Qzqc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CEAAkGBxQSEhUUEhQUFBQVFBcUFBcUFxcXFBQUFBQXFxQVFBUYHCggGBwlHBQUITEhJSkrLi4uFx8zODMsNygtLisBCgoKDg0OFA8PFywcFBwsLSwsLCwsLCwsLCwsLS0sLCwsLCwsLCwsLCwsLCwsLCwsLCwsLCwsLCwsLCwsLCwsLP/AABEIALcBEwMBEQACEQEDEQH/xAAbAAACAwEBAQAAAAAAAAAAAAABAgADBgcEBf/EAE8QAAIBAgEECgsMCQMFAAAAAAABAgMRBAcSIZIFBjFBUVJTcZHSExYXIlRhcnOxstEUJDI0QkN0k7PBwtMjM2KBoaKj4fBjgoMVNcPi8f/EABoBAQEBAQEBAQAAAAAAAAAAAAABBQQDAgb/xAA1EQEAAAIFCgQGAgMBAAAAAAAAAQIDBBRScQURFTIzUYGRobETYdHhEjE0QWLwIVMiQsEj/9oADAMBAAIRAxEAPwDqO2/ZueFhTdPMvOTTz02rJX0WkjkrlPPRSwjJm/mP3ddUoJaWaMJs/wDG5mO36vwUdWXXM/SFNuhyj6u7R9Fvj09DdvVfgo6susNIU3lyj6lgot8enonbxiOCjqy65NIU/lyj6lgofP8AeALbxiP9HVl1xpCn8uUfUsFD5/vA6261/wDR1ZdYaQp/Ll7lgovP94J254jhpar6w0hT+XL3WwUPn+8B7csR/par6w0hT+XL3LBQ+fP2RbccRxqWq+sTSFP5cvcsFD58/Y3bfiONS1f/AGGkKfy5e5YKHz5p23YjjUtX+4t9P5cvcsND58zLbbX49PV/uW30/lySw0XnzHtrr8enq/3Fvp/LkliovPmnbXX49PVXtFup/LkWKh8+YdtlblKeqvaW3U/lyLFRefNVHbhWu71Ke7xV7SW6n8uS2KhzfKPMktuVe+ipTf8AtQt1P5ciFSot0eaVNuNfeqU9VC3U/lyLFQ7uoR241+UhqxFtp98ORGp0O7qor7eK63KsNVFttPv6EKnQ7uqnt4xL+dhqQFtp9/R9WKg3dU7dcTy0dSHsFsp9/QsdBu6q57eMTy8NSHsLa6ff0SyUO7qqlt4xnLQ1KfsLa6ff0Sy0G7qTt8xe/Wiv9lP2C1U+/oWWg3dSVNvmL3q8dSl1S2mn39EstDu6qnt+xnhC1KXVFop9/SHotmoN3WJO37G+ELUo9QWin39IehZqDd1j6l7f8b4T/To9QePWL3SHolnoN3WPqXt/xvhP9Oj1C+PT7+kPQs9Buhzj6lllAxvhP9Oh1C+PT7+kPQ8Cr7oc4+pO6BjrfGnz9jodQ+vGp9/T2PAq+6HOPqXugY7wl6lDT/ITxqff09jwKv8AaEOcfVsMme2LFYmvVhiKspxjSzopwhGzzkvkxR0ValnnmjCaOdzVuhkklhGWGaOfzdGO1wMPlU/U0fOP1TOyjqyY/wDGnkzXmwYfYzC05Rm5QjJ9kelpPRmx0XOmoyyxoZYxhv7szKdJPLWJoQjGHy+/k9KwFPk4aqOv4Jd0Gf4tJejziHuCnxIaqHwS7oJ4tJejzGOAp8nDVQ+CXceLPejzW+4afJw1UPgl3PrxJ70eaPA0+ThqofDLuTxJ70eYxwNPiQ1V7B8Mu48Se9HmPuKlycNVewfDDcviTb48yPB0+JDVRfhhuT45t8Q9xU+JDVQzQ3J8c2+Jng6fJw1UM0F+ObeKwdPiQ1UM0D4pt4TwUOJHVQzQT4o7y+44cSOqvYMxnjvFYSHEjqoGeJvccOJHVQM8VbwsOJHVRTPFHhocSOqvYEzh2CPEjqoGcvuePEj0IBXh4cWPQgElRjxY9CCZw7DHix6EEVyhHiroQM5HTjxV0IIHY1xV0IAdiXAuhAHsS4F0BU7GuBfwAaNNcC6AGzFwIKorw0M8axsp8Iuip/UUeMGoyV/GqvmfxxMzJ+tM/QZQ1ZcXUTUZTEZUl+io+cl6pnZR1ZMf+NPJmvNgxmxb72fnH6sTqqGwl492TlT6mbh2e1HYzgaAKiAyYVGAUgqSAlgC0BFEA2ChLSAlgggFBQmgKZBAiAJAV5oTMVoBGwiuSuAjQRADFBUsAc1AWQQfRZxCKKy0M8axsp8Iuiqbejxg0uSr41V8z+OJmZP1psH6DKGrLi6iajKYrKf+qo+cl6pm5S1ZMf8AjSybrzYMNgJWz1+3+GJ11DYS8e7Iyp9TNw7PoU2djggsig+hkgBYBkAXEAWANrhTKACgBysAoAuEFIKYgSTKElEAKIDZpBXNWKimUghGvEAlggZlwZgVEGYypeMLmDNAZRCi3ZAVSYFVRaGeNY2U+EXvVNvR4waXJZG2Kq35H8cTMyfrTYP0GUNWGLqBqMpispv6uh5yXqmblLVkx/40sm602DDYKPw9/v8A8MTsqGwl492RlT6mfh2e6kdbggvig+hSAYKiQEjEBs0CyMSPrMWb5gkVTekqEkgJFIBs0ghRLEUM3xhCtAAAzegKonG5XyqcADYBAIogRgJJAKgh0FSTApkwEluHjWNlPhF71Tb0eMGmyYfGqq4KP44mXk/WmwfoK/qwxdONVlMZlLXeUPLl6pm5S1ZMf+NLJ2tNgxOx60T8t+rE66jsJePdk5U+pn4dnrprSdjgg9MA+hsAQFcgGIpkAQpZIIpZUBgRAEgCkAd0KUIRsBJMoD8YDKZAk5/5YoRw0BESAE0FI0EVSYQtwJngPnaApLALI8axsp8Iuiqbejxh3afJivfNR8NF+vAy8n60cG/lDVlxdLNVlMdlHfeUPHOXqmdlHVlxaOTtabBi8Gvhr9v8ETrqOwl492VlL6mfh2epQ0nW4F0WH0NwGRFLJBBQUyAjCggiqogkQsUCwEsQCQCrQAJMCuTKhVEB3GzClYEQEsBVNhEnPQBVUqXBGJEgiNWAXdAMQoMBX/nSeNY2U+EXvVNvR4w7tTk0fvqp5l/aRMrJ+tHB+hyhqQxdKNZkshlDV40fKk/5UZuUtWXFo5O1p8GIwsvh+cfqxOyo7CXj3iysp/Uz8O0HrTOtwmzgLIhToigpAFAS4C3AAEauAABYBWwA2EK2AjlwFEtwgHNIJJBSMqBcBJSApcwhXIIUASAgCyYEUrALJgSW54zxrGynwi6apt6PGHdq8m9O2Kn5h+vAysn68cG/X4/4QxdJNZlMllAfe0fKl6EZuUtWTFpZO1p2Fwz0z8t+rE7KjsJePeLJyn9TPw7QejOOtwLEFWXCnuRUuBYFJJBCtgBAFMCMBHzgK2EK5ALfmKBYANgHOIGYVVJFRVJhCSYCBESAWUgEQBb3gEsAq0gMgJnfceNY2U+EXRVdtR4w7tbk5k3ip+YfrwMrJ+vHB+gr8P8ACGLo5rMpj8oqeZRtvSm+hIzcpasmLSybrTsRho6Z+X+CJ2VHYSce8WRlL6mfh2gtbOtwLqSYfUDqQUUwGiyCyLD6BsBGgiALcAtgK0AJMCqSKh3ZEUkmVFYQYhVhFVzfQVFEqgTOS9wizMCkqAVyCFYCpALKQAUggh9FkeNY2U+EXvVdvR4w7tdk4v7qn5h+vAysn68cH6Cv6kMXSTWZTJ5QJWjS8qXoRm5S1ZMWjk/5zMLhZ6Z+X+GJ2VHYSce8WTlH6mfh2guOtwrk9AfRbBBQU8ZAMmRRuAGwEuESNS4XObdAjdgKm78IQWFKwhJOxQoEbAWcgKZtsIXsQTMaKt/mgKac3awVQ5B8hKQFecEJKQC2AaIIGbD6Kzxp9lPhF71XbUeMO7W5N176np+YfrwMrJ+vHB+gr+pDF0o1mUyGUR95S5535rIzcpasmLRydrTMNhZfD8v8MTsqOwk494snKP1M/DtB6KaudbhgtaCgkAzYUEgLYkVM4Ct3uESTAEQH3ApW7gAASYCsIra4SiMAWArlEIIEYVWwhZAVvQEVyYQrAWwEuBLgG4UDyp9lPhF71bbUeMO7XZN377n5iXrwMmoa8cH6CvakMXSjWZbH5Rb5lLnn6EZuUvlI0cn/ADmYTBv4V+P+GJ2VHYSce8WTlH6mfh2g9cGdbhgMZXCnigHjLmIo2Cm3AES0hBkwpLBBCq3MIsiFBgBoAWASRURhS2CK5yAQIMefoAWVkBXJgVyYQjCEbAFwK5yANO4FqQUGeVPsp8I9nvVttR4w7tZk2fvuXmJevTMmoa8cH6CvakMXTDWZbHZRn3tHnn6ImblH5SNHJ/zmYTBfK8t+rE7alsJOPeLIyj9TPw7QepROpxGSCrIyCrIkUz0ALnAK2AYgFgVSdwgwjYLmM5AK5gzg2BW2VATAaTIqtyKhLAJIIUCNAJm3CI42CqmEJmhCSQCAWRYUwUk9w8qfZT4Re1W21HjDu1WTN+/J/R5evTMmoa8cH6Gv6kMXUDWZTGZSH3lHnn6ImblH5SNHJ/zm4MNsduS8t+hHbUthLx7xZOUfqZ+HaD1M6nEKQDRQFykR9IBW2ESKAfOClnK4EggQM2BWwJawE/iBU2VCt2AS73wgsANgJcCABIASlYCqQQjALTArlEBbBDQQWAyYUk3oPKn2c+EXtVttR4w7tRkxfvyX0eX2lMyqhrxw9H6Gv6kMXUjVZTE5TX3tHnn6ImblH5ScWjk/5z8GH2N+DLy36EdtS2EvHuyco/Uz8O0HrR1OI1wHpoiwXKKQUsmA2HoSnJRinKT3lpfP4ucEIRj/ABBpcHtXjCLnipqCs9CdlHRuylv8y4N1nzGLokofvMxdGvdyV1JJtKS3JWe6j6g8Z4QhHNB6IaQ+D5wUM8BFPoCJnAMgquUioqfjCFkwA2AAFkwHTCiwKphCWAiQAaASQFdwhoMKEgEmtB5U2znwi9qttpMYd2oyYv37L6PP7SkZVR144ej9DXtSGLqZqsph8p772hz1PREzco/KTi0cn/Ofgw+xb71+W/uO2pbCX9+7Jyj9TPw7Qe6COpxHUQp4EDt9IV97YnaxUqJSq/oobun4b/c/g/v6D5jF7SUMY/N6Nkds2FwKdPDxVSrvqOnTwzmT5vbPLJBiNk9kMRi3nV5PN3oR0QXtPqEHhPSxiOHpZqsj6eOd6VoACYC1HvACyAEZAWORFVsqK5hFbYDJAGbYC2AZsKEpaAK3IIDkAjAjASQRSwh0wqXCpPcZ5U2zmwi9qvtZMYd2lyYfHJfR5faUzKqO0jh6P0Fe1IYuqGqy2FypPvaHPU9EDOyh8pOLRyf85+DDbGbj8t/cdlT2Ev792RlH6mfh2g+nFnU5DogMbOSTaim0m3uRTe6/EgrX1a2D2NjnTln1baPlTfkx+Sv8ufGfO7ISyyfyyOzO2jE4u8Y/oaXFi++a/afsLCDznptz5uHwkYc59ZnPGZ6Gyvk0QopgRsBHIIgAkwFTAEmAjYBSAMpgIBLgS4CpgCSAUCAKwEkwKGHytD6C4C1HoZ502zmwi9avtZMYd2lyXP37L6PP7SkZNR2nD0foa9qQx9XVzVZbCZUn3tDnqeiBnZQ+UnFoVD/fgw+xWiD8t/cdtT2Mv792TlD6ifh2g98WdLjaza2sHUpdhq5vZZNt5+hvi9jl4lwO+6fEc7qovhjDN91GzG02pTvLDvskOJL4a8l7khCYnobrJVaCzrSTUloakrSXi06T6g8I54fxFatHiK+AvwgG4AzwDcCIBWBLgI2EC4BCnVt8BWwBYANAK0AAA5AK5AJnBBzgqSmAjkEU74RZcPorYCT3GedLs5sIvWg2smMO7T5Lfjsvo0/tKRk1LacPR+hrupDH1dYNVlsFlVfe0P8Ak9EDOr/+nFoVD/bgw2xkrwflyO2qbGX9+7Iyh9RPw7Qe+mdLkGdNPdCvr7FbaK+Gsm+zU18mT75L9mW703PmMr2lpow+f8tNDEYLZONnZVUtx97Wj5L+Uua6Pn+YPeEZKSDN7M7Uq+HvKn+mp+L9ZFeOO/8AuPqEzwnoIw1XwKcr7+5vb65z6eGbeZsIkWA1wqSfAAAK5BAAKQUyAVgGLADYE3QBYBWAkgKnIIlwJnAK5AJKQCQYRag+iykEU1ZaGedLqTYRetBH/wBZMYd2pyWP38/os/tKRlVLXjh6P0Nd1OPq60ajMYDKs9GH/wCX/wAZnV//AE4tCo/78GJ2Ih3j8uXpO2qbGX9+7Jr/ANRPw7Qe650uM6kBVJhFNWC0Pca0prdT4U94LnzPv7Dbdq9C0a36enw/OJc+5L9/SfMZXvJT3ni25bNUcRVpvDwS729Sbjmyk3uQa8X3iEIrSzyzQ/h87O0H05kzgA5gzjGYBzgFSAaAVGwDcANgTOArkwJcCKYCtgVOQQjCCohRcQK2wK5yCApAG4C3ArrS718zPik1JsIvar7WTGHdpMk0n/1CV2/i1T7WiZlT1o4P0Vdh/hDH1djNFluf5WU2sPZXd6vogZ1fjCHwZ/No1CGf4+DFbHZ0YNNNXk3ucJ7VetUMtHLLGb+XBXKnTz0000smeEcFrm+BnvbKC/By2Cs3I9PVI1OH7xbKC/BdH1n+uPQ3ZL//ABi2UF+BYKz/AFx6Fk77z6BbKC/BLBWbkeiqV+B9AtlBfglgrP8AXEVDxPoYtlBfgWCs/wBcTaeB9DFsoL8CwVn+uItPgfQxa6C/AsFZ/riji+B9DFroL8Cw1n+uI5j4H0MtroL8Cw1i5EHB8D6GLVQ34JYqxciEYPgfQxaqG/AsVYuRPZ8D6GLVQ34FjrFyJIp8D6GW1UN+HMsVYuRFcz6GLVQ34cyx09yPIZcz6GLTQ34cyx09yPIqvwPoYtNDfhzLJT3I8glzPoZbRRX4c0slPcjyVyqIWiivw5lkp/648kVRC0UV+HMslP8A1x5RSU0LRRX4cyy09yPKKtzXCPHor8OaWWmuR5RB1EXx6K9DmWamuR5RK6yW+PHo70OaWamuR5RLKuuEePR3ocyzU1yPKJHVT3x41HehzSzU1yPKKrsi4S+NR3ocyzU1yPKIqouEeNR3ocyz01yPKI9kXCh4sl6HMs9LcjyiDqx4UPFkvQ5lnpbkeUVNWqrPStw+aSkkjJN/lD5b3pQUFLClkjGSPzh9o72oySf9wl9GqfaUTPqetHBvV3Zwx9XZTRZbPbbNrcsZ2PNrKl2PP+Rn52fm/tRtbN/ic1Yq/jZv5zZnTV6x4Wf+M+dne5tU8LX1D/NObR/5dPd06Q/Hr7G7nM/Co/Uv8wmjvy6e5pD8evsPc7qeFR+pf5g0d+XT3NIfj19g7ndTwqP1T/MGjvy6e5pD8evsnc8qeEw+qfXJo78unuaQ/Hr7J3PavhMPq31xo6N7p7rpD8evsHc8q+Ex+rfXGjo3unuaR/Hr7J3PavhMPq31ho6N7p7mkIXevsnc9q+EQ+rfWJo6N7p7rpGF3qnc+reEQ1JdYaOje6e5pGF3qK2gVvCIakusNHRvdPdNIQu9R7Qq3L09SXtLo6N7oW+F1O0Kty9PVl7Ro6N7olvhdTtDr8vT1Ze0aOje6FvhdJ2g4i9+z0tSXtGjo3ui6QhdB7QcQ/n6X7oy9o0dG90IV+F3qL2hYjlqWrIaOje6FvhdSO0PEL56l0SGjo3iNfhdV1doGJfz1HomNHxvEK/LuirWTvEctS/n9g0fG9B9aQluxHufYjlaP8/sGj4700hLuiSWTzE8pQ/n6pbBNvS3y7oklk3xL+dofz9UWGbfAt8u6KtZNsUtyrQ6Z9QWGbfAt8u6ITybYt/O4fpqdQthm3wLdLuir7meL5XD61TqCwzb4Ful3RL3MsXymH1qn5YsU2+BbpN0S9zLGcphtap+WLFNvgW6TdEHkxxu9Uw2vU/LFin8v3gtuk3RK8mGO5TC69T8oWOfy/eCW2TdH94k7l2O5TC69X8otjm8lt0m6P7xL3LsfymE16v5RbHHyLdJuj+8Wi2g7SsVgsU6taVBwdKULU5Tcs5yg1olBK1ovf4D2oavGjmzxeFYrMtJJ8MM/wA3Qzqc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90" y="31600"/>
            <a:ext cx="8643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каких примерах допустила ошибки лошадь?</a:t>
            </a:r>
            <a:endParaRPr lang="ru-RU" sz="5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785926"/>
            <a:ext cx="278608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17 – 8 = 9</a:t>
            </a:r>
            <a:endParaRPr lang="ru-RU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14678" y="1785926"/>
            <a:ext cx="278608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16 – 8 = 9</a:t>
            </a:r>
            <a:endParaRPr lang="ru-RU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72198" y="1785926"/>
            <a:ext cx="278608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18 – 9 = 9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2786058"/>
            <a:ext cx="278608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15 – 6 = 8</a:t>
            </a:r>
            <a:endParaRPr lang="ru-RU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14678" y="2786058"/>
            <a:ext cx="278608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13 – 7 = 5</a:t>
            </a:r>
            <a:endParaRPr lang="ru-RU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72198" y="2786058"/>
            <a:ext cx="278608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14 – 5 = 9</a:t>
            </a:r>
            <a:endParaRPr lang="ru-RU" sz="4800" b="1" dirty="0"/>
          </a:p>
        </p:txBody>
      </p:sp>
      <p:pic>
        <p:nvPicPr>
          <p:cNvPr id="19458" name="Picture 2" descr="C:\Users\User\Desktop\Мы в цирке\hor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3147" y="3500462"/>
            <a:ext cx="4180853" cy="364331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85720" y="3786190"/>
            <a:ext cx="278608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12 – 7 = 4</a:t>
            </a:r>
            <a:endParaRPr lang="ru-RU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5720" y="4812581"/>
            <a:ext cx="278608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16 – 9 = 9</a:t>
            </a:r>
            <a:endParaRPr lang="ru-RU" sz="4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14678" y="1785926"/>
            <a:ext cx="2786082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</a:rPr>
              <a:t>16 – 8 = 9</a:t>
            </a:r>
            <a:endParaRPr lang="ru-RU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14678" y="2786058"/>
            <a:ext cx="2786082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</a:rPr>
              <a:t>13 – 7 = 5</a:t>
            </a:r>
            <a:endParaRPr lang="ru-RU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2786058"/>
            <a:ext cx="2786082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</a:rPr>
              <a:t>15 – 6 = 8</a:t>
            </a:r>
            <a:endParaRPr lang="ru-RU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20" y="3786190"/>
            <a:ext cx="2786082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</a:rPr>
              <a:t>12 – 7 = 4</a:t>
            </a:r>
            <a:endParaRPr lang="ru-RU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4786322"/>
            <a:ext cx="2786082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</a:rPr>
              <a:t>16 – 9 = 9</a:t>
            </a:r>
            <a:endParaRPr lang="ru-RU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www.fotokanal.com/images/77/picture-1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096001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xQSEhUUEhQUFBQVFBcUFBcUFxcXFBQUFBQXFxQVFBUYHCggGBwlHBQUITEhJSkrLi4uFx8zODMsNygtLisBCgoKDg0OFA8PFywcFBwsLSwsLCwsLCwsLCwsLS0sLCwsLCwsLCwsLCwsLCwsLCwsLCwsLCwsLCwsLCwsLCwsLP/AABEIALcBEwMBEQACEQEDEQH/xAAbAAACAwEBAQAAAAAAAAAAAAABAgADBgcEBf/EAE8QAAIBAgEECgsMCQMFAAAAAAABAgMRBAcSIZIFBjFBUVJTcZHSExYXIlRhcnOxstEUJDI0QkN0k7PBwtMjM2KBoaKj4fBjgoMVNcPi8f/EABoBAQEBAQEBAQAAAAAAAAAAAAABBQQDAgb/xAA1EQEAAAIFCgQGAgMBAAAAAAAAAQIDBBRScQURFTIzUYGRobETYdHhEjE0QWLwIVMiQsEj/9oADAMBAAIRAxEAPwDqO2/ZueFhTdPMvOTTz02rJX0WkjkrlPPRSwjJm/mP3ddUoJaWaMJs/wDG5mO36vwUdWXXM/SFNuhyj6u7R9Fvj09DdvVfgo6susNIU3lyj6lgot8enonbxiOCjqy65NIU/lyj6lgofP8AeALbxiP9HVl1xpCn8uUfUsFD5/vA6261/wDR1ZdYaQp/Ll7lgovP94J254jhpar6w0hT+XL3WwUPn+8B7csR/par6w0hT+XL3LBQ+fP2RbccRxqWq+sTSFP5cvcsFD58/Y3bfiONS1f/AGGkKfy5e5YKHz5p23YjjUtX+4t9P5cvcsND58zLbbX49PV/uW30/lySw0XnzHtrr8enq/3Fvp/LkliovPmnbXX49PVXtFup/LkWKh8+YdtlblKeqvaW3U/lyLFRefNVHbhWu71Ke7xV7SW6n8uS2KhzfKPMktuVe+ipTf8AtQt1P5ciFSot0eaVNuNfeqU9VC3U/lyLFQ7uoR241+UhqxFtp98ORGp0O7qor7eK63KsNVFttPv6EKnQ7uqnt4xL+dhqQFtp9/R9WKg3dU7dcTy0dSHsFsp9/QsdBu6q57eMTy8NSHsLa6ff0SyUO7qqlt4xnLQ1KfsLa6ff0Sy0G7qTt8xe/Wiv9lP2C1U+/oWWg3dSVNvmL3q8dSl1S2mn39EstDu6qnt+xnhC1KXVFop9/SHotmoN3WJO37G+ELUo9QWin39IehZqDd1j6l7f8b4T/To9QePWL3SHolnoN3WPqXt/xvhP9Oj1C+PT7+kPQs9Buhzj6lllAxvhP9Oh1C+PT7+kPQ8Cr7oc4+pO6BjrfGnz9jodQ+vGp9/T2PAq+6HOPqXugY7wl6lDT/ITxqff09jwKv8AaEOcfVsMme2LFYmvVhiKspxjSzopwhGzzkvkxR0ValnnmjCaOdzVuhkklhGWGaOfzdGO1wMPlU/U0fOP1TOyjqyY/wDGnkzXmwYfYzC05Rm5QjJ9kelpPRmx0XOmoyyxoZYxhv7szKdJPLWJoQjGHy+/k9KwFPk4aqOv4Jd0Gf4tJejziHuCnxIaqHwS7oJ4tJejzGOAp8nDVQ+CXceLPejzW+4afJw1UPgl3PrxJ70eaPA0+ThqofDLuTxJ70eYxwNPiQ1V7B8Mu48Se9HmPuKlycNVewfDDcviTb48yPB0+JDVRfhhuT45t8Q9xU+JDVQzQ3J8c2+Jng6fJw1UM0F+ObeKwdPiQ1UM0D4pt4TwUOJHVQzQT4o7y+44cSOqvYMxnjvFYSHEjqoGeJvccOJHVQM8VbwsOJHVRTPFHhocSOqvYEzh2CPEjqoGcvuePEj0IBXh4cWPQgElRjxY9CCZw7DHix6EEVyhHiroQM5HTjxV0IIHY1xV0IAdiXAuhAHsS4F0BU7GuBfwAaNNcC6AGzFwIKorw0M8axsp8Iuip/UUeMGoyV/GqvmfxxMzJ+tM/QZQ1ZcXUTUZTEZUl+io+cl6pnZR1ZMf+NPJmvNgxmxb72fnH6sTqqGwl492TlT6mbh2e1HYzgaAKiAyYVGAUgqSAlgC0BFEA2ChLSAlgggFBQmgKZBAiAJAV5oTMVoBGwiuSuAjQRADFBUsAc1AWQQfRZxCKKy0M8axsp8Iuiqbejxg0uSr41V8z+OJmZP1psH6DKGrLi6iajKYrKf+qo+cl6pm5S1ZMf8AjSybrzYMNgJWz1+3+GJ11DYS8e7Iyp9TNw7PoU2djggsig+hkgBYBkAXEAWANrhTKACgBysAoAuEFIKYgSTKElEAKIDZpBXNWKimUghGvEAlggZlwZgVEGYypeMLmDNAZRCi3ZAVSYFVRaGeNY2U+EXvVNvR4waXJZG2Kq35H8cTMyfrTYP0GUNWGLqBqMpispv6uh5yXqmblLVkx/40sm602DDYKPw9/v8A8MTsqGwl492RlT6mfh2e6kdbggvig+hSAYKiQEjEBs0CyMSPrMWb5gkVTekqEkgJFIBs0ghRLEUM3xhCtAAAzegKonG5XyqcADYBAIogRgJJAKgh0FSTApkwEluHjWNlPhF71Tb0eMGmyYfGqq4KP44mXk/WmwfoK/qwxdONVlMZlLXeUPLl6pm5S1ZMf+NLJ2tNgxOx60T8t+rE66jsJePdk5U+pn4dnrprSdjgg9MA+hsAQFcgGIpkAQpZIIpZUBgRAEgCkAd0KUIRsBJMoD8YDKZAk5/5YoRw0BESAE0FI0EVSYQtwJngPnaApLALI8axsp8Iuiqbejxh3afJivfNR8NF+vAy8n60cG/lDVlxdLNVlMdlHfeUPHOXqmdlHVlxaOTtabBi8Gvhr9v8ETrqOwl492VlL6mfh2epQ0nW4F0WH0NwGRFLJBBQUyAjCggiqogkQsUCwEsQCQCrQAJMCuTKhVEB3GzClYEQEsBVNhEnPQBVUqXBGJEgiNWAXdAMQoMBX/nSeNY2U+EXvVNvR4w7tTk0fvqp5l/aRMrJ+tHB+hyhqQxdKNZkshlDV40fKk/5UZuUtWXFo5O1p8GIwsvh+cfqxOyo7CXj3iysp/Uz8O0HrTOtwmzgLIhToigpAFAS4C3AAEauAABYBWwA2EK2AjlwFEtwgHNIJJBSMqBcBJSApcwhXIIUASAgCyYEUrALJgSW54zxrGynwi6apt6PGHdq8m9O2Kn5h+vAysn68cG/X4/4QxdJNZlMllAfe0fKl6EZuUtWTFpZO1p2Fwz0z8t+rE7KjsJePeLJyn9TPw7QejOOtwLEFWXCnuRUuBYFJJBCtgBAFMCMBHzgK2EK5ALfmKBYANgHOIGYVVJFRVJhCSYCBESAWUgEQBb3gEsAq0gMgJnfceNY2U+EXRVdtR4w7tbk5k3ip+YfrwMrJ+vHB+gr8P8ACGLo5rMpj8oqeZRtvSm+hIzcpasmLSybrTsRho6Z+X+CJ2VHYSce8WRlL6mfh2gtbOtwLqSYfUDqQUUwGiyCyLD6BsBGgiALcAtgK0AJMCqSKh3ZEUkmVFYQYhVhFVzfQVFEqgTOS9wizMCkqAVyCFYCpALKQAUggh9FkeNY2U+EXvVdvR4w7tdk4v7qn5h+vAysn68cH6Cv6kMXSTWZTJ5QJWjS8qXoRm5S1ZMWjk/5zMLhZ6Z+X+GJ2VHYSce8WTlH6mfh2guOtwrk9AfRbBBQU8ZAMmRRuAGwEuESNS4XObdAjdgKm78IQWFKwhJOxQoEbAWcgKZtsIXsQTMaKt/mgKac3awVQ5B8hKQFecEJKQC2AaIIGbD6Kzxp9lPhF71XbUeMO7W5N176np+YfrwMrJ+vHB+gr+pDF0o1mUyGUR95S5535rIzcpasmLRydrTMNhZfD8v8MTsqOwk494snKP1M/DtB6KaudbhgtaCgkAzYUEgLYkVM4Ct3uESTAEQH3ApW7gAASYCsIra4SiMAWArlEIIEYVWwhZAVvQEVyYQrAWwEuBLgG4UDyp9lPhF71bbUeMO7XZN377n5iXrwMmoa8cH6CvakMXSjWZbH5Rb5lLnn6EZuUvlI0cn/ADmYTBv4V+P+GJ2VHYSce8WTlH6mfh2g9cGdbhgMZXCnigHjLmIo2Cm3AES0hBkwpLBBCq3MIsiFBgBoAWASRURhS2CK5yAQIMefoAWVkBXJgVyYQjCEbAFwK5yANO4FqQUGeVPsp8I9nvVttR4w7tZk2fvuXmJevTMmoa8cH6CvakMXTDWZbHZRn3tHnn6ImblH5SNHJ/zmYTBfK8t+rE7alsJOPeLIyj9TPw7QepROpxGSCrIyCrIkUz0ALnAK2AYgFgVSdwgwjYLmM5AK5gzg2BW2VATAaTIqtyKhLAJIIUCNAJm3CI42CqmEJmhCSQCAWRYUwUk9w8qfZT4Re1W21HjDu1WTN+/J/R5evTMmoa8cH6Gv6kMXUDWZTGZSH3lHnn6ImblH5SNHJ/zm4MNsduS8t+hHbUthLx7xZOUfqZ+HaD1M6nEKQDRQFykR9IBW2ESKAfOClnK4EggQM2BWwJawE/iBU2VCt2AS73wgsANgJcCABIASlYCqQQjALTArlEBbBDQQWAyYUk3oPKn2c+EXtVttR4w7tRkxfvyX0eX2lMyqhrxw9H6Gv6kMXUjVZTE5TX3tHnn6ImblH5ScWjk/5z8GH2N+DLy36EdtS2EvHuyco/Uz8O0HrR1OI1wHpoiwXKKQUsmA2HoSnJRinKT3lpfP4ucEIRj/ABBpcHtXjCLnipqCs9CdlHRuylv8y4N1nzGLokofvMxdGvdyV1JJtKS3JWe6j6g8Z4QhHNB6IaQ+D5wUM8BFPoCJnAMgquUioqfjCFkwA2AAFkwHTCiwKphCWAiQAaASQFdwhoMKEgEmtB5U2znwi9qttpMYd2oyYv37L6PP7SkZVR144ej9DXtSGLqZqsph8p772hz1PREzco/KTi0cn/Ofgw+xb71+W/uO2pbCX9+7Jyj9TPw7Qe6COpxHUQp4EDt9IV97YnaxUqJSq/oobun4b/c/g/v6D5jF7SUMY/N6Nkds2FwKdPDxVSrvqOnTwzmT5vbPLJBiNk9kMRi3nV5PN3oR0QXtPqEHhPSxiOHpZqsj6eOd6VoACYC1HvACyAEZAWORFVsqK5hFbYDJAGbYC2AZsKEpaAK3IIDkAjAjASQRSwh0wqXCpPcZ5U2zmwi9qvtZMYd2lyYfHJfR5faUzKqO0jh6P0Fe1IYuqGqy2FypPvaHPU9EDOyh8pOLRyf85+DDbGbj8t/cdlT2Ev792RlH6mfh2g+nFnU5DogMbOSTaim0m3uRTe6/EgrX1a2D2NjnTln1baPlTfkx+Sv8ufGfO7ISyyfyyOzO2jE4u8Y/oaXFi++a/afsLCDznptz5uHwkYc59ZnPGZ6Gyvk0QopgRsBHIIgAkwFTAEmAjYBSAMpgIBLgS4CpgCSAUCAKwEkwKGHytD6C4C1HoZ502zmwi9avtZMYd2lyXP37L6PP7SkZNR2nD0foa9qQx9XVzVZbCZUn3tDnqeiBnZQ+UnFoVD/fgw+xWiD8t/cdtT2Mv792TlD6ifh2g98WdLjaza2sHUpdhq5vZZNt5+hvi9jl4lwO+6fEc7qovhjDN91GzG02pTvLDvskOJL4a8l7khCYnobrJVaCzrSTUloakrSXi06T6g8I54fxFatHiK+AvwgG4AzwDcCIBWBLgI2EC4BCnVt8BWwBYANAK0AAA5AK5AJnBBzgqSmAjkEU74RZcPorYCT3GedLs5sIvWg2smMO7T5Lfjsvo0/tKRk1LacPR+hrupDH1dYNVlsFlVfe0P8Ak9EDOr/+nFoVD/bgw2xkrwflyO2qbGX9+7Iyh9RPw7Qe+mdLkGdNPdCvr7FbaK+Gsm+zU18mT75L9mW703PmMr2lpow+f8tNDEYLZONnZVUtx97Wj5L+Uua6Pn+YPeEZKSDN7M7Uq+HvKn+mp+L9ZFeOO/8AuPqEzwnoIw1XwKcr7+5vb65z6eGbeZsIkWA1wqSfAAAK5BAAKQUyAVgGLADYE3QBYBWAkgKnIIlwJnAK5AJKQCQYRag+iykEU1ZaGedLqTYRetBH/wBZMYd2pyWP38/os/tKRlVLXjh6P0Nd1OPq60ajMYDKs9GH/wCX/wAZnV//AE4tCo/78GJ2Ih3j8uXpO2qbGX9+7Jr/ANRPw7Qe650uM6kBVJhFNWC0Pca0prdT4U94LnzPv7Dbdq9C0a36enw/OJc+5L9/SfMZXvJT3ni25bNUcRVpvDwS729Sbjmyk3uQa8X3iEIrSzyzQ/h87O0H05kzgA5gzjGYBzgFSAaAVGwDcANgTOArkwJcCKYCtgVOQQjCCohRcQK2wK5yCApAG4C3ArrS718zPik1JsIvar7WTGHdpMk0n/1CV2/i1T7WiZlT1o4P0Vdh/hDH1djNFluf5WU2sPZXd6vogZ1fjCHwZ/No1CGf4+DFbHZ0YNNNXk3ucJ7VetUMtHLLGb+XBXKnTz0000smeEcFrm+BnvbKC/By2Cs3I9PVI1OH7xbKC/BdH1n+uPQ3ZL//ABi2UF+BYKz/AFx6Fk77z6BbKC/BLBWbkeiqV+B9AtlBfglgrP8AXEVDxPoYtlBfgWCs/wBcTaeB9DFsoL8CwVn+uItPgfQxa6C/AsFZ/riji+B9DFroL8Cw1n+uI5j4H0MtroL8Cw1i5EHB8D6GLVQ34JYqxciEYPgfQxaqG/AsVYuRPZ8D6GLVQ34FjrFyJIp8D6GW1UN+HMsVYuRFcz6GLVQ34cyx09yPIZcz6GLTQ34cyx09yPIqvwPoYtNDfhzLJT3I8glzPoZbRRX4c0slPcjyVyqIWiivw5lkp/648kVRC0UV+HMslP8A1x5RSU0LRRX4cyy09yPKKtzXCPHor8OaWWmuR5RB1EXx6K9DmWamuR5RK6yW+PHo70OaWamuR5RLKuuEePR3ocyzU1yPKJHVT3x41HehzSzU1yPKKrsi4S+NR3ocyzU1yPKIqouEeNR3ocyz01yPKI9kXCh4sl6HMs9LcjyiDqx4UPFkvQ5lnpbkeUVNWqrPStw+aSkkjJN/lD5b3pQUFLClkjGSPzh9o72oySf9wl9GqfaUTPqetHBvV3Zwx9XZTRZbPbbNrcsZ2PNrKl2PP+Rn52fm/tRtbN/ic1Yq/jZv5zZnTV6x4Wf+M+dne5tU8LX1D/NObR/5dPd06Q/Hr7G7nM/Co/Uv8wmjvy6e5pD8evsPc7qeFR+pf5g0d+XT3NIfj19g7ndTwqP1T/MGjvy6e5pD8evsnc8qeEw+qfXJo78unuaQ/Hr7J3PavhMPq31xo6N7p7rpD8evsHc8q+Ex+rfXGjo3unuaR/Hr7J3PavhMPq31ho6N7p7mkIXevsnc9q+EQ+rfWJo6N7p7rpGF3qnc+reEQ1JdYaOje6e5pGF3qK2gVvCIakusNHRvdPdNIQu9R7Qq3L09SXtLo6N7oW+F1O0Kty9PVl7Ro6N7olvhdTtDr8vT1Ze0aOje6FvhdJ2g4i9+z0tSXtGjo3ui6QhdB7QcQ/n6X7oy9o0dG90IV+F3qL2hYjlqWrIaOje6FvhdSO0PEL56l0SGjo3iNfhdV1doGJfz1HomNHxvEK/LuirWTvEctS/n9g0fG9B9aQluxHufYjlaP8/sGj4700hLuiSWTzE8pQ/n6pbBNvS3y7oklk3xL+dofz9UWGbfAt8u6KtZNsUtyrQ6Z9QWGbfAt8u6ITybYt/O4fpqdQthm3wLdLuir7meL5XD61TqCwzb4Ful3RL3MsXymH1qn5YsU2+BbpN0S9zLGcphtap+WLFNvgW6TdEHkxxu9Uw2vU/LFin8v3gtuk3RK8mGO5TC69T8oWOfy/eCW2TdH94k7l2O5TC69X8otjm8lt0m6P7xL3LsfymE16v5RbHHyLdJuj+8Wi2g7SsVgsU6taVBwdKULU5Tcs5yg1olBK1ovf4D2oavGjmzxeFYrMtJJ8MM/wA3Qzqc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CEAAkGBxQSEhUUEhQUFBQVFBcUFBcUFxcXFBQUFBQXFxQVFBUYHCggGBwlHBQUITEhJSkrLi4uFx8zODMsNygtLisBCgoKDg0OFA8PFywcFBwsLSwsLCwsLCwsLCwsLS0sLCwsLCwsLCwsLCwsLCwsLCwsLCwsLCwsLCwsLCwsLCwsLP/AABEIALcBEwMBEQACEQEDEQH/xAAbAAACAwEBAQAAAAAAAAAAAAABAgADBgcEBf/EAE8QAAIBAgEECgsMCQMFAAAAAAABAgMRBAcSIZIFBjFBUVJTcZHSExYXIlRhcnOxstEUJDI0QkN0k7PBwtMjM2KBoaKj4fBjgoMVNcPi8f/EABoBAQEBAQEBAQAAAAAAAAAAAAABBQQDAgb/xAA1EQEAAAIFCgQGAgMBAAAAAAAAAQIDBBRScQURFTIzUYGRobETYdHhEjE0QWLwIVMiQsEj/9oADAMBAAIRAxEAPwDqO2/ZueFhTdPMvOTTz02rJX0WkjkrlPPRSwjJm/mP3ddUoJaWaMJs/wDG5mO36vwUdWXXM/SFNuhyj6u7R9Fvj09DdvVfgo6susNIU3lyj6lgot8enonbxiOCjqy65NIU/lyj6lgofP8AeALbxiP9HVl1xpCn8uUfUsFD5/vA6261/wDR1ZdYaQp/Ll7lgovP94J254jhpar6w0hT+XL3WwUPn+8B7csR/par6w0hT+XL3LBQ+fP2RbccRxqWq+sTSFP5cvcsFD58/Y3bfiONS1f/AGGkKfy5e5YKHz5p23YjjUtX+4t9P5cvcsND58zLbbX49PV/uW30/lySw0XnzHtrr8enq/3Fvp/LkliovPmnbXX49PVXtFup/LkWKh8+YdtlblKeqvaW3U/lyLFRefNVHbhWu71Ke7xV7SW6n8uS2KhzfKPMktuVe+ipTf8AtQt1P5ciFSot0eaVNuNfeqU9VC3U/lyLFQ7uoR241+UhqxFtp98ORGp0O7qor7eK63KsNVFttPv6EKnQ7uqnt4xL+dhqQFtp9/R9WKg3dU7dcTy0dSHsFsp9/QsdBu6q57eMTy8NSHsLa6ff0SyUO7qqlt4xnLQ1KfsLa6ff0Sy0G7qTt8xe/Wiv9lP2C1U+/oWWg3dSVNvmL3q8dSl1S2mn39EstDu6qnt+xnhC1KXVFop9/SHotmoN3WJO37G+ELUo9QWin39IehZqDd1j6l7f8b4T/To9QePWL3SHolnoN3WPqXt/xvhP9Oj1C+PT7+kPQs9Buhzj6lllAxvhP9Oh1C+PT7+kPQ8Cr7oc4+pO6BjrfGnz9jodQ+vGp9/T2PAq+6HOPqXugY7wl6lDT/ITxqff09jwKv8AaEOcfVsMme2LFYmvVhiKspxjSzopwhGzzkvkxR0ValnnmjCaOdzVuhkklhGWGaOfzdGO1wMPlU/U0fOP1TOyjqyY/wDGnkzXmwYfYzC05Rm5QjJ9kelpPRmx0XOmoyyxoZYxhv7szKdJPLWJoQjGHy+/k9KwFPk4aqOv4Jd0Gf4tJejziHuCnxIaqHwS7oJ4tJejzGOAp8nDVQ+CXceLPejzW+4afJw1UPgl3PrxJ70eaPA0+ThqofDLuTxJ70eYxwNPiQ1V7B8Mu48Se9HmPuKlycNVewfDDcviTb48yPB0+JDVRfhhuT45t8Q9xU+JDVQzQ3J8c2+Jng6fJw1UM0F+ObeKwdPiQ1UM0D4pt4TwUOJHVQzQT4o7y+44cSOqvYMxnjvFYSHEjqoGeJvccOJHVQM8VbwsOJHVRTPFHhocSOqvYEzh2CPEjqoGcvuePEj0IBXh4cWPQgElRjxY9CCZw7DHix6EEVyhHiroQM5HTjxV0IIHY1xV0IAdiXAuhAHsS4F0BU7GuBfwAaNNcC6AGzFwIKorw0M8axsp8Iuip/UUeMGoyV/GqvmfxxMzJ+tM/QZQ1ZcXUTUZTEZUl+io+cl6pnZR1ZMf+NPJmvNgxmxb72fnH6sTqqGwl492TlT6mbh2e1HYzgaAKiAyYVGAUgqSAlgC0BFEA2ChLSAlgggFBQmgKZBAiAJAV5oTMVoBGwiuSuAjQRADFBUsAc1AWQQfRZxCKKy0M8axsp8Iuiqbejxg0uSr41V8z+OJmZP1psH6DKGrLi6iajKYrKf+qo+cl6pm5S1ZMf8AjSybrzYMNgJWz1+3+GJ11DYS8e7Iyp9TNw7PoU2djggsig+hkgBYBkAXEAWANrhTKACgBysAoAuEFIKYgSTKElEAKIDZpBXNWKimUghGvEAlggZlwZgVEGYypeMLmDNAZRCi3ZAVSYFVRaGeNY2U+EXvVNvR4waXJZG2Kq35H8cTMyfrTYP0GUNWGLqBqMpispv6uh5yXqmblLVkx/40sm602DDYKPw9/v8A8MTsqGwl492RlT6mfh2e6kdbggvig+hSAYKiQEjEBs0CyMSPrMWb5gkVTekqEkgJFIBs0ghRLEUM3xhCtAAAzegKonG5XyqcADYBAIogRgJJAKgh0FSTApkwEluHjWNlPhF71Tb0eMGmyYfGqq4KP44mXk/WmwfoK/qwxdONVlMZlLXeUPLl6pm5S1ZMf+NLJ2tNgxOx60T8t+rE66jsJePdk5U+pn4dnrprSdjgg9MA+hsAQFcgGIpkAQpZIIpZUBgRAEgCkAd0KUIRsBJMoD8YDKZAk5/5YoRw0BESAE0FI0EVSYQtwJngPnaApLALI8axsp8Iuiqbejxh3afJivfNR8NF+vAy8n60cG/lDVlxdLNVlMdlHfeUPHOXqmdlHVlxaOTtabBi8Gvhr9v8ETrqOwl492VlL6mfh2epQ0nW4F0WH0NwGRFLJBBQUyAjCggiqogkQsUCwEsQCQCrQAJMCuTKhVEB3GzClYEQEsBVNhEnPQBVUqXBGJEgiNWAXdAMQoMBX/nSeNY2U+EXvVNvR4w7tTk0fvqp5l/aRMrJ+tHB+hyhqQxdKNZkshlDV40fKk/5UZuUtWXFo5O1p8GIwsvh+cfqxOyo7CXj3iysp/Uz8O0HrTOtwmzgLIhToigpAFAS4C3AAEauAABYBWwA2EK2AjlwFEtwgHNIJJBSMqBcBJSApcwhXIIUASAgCyYEUrALJgSW54zxrGynwi6apt6PGHdq8m9O2Kn5h+vAysn68cG/X4/4QxdJNZlMllAfe0fKl6EZuUtWTFpZO1p2Fwz0z8t+rE7KjsJePeLJyn9TPw7QejOOtwLEFWXCnuRUuBYFJJBCtgBAFMCMBHzgK2EK5ALfmKBYANgHOIGYVVJFRVJhCSYCBESAWUgEQBb3gEsAq0gMgJnfceNY2U+EXRVdtR4w7tbk5k3ip+YfrwMrJ+vHB+gr8P8ACGLo5rMpj8oqeZRtvSm+hIzcpasmLSybrTsRho6Z+X+CJ2VHYSce8WRlL6mfh2gtbOtwLqSYfUDqQUUwGiyCyLD6BsBGgiALcAtgK0AJMCqSKh3ZEUkmVFYQYhVhFVzfQVFEqgTOS9wizMCkqAVyCFYCpALKQAUggh9FkeNY2U+EXvVdvR4w7tdk4v7qn5h+vAysn68cH6Cv6kMXSTWZTJ5QJWjS8qXoRm5S1ZMWjk/5zMLhZ6Z+X+GJ2VHYSce8WTlH6mfh2guOtwrk9AfRbBBQU8ZAMmRRuAGwEuESNS4XObdAjdgKm78IQWFKwhJOxQoEbAWcgKZtsIXsQTMaKt/mgKac3awVQ5B8hKQFecEJKQC2AaIIGbD6Kzxp9lPhF71XbUeMO7W5N176np+YfrwMrJ+vHB+gr+pDF0o1mUyGUR95S5535rIzcpasmLRydrTMNhZfD8v8MTsqOwk494snKP1M/DtB6KaudbhgtaCgkAzYUEgLYkVM4Ct3uESTAEQH3ApW7gAASYCsIra4SiMAWArlEIIEYVWwhZAVvQEVyYQrAWwEuBLgG4UDyp9lPhF71bbUeMO7XZN377n5iXrwMmoa8cH6CvakMXSjWZbH5Rb5lLnn6EZuUvlI0cn/ADmYTBv4V+P+GJ2VHYSce8WTlH6mfh2g9cGdbhgMZXCnigHjLmIo2Cm3AES0hBkwpLBBCq3MIsiFBgBoAWASRURhS2CK5yAQIMefoAWVkBXJgVyYQjCEbAFwK5yANO4FqQUGeVPsp8I9nvVttR4w7tZk2fvuXmJevTMmoa8cH6CvakMXTDWZbHZRn3tHnn6ImblH5SNHJ/zmYTBfK8t+rE7alsJOPeLIyj9TPw7QepROpxGSCrIyCrIkUz0ALnAK2AYgFgVSdwgwjYLmM5AK5gzg2BW2VATAaTIqtyKhLAJIIUCNAJm3CI42CqmEJmhCSQCAWRYUwUk9w8qfZT4Re1W21HjDu1WTN+/J/R5evTMmoa8cH6Gv6kMXUDWZTGZSH3lHnn6ImblH5SNHJ/zm4MNsduS8t+hHbUthLx7xZOUfqZ+HaD1M6nEKQDRQFykR9IBW2ESKAfOClnK4EggQM2BWwJawE/iBU2VCt2AS73wgsANgJcCABIASlYCqQQjALTArlEBbBDQQWAyYUk3oPKn2c+EXtVttR4w7tRkxfvyX0eX2lMyqhrxw9H6Gv6kMXUjVZTE5TX3tHnn6ImblH5ScWjk/5z8GH2N+DLy36EdtS2EvHuyco/Uz8O0HrR1OI1wHpoiwXKKQUsmA2HoSnJRinKT3lpfP4ucEIRj/ABBpcHtXjCLnipqCs9CdlHRuylv8y4N1nzGLokofvMxdGvdyV1JJtKS3JWe6j6g8Z4QhHNB6IaQ+D5wUM8BFPoCJnAMgquUioqfjCFkwA2AAFkwHTCiwKphCWAiQAaASQFdwhoMKEgEmtB5U2znwi9qttpMYd2oyYv37L6PP7SkZVR144ej9DXtSGLqZqsph8p772hz1PREzco/KTi0cn/Ofgw+xb71+W/uO2pbCX9+7Jyj9TPw7Qe6COpxHUQp4EDt9IV97YnaxUqJSq/oobun4b/c/g/v6D5jF7SUMY/N6Nkds2FwKdPDxVSrvqOnTwzmT5vbPLJBiNk9kMRi3nV5PN3oR0QXtPqEHhPSxiOHpZqsj6eOd6VoACYC1HvACyAEZAWORFVsqK5hFbYDJAGbYC2AZsKEpaAK3IIDkAjAjASQRSwh0wqXCpPcZ5U2zmwi9qvtZMYd2lyYfHJfR5faUzKqO0jh6P0Fe1IYuqGqy2FypPvaHPU9EDOyh8pOLRyf85+DDbGbj8t/cdlT2Ev792RlH6mfh2g+nFnU5DogMbOSTaim0m3uRTe6/EgrX1a2D2NjnTln1baPlTfkx+Sv8ufGfO7ISyyfyyOzO2jE4u8Y/oaXFi++a/afsLCDznptz5uHwkYc59ZnPGZ6Gyvk0QopgRsBHIIgAkwFTAEmAjYBSAMpgIBLgS4CpgCSAUCAKwEkwKGHytD6C4C1HoZ502zmwi9avtZMYd2lyXP37L6PP7SkZNR2nD0foa9qQx9XVzVZbCZUn3tDnqeiBnZQ+UnFoVD/fgw+xWiD8t/cdtT2Mv792TlD6ifh2g98WdLjaza2sHUpdhq5vZZNt5+hvi9jl4lwO+6fEc7qovhjDN91GzG02pTvLDvskOJL4a8l7khCYnobrJVaCzrSTUloakrSXi06T6g8I54fxFatHiK+AvwgG4AzwDcCIBWBLgI2EC4BCnVt8BWwBYANAK0AAA5AK5AJnBBzgqSmAjkEU74RZcPorYCT3GedLs5sIvWg2smMO7T5Lfjsvo0/tKRk1LacPR+hrupDH1dYNVlsFlVfe0P8Ak9EDOr/+nFoVD/bgw2xkrwflyO2qbGX9+7Iyh9RPw7Qe+mdLkGdNPdCvr7FbaK+Gsm+zU18mT75L9mW703PmMr2lpow+f8tNDEYLZONnZVUtx97Wj5L+Uua6Pn+YPeEZKSDN7M7Uq+HvKn+mp+L9ZFeOO/8AuPqEzwnoIw1XwKcr7+5vb65z6eGbeZsIkWA1wqSfAAAK5BAAKQUyAVgGLADYE3QBYBWAkgKnIIlwJnAK5AJKQCQYRag+iykEU1ZaGedLqTYRetBH/wBZMYd2pyWP38/os/tKRlVLXjh6P0Nd1OPq60ajMYDKs9GH/wCX/wAZnV//AE4tCo/78GJ2Ih3j8uXpO2qbGX9+7Jr/ANRPw7Qe650uM6kBVJhFNWC0Pca0prdT4U94LnzPv7Dbdq9C0a36enw/OJc+5L9/SfMZXvJT3ni25bNUcRVpvDwS729Sbjmyk3uQa8X3iEIrSzyzQ/h87O0H05kzgA5gzjGYBzgFSAaAVGwDcANgTOArkwJcCKYCtgVOQQjCCohRcQK2wK5yCApAG4C3ArrS718zPik1JsIvar7WTGHdpMk0n/1CV2/i1T7WiZlT1o4P0Vdh/hDH1djNFluf5WU2sPZXd6vogZ1fjCHwZ/No1CGf4+DFbHZ0YNNNXk3ucJ7VetUMtHLLGb+XBXKnTz0000smeEcFrm+BnvbKC/By2Cs3I9PVI1OH7xbKC/BdH1n+uPQ3ZL//ABi2UF+BYKz/AFx6Fk77z6BbKC/BLBWbkeiqV+B9AtlBfglgrP8AXEVDxPoYtlBfgWCs/wBcTaeB9DFsoL8CwVn+uItPgfQxa6C/AsFZ/riji+B9DFroL8Cw1n+uI5j4H0MtroL8Cw1i5EHB8D6GLVQ34JYqxciEYPgfQxaqG/AsVYuRPZ8D6GLVQ34FjrFyJIp8D6GW1UN+HMsVYuRFcz6GLVQ34cyx09yPIZcz6GLTQ34cyx09yPIqvwPoYtNDfhzLJT3I8glzPoZbRRX4c0slPcjyVyqIWiivw5lkp/648kVRC0UV+HMslP8A1x5RSU0LRRX4cyy09yPKKtzXCPHor8OaWWmuR5RB1EXx6K9DmWamuR5RK6yW+PHo70OaWamuR5RLKuuEePR3ocyzU1yPKJHVT3x41HehzSzU1yPKKrsi4S+NR3ocyzU1yPKIqouEeNR3ocyz01yPKI9kXCh4sl6HMs9LcjyiDqx4UPFkvQ5lnpbkeUVNWqrPStw+aSkkjJN/lD5b3pQUFLClkjGSPzh9o72oySf9wl9GqfaUTPqetHBvV3Zwx9XZTRZbPbbNrcsZ2PNrKl2PP+Rn52fm/tRtbN/ic1Yq/jZv5zZnTV6x4Wf+M+dne5tU8LX1D/NObR/5dPd06Q/Hr7G7nM/Co/Uv8wmjvy6e5pD8evsPc7qeFR+pf5g0d+XT3NIfj19g7ndTwqP1T/MGjvy6e5pD8evsnc8qeEw+qfXJo78unuaQ/Hr7J3PavhMPq31xo6N7p7rpD8evsHc8q+Ex+rfXGjo3unuaR/Hr7J3PavhMPq31ho6N7p7mkIXevsnc9q+EQ+rfWJo6N7p7rpGF3qnc+reEQ1JdYaOje6e5pGF3qK2gVvCIakusNHRvdPdNIQu9R7Qq3L09SXtLo6N7oW+F1O0Kty9PVl7Ro6N7olvhdTtDr8vT1Ze0aOje6FvhdJ2g4i9+z0tSXtGjo3ui6QhdB7QcQ/n6X7oy9o0dG90IV+F3qL2hYjlqWrIaOje6FvhdSO0PEL56l0SGjo3iNfhdV1doGJfz1HomNHxvEK/LuirWTvEctS/n9g0fG9B9aQluxHufYjlaP8/sGj4700hLuiSWTzE8pQ/n6pbBNvS3y7oklk3xL+dofz9UWGbfAt8u6KtZNsUtyrQ6Z9QWGbfAt8u6ITybYt/O4fpqdQthm3wLdLuir7meL5XD61TqCwzb4Ful3RL3MsXymH1qn5YsU2+BbpN0S9zLGcphtap+WLFNvgW6TdEHkxxu9Uw2vU/LFin8v3gtuk3RK8mGO5TC69T8oWOfy/eCW2TdH94k7l2O5TC69X8otjm8lt0m6P7xL3LsfymE16v5RbHHyLdJuj+8Wi2g7SsVgsU6taVBwdKULU5Tcs5yg1olBK1ovf4D2oavGjmzxeFYrMtJJ8MM/wA3Qzqc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90" y="31600"/>
            <a:ext cx="8643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каких примерах допустила ошибки лошадь?</a:t>
            </a:r>
            <a:endParaRPr lang="ru-RU" sz="5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1785926"/>
            <a:ext cx="278608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16 – 8 = 9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2786058"/>
            <a:ext cx="278608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15 – 6 = 8</a:t>
            </a:r>
            <a:endParaRPr lang="ru-RU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14678" y="2786058"/>
            <a:ext cx="278608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13 – 7 = 5</a:t>
            </a:r>
            <a:endParaRPr lang="ru-RU" sz="4800" b="1" dirty="0"/>
          </a:p>
        </p:txBody>
      </p:sp>
      <p:pic>
        <p:nvPicPr>
          <p:cNvPr id="19458" name="Picture 2" descr="C:\Users\User\Desktop\Мы в цирке\hor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3147" y="3500462"/>
            <a:ext cx="4180853" cy="364331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85720" y="3786190"/>
            <a:ext cx="278608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12 – 7 = 4</a:t>
            </a:r>
            <a:endParaRPr lang="ru-RU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5720" y="4812581"/>
            <a:ext cx="278608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16 – 9 = 9</a:t>
            </a:r>
            <a:endParaRPr lang="ru-RU" sz="4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14678" y="1785926"/>
            <a:ext cx="2786082" cy="830997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16 – 8 = 8</a:t>
            </a:r>
            <a:endParaRPr lang="ru-RU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14678" y="2786058"/>
            <a:ext cx="2786082" cy="830997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13 – 7 = 6</a:t>
            </a:r>
            <a:endParaRPr lang="ru-RU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85720" y="2786058"/>
            <a:ext cx="2786082" cy="830997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15 – 6 = 9</a:t>
            </a:r>
            <a:endParaRPr lang="ru-RU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85720" y="3786190"/>
            <a:ext cx="2786082" cy="830997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12 – 7 = 5</a:t>
            </a:r>
            <a:endParaRPr lang="ru-RU" sz="4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5720" y="4786322"/>
            <a:ext cx="2786082" cy="830997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16 – 9 = 7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otoramochki.com/fon/krasn/fony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215470" cy="6858048"/>
          </a:xfrm>
          <a:prstGeom prst="rect">
            <a:avLst/>
          </a:prstGeom>
          <a:noFill/>
        </p:spPr>
      </p:pic>
      <p:pic>
        <p:nvPicPr>
          <p:cNvPr id="23555" name="Picture 3" descr="C:\Users\User\Desktop\Мы в цирке\cl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02"/>
            <a:ext cx="3071834" cy="50720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428660" y="0"/>
            <a:ext cx="10501386" cy="785794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5720" y="-142900"/>
            <a:ext cx="9929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КЛОУН РЫЖИК</a:t>
            </a:r>
            <a:endParaRPr lang="ru-RU" sz="6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714480" y="1000108"/>
            <a:ext cx="4071966" cy="1357322"/>
            <a:chOff x="1714480" y="1000108"/>
            <a:chExt cx="4071966" cy="1357322"/>
          </a:xfrm>
        </p:grpSpPr>
        <p:sp>
          <p:nvSpPr>
            <p:cNvPr id="8" name="Овальная выноска 7"/>
            <p:cNvSpPr/>
            <p:nvPr/>
          </p:nvSpPr>
          <p:spPr>
            <a:xfrm>
              <a:off x="1714480" y="1000108"/>
              <a:ext cx="4071966" cy="1285884"/>
            </a:xfrm>
            <a:prstGeom prst="wedgeEllipseCallout">
              <a:avLst>
                <a:gd name="adj1" fmla="val -31287"/>
                <a:gd name="adj2" fmla="val 9755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71670" y="1033991"/>
              <a:ext cx="33575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/>
                <a:t>Сколько мне лет?</a:t>
              </a:r>
              <a:endParaRPr lang="ru-RU" sz="4000" b="1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572000" y="1028343"/>
            <a:ext cx="4214842" cy="4300765"/>
            <a:chOff x="4572000" y="1028343"/>
            <a:chExt cx="4214842" cy="4300765"/>
          </a:xfrm>
        </p:grpSpPr>
        <p:pic>
          <p:nvPicPr>
            <p:cNvPr id="23557" name="Picture 5" descr="http://bolgarias.ru/wp-content/uploads/2009/06/sorok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2428868"/>
              <a:ext cx="3305178" cy="29002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7215206" y="1028343"/>
              <a:ext cx="1571636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0" b="1" dirty="0" smtClean="0">
                  <a:ln w="57150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,</a:t>
              </a:r>
              <a:endParaRPr lang="ru-RU" sz="15000" b="1" dirty="0">
                <a:ln w="5715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7" name="Овальная выноска 16"/>
          <p:cNvSpPr/>
          <p:nvPr/>
        </p:nvSpPr>
        <p:spPr>
          <a:xfrm>
            <a:off x="2571736" y="785794"/>
            <a:ext cx="5000660" cy="1571636"/>
          </a:xfrm>
          <a:prstGeom prst="wedgeEllipseCallout">
            <a:avLst>
              <a:gd name="adj1" fmla="val -37663"/>
              <a:gd name="adj2" fmla="val 789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Мне 40 лет!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otoramochki.com/fon/krasn/fony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215470" cy="6858048"/>
          </a:xfrm>
          <a:prstGeom prst="rect">
            <a:avLst/>
          </a:prstGeom>
          <a:noFill/>
        </p:spPr>
      </p:pic>
      <p:pic>
        <p:nvPicPr>
          <p:cNvPr id="23555" name="Picture 3" descr="C:\Users\User\Desktop\Мы в цирке\cl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1785902"/>
            <a:ext cx="3071834" cy="50720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428660" y="0"/>
            <a:ext cx="10501386" cy="785794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5720" y="-142900"/>
            <a:ext cx="9929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КЛОУН РЫЖИК</a:t>
            </a:r>
            <a:endParaRPr lang="ru-RU" sz="6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1428728" y="714356"/>
            <a:ext cx="4357718" cy="2258627"/>
            <a:chOff x="1714480" y="1000108"/>
            <a:chExt cx="4071966" cy="1972875"/>
          </a:xfrm>
        </p:grpSpPr>
        <p:sp>
          <p:nvSpPr>
            <p:cNvPr id="8" name="Овальная выноска 7"/>
            <p:cNvSpPr/>
            <p:nvPr/>
          </p:nvSpPr>
          <p:spPr>
            <a:xfrm>
              <a:off x="1714480" y="1000108"/>
              <a:ext cx="4071966" cy="1285884"/>
            </a:xfrm>
            <a:prstGeom prst="wedgeEllipseCallout">
              <a:avLst>
                <a:gd name="adj1" fmla="val -31287"/>
                <a:gd name="adj2" fmla="val 9755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71670" y="1033991"/>
              <a:ext cx="33575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/>
                <a:t>Какова масса моей собачки?</a:t>
              </a:r>
              <a:endParaRPr lang="ru-RU" sz="40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214546" y="3286124"/>
            <a:ext cx="2857520" cy="3429024"/>
            <a:chOff x="2786050" y="3428976"/>
            <a:chExt cx="2857520" cy="342902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786050" y="3428976"/>
              <a:ext cx="1357322" cy="92869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928926" y="3500414"/>
              <a:ext cx="1071570" cy="714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28926" y="3428976"/>
              <a:ext cx="10715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7 кг</a:t>
              </a:r>
              <a:endParaRPr lang="ru-RU" sz="4000" b="1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428992" y="4357670"/>
              <a:ext cx="142876" cy="22145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86116" y="6572248"/>
              <a:ext cx="2357454" cy="2857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4578" name="Picture 2" descr="C:\Users\User\Desktop\Мы в цирке\tax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0566" y="3786214"/>
            <a:ext cx="1035739" cy="2662233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5515766" y="3286124"/>
            <a:ext cx="2857520" cy="3429024"/>
            <a:chOff x="2786050" y="3428976"/>
            <a:chExt cx="2857520" cy="342902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786050" y="3428976"/>
              <a:ext cx="1357322" cy="92869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8926" y="3500414"/>
              <a:ext cx="1071570" cy="714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14678" y="3429000"/>
              <a:ext cx="10715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?</a:t>
              </a:r>
              <a:endParaRPr lang="ru-RU" sz="4000" b="1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428992" y="4357670"/>
              <a:ext cx="142876" cy="22145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86116" y="6572248"/>
              <a:ext cx="2357454" cy="2857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4579" name="Picture 3" descr="C:\Users\User\Desktop\Мы в цирке\taxa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0014" y="4714908"/>
            <a:ext cx="3199638" cy="1847853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572132" y="3357562"/>
            <a:ext cx="1214446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7 кг</a:t>
            </a:r>
            <a:endParaRPr lang="ru-RU" sz="4000" b="1" dirty="0"/>
          </a:p>
        </p:txBody>
      </p:sp>
      <p:sp>
        <p:nvSpPr>
          <p:cNvPr id="28" name="Овальная выноска 27"/>
          <p:cNvSpPr/>
          <p:nvPr/>
        </p:nvSpPr>
        <p:spPr>
          <a:xfrm>
            <a:off x="1928794" y="1285860"/>
            <a:ext cx="2286016" cy="1357322"/>
          </a:xfrm>
          <a:prstGeom prst="wedgeEllipseCallout">
            <a:avLst>
              <a:gd name="adj1" fmla="val -39340"/>
              <a:gd name="adj2" fmla="val 65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 smtClean="0">
                <a:solidFill>
                  <a:schemeClr val="tx1"/>
                </a:solidFill>
              </a:rPr>
              <a:t>7 кг!</a:t>
            </a:r>
            <a:endParaRPr lang="ru-RU" sz="5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choolinfo.at.ua/_pu/3/49851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90" y="-214338"/>
            <a:ext cx="864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err="1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Физминутка</a:t>
            </a:r>
            <a:endParaRPr lang="ru-RU" sz="7200" b="1" dirty="0">
              <a:ln w="28575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4282" y="71414"/>
            <a:ext cx="8215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жонглера было три мяча и восемь колец.</a:t>
            </a:r>
            <a:endParaRPr lang="ru-RU" sz="5000" b="1" dirty="0">
              <a:ln w="28575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5602" name="Picture 2" descr="http://www.kazanprazdnik.ru/upload/shop_8/1/1/5/item_11570/shop_items_catalog_image11570.jpg"/>
          <p:cNvPicPr>
            <a:picLocks noChangeAspect="1" noChangeArrowheads="1"/>
          </p:cNvPicPr>
          <p:nvPr/>
        </p:nvPicPr>
        <p:blipFill>
          <a:blip r:embed="rId2" cstate="print">
            <a:lum bright="-3000" contrast="9000"/>
          </a:blip>
          <a:srcRect/>
          <a:stretch>
            <a:fillRect/>
          </a:stretch>
        </p:blipFill>
        <p:spPr bwMode="auto">
          <a:xfrm>
            <a:off x="4857784" y="1643058"/>
            <a:ext cx="5214942" cy="521494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1891247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1. Сколько всего мячей и колец у жонглера?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4034387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2. На сколько колец больше, чем мячей?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28794" y="3214686"/>
            <a:ext cx="2928958" cy="861774"/>
          </a:xfrm>
          <a:prstGeom prst="rect">
            <a:avLst/>
          </a:prstGeom>
          <a:solidFill>
            <a:srgbClr val="FFFF0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5000" b="1" dirty="0" smtClean="0"/>
              <a:t>8 + 3 = 11</a:t>
            </a:r>
            <a:endParaRPr lang="ru-RU" sz="5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28794" y="5357826"/>
            <a:ext cx="2928958" cy="861774"/>
          </a:xfrm>
          <a:prstGeom prst="rect">
            <a:avLst/>
          </a:prstGeom>
          <a:solidFill>
            <a:srgbClr val="FFFF0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5000" b="1" dirty="0" smtClean="0"/>
              <a:t>8 – 3 = 5</a:t>
            </a:r>
            <a:endParaRPr lang="ru-RU" sz="5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2499504" y="3143248"/>
            <a:ext cx="4930016" cy="3571900"/>
            <a:chOff x="2142314" y="3143248"/>
            <a:chExt cx="5715834" cy="3571900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142314" y="3143248"/>
              <a:ext cx="5715834" cy="3571900"/>
              <a:chOff x="2142314" y="3143248"/>
              <a:chExt cx="5715834" cy="3571900"/>
            </a:xfrm>
          </p:grpSpPr>
          <p:sp>
            <p:nvSpPr>
              <p:cNvPr id="18" name="Дуга 17"/>
              <p:cNvSpPr/>
              <p:nvPr/>
            </p:nvSpPr>
            <p:spPr>
              <a:xfrm rot="10436401">
                <a:off x="5398070" y="5270245"/>
                <a:ext cx="738827" cy="801722"/>
              </a:xfrm>
              <a:prstGeom prst="arc">
                <a:avLst>
                  <a:gd name="adj1" fmla="val 11367739"/>
                  <a:gd name="adj2" fmla="val 0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143108" y="4143380"/>
                <a:ext cx="4000528" cy="1588"/>
              </a:xfrm>
              <a:prstGeom prst="line">
                <a:avLst/>
              </a:prstGeom>
              <a:ln w="762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>
                <a:off x="2000232" y="4143380"/>
                <a:ext cx="285752" cy="1588"/>
              </a:xfrm>
              <a:prstGeom prst="line">
                <a:avLst/>
              </a:prstGeom>
              <a:ln w="762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6001554" y="4142586"/>
                <a:ext cx="285752" cy="1588"/>
              </a:xfrm>
              <a:prstGeom prst="line">
                <a:avLst/>
              </a:prstGeom>
              <a:ln w="762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3857620" y="3143248"/>
                <a:ext cx="10001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000" b="1" dirty="0" smtClean="0"/>
                  <a:t>9</a:t>
                </a:r>
                <a:endParaRPr lang="ru-RU" sz="5000" b="1" dirty="0"/>
              </a:p>
            </p:txBody>
          </p: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3902" y="5642784"/>
                <a:ext cx="4000528" cy="1588"/>
              </a:xfrm>
              <a:prstGeom prst="line">
                <a:avLst/>
              </a:prstGeom>
              <a:ln w="762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>
                <a:off x="2001026" y="5642784"/>
                <a:ext cx="285752" cy="1588"/>
              </a:xfrm>
              <a:prstGeom prst="line">
                <a:avLst/>
              </a:prstGeom>
              <a:ln w="762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rot="5400000">
                <a:off x="6002348" y="5641990"/>
                <a:ext cx="285752" cy="1588"/>
              </a:xfrm>
              <a:prstGeom prst="line">
                <a:avLst/>
              </a:prstGeom>
              <a:ln w="762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rot="5400000">
                <a:off x="5214148" y="5642784"/>
                <a:ext cx="285752" cy="1588"/>
              </a:xfrm>
              <a:prstGeom prst="line">
                <a:avLst/>
              </a:prstGeom>
              <a:ln w="762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Дуга 18"/>
              <p:cNvSpPr/>
              <p:nvPr/>
            </p:nvSpPr>
            <p:spPr>
              <a:xfrm>
                <a:off x="2143108" y="5072074"/>
                <a:ext cx="3114893" cy="946472"/>
              </a:xfrm>
              <a:prstGeom prst="arc">
                <a:avLst>
                  <a:gd name="adj1" fmla="val 10964784"/>
                  <a:gd name="adj2" fmla="val 0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857884" y="5853374"/>
                <a:ext cx="10001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000" b="1" dirty="0" smtClean="0"/>
                  <a:t>2</a:t>
                </a:r>
                <a:endParaRPr lang="ru-RU" sz="50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71868" y="4353176"/>
                <a:ext cx="10001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000" b="1" dirty="0" smtClean="0"/>
                  <a:t>?</a:t>
                </a:r>
                <a:endParaRPr lang="ru-RU" sz="5000" b="1" dirty="0"/>
              </a:p>
            </p:txBody>
          </p:sp>
          <p:sp>
            <p:nvSpPr>
              <p:cNvPr id="22" name="Правая фигурная скобка 21"/>
              <p:cNvSpPr/>
              <p:nvPr/>
            </p:nvSpPr>
            <p:spPr>
              <a:xfrm>
                <a:off x="6357950" y="3571876"/>
                <a:ext cx="357190" cy="2428892"/>
              </a:xfrm>
              <a:prstGeom prst="rightBrac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858016" y="4281738"/>
                <a:ext cx="10001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000" b="1" dirty="0" smtClean="0"/>
                  <a:t>?</a:t>
                </a:r>
                <a:endParaRPr lang="ru-RU" sz="5000" b="1" dirty="0"/>
              </a:p>
            </p:txBody>
          </p:sp>
        </p:grp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5500694" y="4857760"/>
              <a:ext cx="1285884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Скругленный прямоугольник 30"/>
          <p:cNvSpPr/>
          <p:nvPr/>
        </p:nvSpPr>
        <p:spPr>
          <a:xfrm>
            <a:off x="4572000" y="3786190"/>
            <a:ext cx="4572000" cy="20002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4282" y="357166"/>
            <a:ext cx="8643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 представлении участвовало 9 собачек, а мартышек на 2 меньше. Сколько всего животных участвовало в представлении?</a:t>
            </a:r>
            <a:endParaRPr lang="ru-RU" sz="4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643438" y="3935560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9 – 2 = 7 мартышек</a:t>
            </a:r>
            <a:endParaRPr lang="ru-RU" sz="4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643438" y="4714884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9 + 7 = 16 животных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022E-16 C -3.88889E-6 0.00139 -0.12968 -0.00532 -0.25902 -0.0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 animBg="1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mg-fotki.yandex.ru/get/6446/6171620.f3/0_6fed6_fafcebb3_XL.jpg"/>
          <p:cNvPicPr>
            <a:picLocks noChangeAspect="1" noChangeArrowheads="1"/>
          </p:cNvPicPr>
          <p:nvPr/>
        </p:nvPicPr>
        <p:blipFill>
          <a:blip r:embed="rId2" cstate="print">
            <a:lum bright="16000" contrast="20000"/>
          </a:blip>
          <a:srcRect/>
          <a:stretch>
            <a:fillRect/>
          </a:stretch>
        </p:blipFill>
        <p:spPr bwMode="auto">
          <a:xfrm>
            <a:off x="-357222" y="0"/>
            <a:ext cx="10332203" cy="6858000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4929190" y="1214422"/>
            <a:ext cx="3357586" cy="350046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1214422"/>
            <a:ext cx="3429024" cy="350046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34" y="1571612"/>
            <a:ext cx="23574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/>
              <a:t>11 – 6 = </a:t>
            </a:r>
            <a:endParaRPr lang="ru-RU" sz="5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292486"/>
            <a:ext cx="23574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/>
              <a:t>12 – 7 = </a:t>
            </a:r>
            <a:endParaRPr lang="ru-RU" sz="5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2995854"/>
            <a:ext cx="23574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/>
              <a:t>17 – 8 =</a:t>
            </a:r>
            <a:endParaRPr lang="ru-RU" sz="5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1571612"/>
            <a:ext cx="37862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/>
              <a:t>14 – 9 = </a:t>
            </a:r>
            <a:endParaRPr lang="ru-RU" sz="5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2352912"/>
            <a:ext cx="23574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/>
              <a:t>15 – 8 = </a:t>
            </a:r>
            <a:endParaRPr lang="ru-RU" sz="5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3067292"/>
            <a:ext cx="23574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/>
              <a:t>7 + 7 =</a:t>
            </a:r>
            <a:endParaRPr lang="ru-RU" sz="5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428660" y="0"/>
            <a:ext cx="10501386" cy="785794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-71470" y="-142900"/>
            <a:ext cx="99298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КАРТОЧКИ ДРЕССИРОВЩИКА</a:t>
            </a:r>
            <a:endParaRPr lang="ru-RU" sz="5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6627" name="Picture 3" descr="C:\Users\User\Desktop\Мы в цирке\man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714620"/>
            <a:ext cx="3571900" cy="3242186"/>
          </a:xfrm>
          <a:prstGeom prst="rect">
            <a:avLst/>
          </a:prstGeom>
          <a:noFill/>
        </p:spPr>
      </p:pic>
      <p:pic>
        <p:nvPicPr>
          <p:cNvPr id="26628" name="Picture 4" descr="C:\Users\User\Desktop\Мы в цирке\l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500438"/>
            <a:ext cx="3929090" cy="259127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643174" y="1571612"/>
            <a:ext cx="571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</a:rPr>
              <a:t>5</a:t>
            </a:r>
            <a:endParaRPr lang="ru-RU" sz="5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3174" y="2281474"/>
            <a:ext cx="571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</a:rPr>
              <a:t>5</a:t>
            </a:r>
            <a:endParaRPr lang="ru-RU" sz="5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43174" y="2995854"/>
            <a:ext cx="571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</a:rPr>
              <a:t>9</a:t>
            </a:r>
            <a:endParaRPr lang="ru-RU" sz="5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6644" y="1500174"/>
            <a:ext cx="571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</a:rPr>
              <a:t>5</a:t>
            </a:r>
            <a:endParaRPr lang="ru-RU" sz="5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6644" y="2352912"/>
            <a:ext cx="571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</a:rPr>
              <a:t>7</a:t>
            </a:r>
            <a:endParaRPr lang="ru-RU" sz="5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16" y="3067292"/>
            <a:ext cx="857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</a:rPr>
              <a:t>14</a:t>
            </a:r>
            <a:endParaRPr lang="ru-RU" sz="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6 -4.53284E-7 C 0.05503 0.00833 0.11006 0.01665 0.10902 0.01989 C 0.10798 0.02313 -0.00817 0.02382 -0.00591 0.01989 C -0.00365 0.01596 0.12308 0.00093 0.12239 -0.00393 C 0.12169 -0.00879 -0.01025 -0.01572 -0.01042 -0.00971 C -0.0106 -0.0037 0.12152 0.02775 0.12083 0.03192 C 0.12013 0.03608 0.0526 0.0259 -0.01494 0.01596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5.3284E-6 L 0.06875 -0.0199 L 0.00156 0.0178 L 0.08073 -0.00186 L -0.00886 0.00994 L 0.07621 -0.02776 L -0.10434 0.03376 L 0.03594 0.01202 " pathEditMode="relative" ptsTypes="AAAAAAAA">
                                      <p:cBhvr>
                                        <p:cTn id="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-fotki.yandex.ru/get/6446/6171620.f3/0_6fed6_fafcebb3_XL.jpg"/>
          <p:cNvPicPr>
            <a:picLocks noChangeAspect="1" noChangeArrowheads="1"/>
          </p:cNvPicPr>
          <p:nvPr/>
        </p:nvPicPr>
        <p:blipFill>
          <a:blip r:embed="rId2" cstate="print">
            <a:lum bright="16000" contrast="20000"/>
          </a:blip>
          <a:srcRect/>
          <a:stretch>
            <a:fillRect/>
          </a:stretch>
        </p:blipFill>
        <p:spPr bwMode="auto">
          <a:xfrm>
            <a:off x="-357222" y="0"/>
            <a:ext cx="10332203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428660" y="0"/>
            <a:ext cx="10501386" cy="785794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71470" y="-142900"/>
            <a:ext cx="99298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КАРТОЧКИ ДРЕССИРОВЩИКА</a:t>
            </a:r>
            <a:endParaRPr lang="ru-RU" sz="5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214422"/>
            <a:ext cx="3786182" cy="307183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32" y="1495656"/>
            <a:ext cx="34290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/>
              <a:t>12 – 6 + 8 =</a:t>
            </a:r>
            <a:endParaRPr lang="ru-RU" sz="5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2210036"/>
            <a:ext cx="34290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/>
              <a:t>5 + 6 – 2 =</a:t>
            </a:r>
            <a:endParaRPr lang="ru-RU" sz="5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406" y="2924416"/>
            <a:ext cx="34290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/>
              <a:t>13 – 9 + 7 =</a:t>
            </a:r>
            <a:endParaRPr lang="ru-RU" sz="5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29190" y="1285860"/>
            <a:ext cx="4214842" cy="307183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Users\User\Desktop\Мы в цирке\man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85918" y="2901458"/>
            <a:ext cx="3571900" cy="324218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214942" y="1428736"/>
            <a:ext cx="34290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/>
              <a:t>3 + 8 – 7 =</a:t>
            </a:r>
            <a:endParaRPr lang="ru-RU" sz="5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14942" y="2210036"/>
            <a:ext cx="34290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/>
              <a:t>4 + 9 – 8 =</a:t>
            </a:r>
            <a:endParaRPr lang="ru-RU" sz="5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14942" y="3000372"/>
            <a:ext cx="34290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/>
              <a:t>0 + 20 – 1 =</a:t>
            </a:r>
            <a:endParaRPr lang="ru-RU" sz="5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28926" y="1495656"/>
            <a:ext cx="9286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</a:rPr>
              <a:t>14</a:t>
            </a:r>
            <a:endParaRPr lang="ru-RU" sz="5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1802" y="2210036"/>
            <a:ext cx="9286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</a:rPr>
              <a:t>9</a:t>
            </a:r>
            <a:endParaRPr lang="ru-RU" sz="5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0364" y="2928934"/>
            <a:ext cx="9286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</a:rPr>
              <a:t>11</a:t>
            </a:r>
            <a:endParaRPr lang="ru-RU" sz="5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01024" y="1424218"/>
            <a:ext cx="9286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</a:rPr>
              <a:t>4</a:t>
            </a:r>
            <a:endParaRPr lang="ru-RU" sz="5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1024" y="2210036"/>
            <a:ext cx="9286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</a:rPr>
              <a:t>5</a:t>
            </a:r>
            <a:endParaRPr lang="ru-RU" sz="5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2462" y="2995854"/>
            <a:ext cx="9286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</a:rPr>
              <a:t>19</a:t>
            </a:r>
            <a:endParaRPr lang="ru-RU" sz="5000" b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C:\Users\User\Desktop\Мы в цирке\tiger.png"/>
          <p:cNvPicPr>
            <a:picLocks noChangeAspect="1" noChangeArrowheads="1"/>
          </p:cNvPicPr>
          <p:nvPr/>
        </p:nvPicPr>
        <p:blipFill>
          <a:blip r:embed="rId4" cstate="print">
            <a:lum bright="21000" contrast="41000"/>
          </a:blip>
          <a:srcRect/>
          <a:stretch>
            <a:fillRect/>
          </a:stretch>
        </p:blipFill>
        <p:spPr bwMode="auto">
          <a:xfrm>
            <a:off x="-1714544" y="3857628"/>
            <a:ext cx="5429288" cy="3948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7.69658E-6 C 0.06458 -0.04023 0.12917 -0.08024 0.15521 -0.08741 C 0.18125 -0.09458 0.17795 -0.06359 0.1566 -0.0437 C 0.13524 -0.02381 0.04305 0.03308 0.02691 0.03169 C 0.01076 0.0303 0.04028 -0.0289 0.05972 -0.0518 C 0.07917 -0.07469 0.13923 -0.11216 0.14323 -0.10545 C 0.14722 -0.09875 0.10226 -0.0333 0.08351 -0.01202 C 0.06476 0.00926 0.04167 0.00856 0.03125 0.02175 C 0.02083 0.03493 0.01215 0.06314 0.02083 0.06754 C 0.02951 0.07193 0.05538 0.06245 0.08351 0.04765 C 0.11163 0.03285 0.17292 -0.00739 0.18958 -0.02196 C 0.20625 -0.03653 0.20208 -0.0444 0.18351 -0.03977 C 0.16493 -0.03515 0.10712 -0.00416 0.0776 0.00602 C 0.04809 0.01619 0.01285 0.02475 0.0059 0.02175 C -0.00104 0.01874 0.0151 -0.00277 0.03576 -0.01202 C 0.05642 -0.02127 0.10417 -0.02543 0.12986 -0.03376 C 0.15555 -0.04208 0.19601 -0.06244 0.18958 -0.06174 C 0.18316 -0.06105 0.11267 -0.0407 0.09097 -0.02983 C 0.06927 -0.01896 0.06441 -0.00763 0.05972 0.00394 " pathEditMode="relative" ptsTypes="aaaaaaaaaaaaaaaaaaA"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23034E-6 C -0.06736 0.02151 -0.13455 0.04302 -0.13281 0.04556 C -0.13108 0.0481 0.0092 0.01041 0.01042 0.01573 C 0.01163 0.02105 -0.12171 0.08071 -0.12536 0.07747 C -0.12899 0.07424 -0.00521 -0.00717 -0.01198 -0.00393 C -0.01876 -0.00069 -0.16389 0.08904 -0.16563 0.09736 C -0.16736 0.10569 -0.09496 0.07562 -0.02239 0.04556 " pathEditMode="relative" ptsTypes="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krasn/fony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85918" y="714356"/>
            <a:ext cx="76438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ВСЕМ СПАСИБО!</a:t>
            </a:r>
            <a:endParaRPr lang="ru-RU" sz="9600" b="1" dirty="0">
              <a:ln w="28575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28726" y="4143380"/>
            <a:ext cx="11001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ВСЕ МОЛОДЦЫ!</a:t>
            </a:r>
            <a:endParaRPr lang="ru-RU" sz="9600" b="1" dirty="0">
              <a:ln w="28575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viralchart.ru/Images1/Images/Advice_Dog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99066"/>
          </a:xfrm>
          <a:prstGeom prst="rect">
            <a:avLst/>
          </a:prstGeom>
          <a:noFill/>
        </p:spPr>
      </p:pic>
      <p:pic>
        <p:nvPicPr>
          <p:cNvPr id="4098" name="Picture 2" descr="C:\Users\User\Desktop\Мы в цирке\saps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9820"/>
            <a:ext cx="2810267" cy="23720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85440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</a:t>
            </a:r>
            <a:endParaRPr lang="ru-RU" sz="8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2786050" y="1214422"/>
            <a:ext cx="1571636" cy="1071570"/>
            <a:chOff x="2571736" y="1214422"/>
            <a:chExt cx="1571636" cy="107157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2643174" y="1928802"/>
              <a:ext cx="1428760" cy="357190"/>
              <a:chOff x="2643174" y="1928802"/>
              <a:chExt cx="1428760" cy="357190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2643174" y="1928802"/>
                <a:ext cx="428628" cy="3571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3643306" y="1928802"/>
                <a:ext cx="428628" cy="3571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2786050" y="2000240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3786182" y="2000240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571736" y="1214422"/>
              <a:ext cx="1571636" cy="7694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/>
                <a:t>8 + 3</a:t>
              </a:r>
              <a:endParaRPr lang="ru-RU" sz="44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14546" y="-214338"/>
            <a:ext cx="6500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Составим поезд</a:t>
            </a:r>
            <a:endParaRPr lang="ru-RU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214810" y="2285992"/>
            <a:ext cx="1571636" cy="1000132"/>
            <a:chOff x="4214810" y="2285992"/>
            <a:chExt cx="1571636" cy="1000132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4286248" y="2928934"/>
              <a:ext cx="1428760" cy="357190"/>
              <a:chOff x="2643174" y="1928802"/>
              <a:chExt cx="1428760" cy="35719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643174" y="1928802"/>
                <a:ext cx="428628" cy="3571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3643306" y="1928802"/>
                <a:ext cx="428628" cy="3571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2786050" y="2000240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3786182" y="2000240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214810" y="2285992"/>
              <a:ext cx="1571636" cy="7694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/>
                <a:t>7</a:t>
              </a:r>
              <a:r>
                <a:rPr lang="ru-RU" sz="4400" b="1" dirty="0" smtClean="0"/>
                <a:t> + 5</a:t>
              </a:r>
              <a:endParaRPr lang="ru-RU" sz="4400" b="1" dirty="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7215206" y="2285992"/>
            <a:ext cx="1571636" cy="1071570"/>
            <a:chOff x="2643174" y="3214686"/>
            <a:chExt cx="1571636" cy="1071570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2714612" y="3929066"/>
              <a:ext cx="1428760" cy="357190"/>
              <a:chOff x="2643174" y="1928802"/>
              <a:chExt cx="1428760" cy="35719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2643174" y="1928802"/>
                <a:ext cx="428628" cy="3571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3643306" y="1928802"/>
                <a:ext cx="428628" cy="3571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2786050" y="2000240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3786182" y="2000240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643174" y="3214686"/>
              <a:ext cx="1571636" cy="7694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/>
                <a:t>9 + 2</a:t>
              </a:r>
              <a:endParaRPr lang="ru-RU" sz="4400" b="1" dirty="0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5500694" y="1214422"/>
            <a:ext cx="1571636" cy="1000132"/>
            <a:chOff x="5500694" y="1214422"/>
            <a:chExt cx="1571636" cy="1000132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5572132" y="1857364"/>
              <a:ext cx="1428760" cy="357190"/>
              <a:chOff x="2643174" y="1928802"/>
              <a:chExt cx="1428760" cy="357190"/>
            </a:xfrm>
          </p:grpSpPr>
          <p:sp>
            <p:nvSpPr>
              <p:cNvPr id="35" name="Овал 34"/>
              <p:cNvSpPr/>
              <p:nvPr/>
            </p:nvSpPr>
            <p:spPr>
              <a:xfrm>
                <a:off x="2643174" y="1928802"/>
                <a:ext cx="428628" cy="3571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3643306" y="1928802"/>
                <a:ext cx="428628" cy="3571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2786050" y="2000240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3786182" y="2000240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500694" y="1214422"/>
              <a:ext cx="1571636" cy="7694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/>
                <a:t>6 + 6</a:t>
              </a:r>
              <a:endParaRPr lang="ru-RU" sz="4400" b="1" dirty="0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2571736" y="3214686"/>
            <a:ext cx="1571636" cy="1000132"/>
            <a:chOff x="7072330" y="2357430"/>
            <a:chExt cx="1571636" cy="1000132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7143768" y="3000372"/>
              <a:ext cx="1428760" cy="357190"/>
              <a:chOff x="2643174" y="1928802"/>
              <a:chExt cx="1428760" cy="357190"/>
            </a:xfrm>
          </p:grpSpPr>
          <p:sp>
            <p:nvSpPr>
              <p:cNvPr id="40" name="Овал 39"/>
              <p:cNvSpPr/>
              <p:nvPr/>
            </p:nvSpPr>
            <p:spPr>
              <a:xfrm>
                <a:off x="2643174" y="1928802"/>
                <a:ext cx="428628" cy="3571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3643306" y="1928802"/>
                <a:ext cx="428628" cy="3571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2786050" y="2000240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3786182" y="2000240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072330" y="2357430"/>
              <a:ext cx="1571636" cy="7694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/>
                <a:t>8 + 4</a:t>
              </a:r>
              <a:endParaRPr lang="ru-RU" sz="4400" b="1" dirty="0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572132" y="3357562"/>
            <a:ext cx="1571636" cy="1071570"/>
            <a:chOff x="5572132" y="3357562"/>
            <a:chExt cx="1571636" cy="1071570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5643570" y="4071942"/>
              <a:ext cx="1428760" cy="357190"/>
              <a:chOff x="2643174" y="1928802"/>
              <a:chExt cx="1428760" cy="357190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2643174" y="1928802"/>
                <a:ext cx="428628" cy="3571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3643306" y="1928802"/>
                <a:ext cx="428628" cy="3571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2786050" y="2000240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3786182" y="2000240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572132" y="3357562"/>
              <a:ext cx="1571636" cy="7694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/>
                <a:t>7</a:t>
              </a:r>
              <a:r>
                <a:rPr lang="ru-RU" sz="4400" b="1" dirty="0" smtClean="0"/>
                <a:t> + 4</a:t>
              </a:r>
              <a:endParaRPr lang="ru-RU" sz="4400" b="1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143768" y="4357694"/>
            <a:ext cx="1571636" cy="1071570"/>
            <a:chOff x="7143768" y="4357694"/>
            <a:chExt cx="1571636" cy="1071570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7215206" y="5072074"/>
              <a:ext cx="1428760" cy="357190"/>
              <a:chOff x="2643174" y="1928802"/>
              <a:chExt cx="1428760" cy="357190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2643174" y="1928802"/>
                <a:ext cx="428628" cy="3571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3643306" y="1928802"/>
                <a:ext cx="428628" cy="3571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2786050" y="2000240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3786182" y="2000240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143768" y="4357694"/>
              <a:ext cx="1571636" cy="7694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/>
                <a:t>9 + 3</a:t>
              </a:r>
              <a:endParaRPr lang="ru-RU" sz="4400" b="1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000496" y="4500570"/>
            <a:ext cx="1571636" cy="1000132"/>
            <a:chOff x="4000496" y="4500570"/>
            <a:chExt cx="1571636" cy="1000132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4071934" y="5143512"/>
              <a:ext cx="1428760" cy="357190"/>
              <a:chOff x="2643174" y="1928802"/>
              <a:chExt cx="1428760" cy="357190"/>
            </a:xfrm>
          </p:grpSpPr>
          <p:sp>
            <p:nvSpPr>
              <p:cNvPr id="55" name="Овал 54"/>
              <p:cNvSpPr/>
              <p:nvPr/>
            </p:nvSpPr>
            <p:spPr>
              <a:xfrm>
                <a:off x="2643174" y="1928802"/>
                <a:ext cx="428628" cy="3571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3643306" y="1928802"/>
                <a:ext cx="428628" cy="3571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2786050" y="2000240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3786182" y="2000240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000496" y="4500570"/>
              <a:ext cx="1571636" cy="7694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/>
                <a:t>6 + 5</a:t>
              </a:r>
              <a:endParaRPr lang="ru-RU" sz="4400" b="1" dirty="0"/>
            </a:p>
          </p:txBody>
        </p:sp>
      </p:grpSp>
      <p:pic>
        <p:nvPicPr>
          <p:cNvPr id="67" name="Picture 2" descr="C:\Users\User\Desktop\Мы в цирке\saps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57562"/>
            <a:ext cx="2810267" cy="2372056"/>
          </a:xfrm>
          <a:prstGeom prst="rect">
            <a:avLst/>
          </a:prstGeom>
          <a:noFill/>
        </p:spPr>
      </p:pic>
      <p:sp>
        <p:nvSpPr>
          <p:cNvPr id="68" name="TextBox 67"/>
          <p:cNvSpPr txBox="1"/>
          <p:nvPr/>
        </p:nvSpPr>
        <p:spPr>
          <a:xfrm>
            <a:off x="152400" y="2643182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</a:t>
            </a:r>
            <a:endParaRPr lang="ru-RU" sz="8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viralchart.ru/Images1/Images/Advice_Dog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990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714488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</a:t>
            </a:r>
            <a:endParaRPr lang="ru-RU" sz="8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4546" y="-214338"/>
            <a:ext cx="6500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Составим поезд</a:t>
            </a:r>
            <a:endParaRPr lang="ru-RU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0" y="2428868"/>
            <a:ext cx="8501090" cy="2372056"/>
            <a:chOff x="0" y="2428868"/>
            <a:chExt cx="8501090" cy="2372056"/>
          </a:xfrm>
        </p:grpSpPr>
        <p:pic>
          <p:nvPicPr>
            <p:cNvPr id="4098" name="Picture 2" descr="C:\Users\User\Desktop\Мы в цирке\sapsa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428868"/>
              <a:ext cx="2810267" cy="2372056"/>
            </a:xfrm>
            <a:prstGeom prst="rect">
              <a:avLst/>
            </a:prstGeom>
            <a:noFill/>
          </p:spPr>
        </p:pic>
        <p:grpSp>
          <p:nvGrpSpPr>
            <p:cNvPr id="62" name="Группа 61"/>
            <p:cNvGrpSpPr/>
            <p:nvPr/>
          </p:nvGrpSpPr>
          <p:grpSpPr>
            <a:xfrm>
              <a:off x="2000232" y="3214686"/>
              <a:ext cx="6500858" cy="1071570"/>
              <a:chOff x="2000232" y="3214686"/>
              <a:chExt cx="6500858" cy="1071570"/>
            </a:xfrm>
          </p:grpSpPr>
          <p:grpSp>
            <p:nvGrpSpPr>
              <p:cNvPr id="2" name="Группа 58"/>
              <p:cNvGrpSpPr/>
              <p:nvPr/>
            </p:nvGrpSpPr>
            <p:grpSpPr>
              <a:xfrm>
                <a:off x="3643306" y="3214686"/>
                <a:ext cx="1571636" cy="1071570"/>
                <a:chOff x="2571736" y="1214422"/>
                <a:chExt cx="1571636" cy="1071570"/>
              </a:xfrm>
            </p:grpSpPr>
            <p:grpSp>
              <p:nvGrpSpPr>
                <p:cNvPr id="3" name="Группа 22"/>
                <p:cNvGrpSpPr/>
                <p:nvPr/>
              </p:nvGrpSpPr>
              <p:grpSpPr>
                <a:xfrm>
                  <a:off x="2643174" y="1928802"/>
                  <a:ext cx="1428760" cy="357190"/>
                  <a:chOff x="2643174" y="1928802"/>
                  <a:chExt cx="1428760" cy="357190"/>
                </a:xfrm>
              </p:grpSpPr>
              <p:sp>
                <p:nvSpPr>
                  <p:cNvPr id="19" name="Овал 18"/>
                  <p:cNvSpPr/>
                  <p:nvPr/>
                </p:nvSpPr>
                <p:spPr>
                  <a:xfrm>
                    <a:off x="2643174" y="1928802"/>
                    <a:ext cx="428628" cy="35719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" name="Овал 19"/>
                  <p:cNvSpPr/>
                  <p:nvPr/>
                </p:nvSpPr>
                <p:spPr>
                  <a:xfrm>
                    <a:off x="3643306" y="1928802"/>
                    <a:ext cx="428628" cy="35719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Овал 20"/>
                  <p:cNvSpPr/>
                  <p:nvPr/>
                </p:nvSpPr>
                <p:spPr>
                  <a:xfrm>
                    <a:off x="2786050" y="2000240"/>
                    <a:ext cx="142876" cy="14287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" name="Овал 21"/>
                  <p:cNvSpPr/>
                  <p:nvPr/>
                </p:nvSpPr>
                <p:spPr>
                  <a:xfrm>
                    <a:off x="3786182" y="2000240"/>
                    <a:ext cx="142876" cy="14287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2571736" y="1214422"/>
                  <a:ext cx="1571636" cy="76944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4400" b="1" dirty="0" smtClean="0"/>
                    <a:t>8 + 3</a:t>
                  </a:r>
                  <a:endParaRPr lang="ru-RU" sz="4400" b="1" dirty="0"/>
                </a:p>
              </p:txBody>
            </p:sp>
          </p:grpSp>
          <p:grpSp>
            <p:nvGrpSpPr>
              <p:cNvPr id="6" name="Группа 59"/>
              <p:cNvGrpSpPr/>
              <p:nvPr/>
            </p:nvGrpSpPr>
            <p:grpSpPr>
              <a:xfrm>
                <a:off x="6929454" y="3214686"/>
                <a:ext cx="1571636" cy="1071570"/>
                <a:chOff x="2643174" y="3214686"/>
                <a:chExt cx="1571636" cy="1071570"/>
              </a:xfrm>
            </p:grpSpPr>
            <p:grpSp>
              <p:nvGrpSpPr>
                <p:cNvPr id="7" name="Группа 28"/>
                <p:cNvGrpSpPr/>
                <p:nvPr/>
              </p:nvGrpSpPr>
              <p:grpSpPr>
                <a:xfrm>
                  <a:off x="2714612" y="3929066"/>
                  <a:ext cx="1428760" cy="357190"/>
                  <a:chOff x="2643174" y="1928802"/>
                  <a:chExt cx="1428760" cy="357190"/>
                </a:xfrm>
              </p:grpSpPr>
              <p:sp>
                <p:nvSpPr>
                  <p:cNvPr id="30" name="Овал 29"/>
                  <p:cNvSpPr/>
                  <p:nvPr/>
                </p:nvSpPr>
                <p:spPr>
                  <a:xfrm>
                    <a:off x="2643174" y="1928802"/>
                    <a:ext cx="428628" cy="35719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Овал 30"/>
                  <p:cNvSpPr/>
                  <p:nvPr/>
                </p:nvSpPr>
                <p:spPr>
                  <a:xfrm>
                    <a:off x="3643306" y="1928802"/>
                    <a:ext cx="428628" cy="35719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" name="Овал 31"/>
                  <p:cNvSpPr/>
                  <p:nvPr/>
                </p:nvSpPr>
                <p:spPr>
                  <a:xfrm>
                    <a:off x="2786050" y="2000240"/>
                    <a:ext cx="142876" cy="14287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3" name="Овал 32"/>
                  <p:cNvSpPr/>
                  <p:nvPr/>
                </p:nvSpPr>
                <p:spPr>
                  <a:xfrm>
                    <a:off x="3786182" y="2000240"/>
                    <a:ext cx="142876" cy="14287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2643174" y="3214686"/>
                  <a:ext cx="1571636" cy="76944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4400" b="1" dirty="0" smtClean="0"/>
                    <a:t>9 + 2</a:t>
                  </a:r>
                  <a:endParaRPr lang="ru-RU" sz="4400" b="1" dirty="0"/>
                </a:p>
              </p:txBody>
            </p:sp>
          </p:grpSp>
          <p:grpSp>
            <p:nvGrpSpPr>
              <p:cNvPr id="34" name="Группа 63"/>
              <p:cNvGrpSpPr/>
              <p:nvPr/>
            </p:nvGrpSpPr>
            <p:grpSpPr>
              <a:xfrm>
                <a:off x="5286380" y="3214686"/>
                <a:ext cx="1571636" cy="1071570"/>
                <a:chOff x="5572132" y="3357562"/>
                <a:chExt cx="1571636" cy="1071570"/>
              </a:xfrm>
            </p:grpSpPr>
            <p:grpSp>
              <p:nvGrpSpPr>
                <p:cNvPr id="39" name="Группа 43"/>
                <p:cNvGrpSpPr/>
                <p:nvPr/>
              </p:nvGrpSpPr>
              <p:grpSpPr>
                <a:xfrm>
                  <a:off x="5643570" y="4071942"/>
                  <a:ext cx="1428760" cy="357190"/>
                  <a:chOff x="2643174" y="1928802"/>
                  <a:chExt cx="1428760" cy="357190"/>
                </a:xfrm>
              </p:grpSpPr>
              <p:sp>
                <p:nvSpPr>
                  <p:cNvPr id="45" name="Овал 44"/>
                  <p:cNvSpPr/>
                  <p:nvPr/>
                </p:nvSpPr>
                <p:spPr>
                  <a:xfrm>
                    <a:off x="2643174" y="1928802"/>
                    <a:ext cx="428628" cy="35719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6" name="Овал 45"/>
                  <p:cNvSpPr/>
                  <p:nvPr/>
                </p:nvSpPr>
                <p:spPr>
                  <a:xfrm>
                    <a:off x="3643306" y="1928802"/>
                    <a:ext cx="428628" cy="35719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7" name="Овал 46"/>
                  <p:cNvSpPr/>
                  <p:nvPr/>
                </p:nvSpPr>
                <p:spPr>
                  <a:xfrm>
                    <a:off x="2786050" y="2000240"/>
                    <a:ext cx="142876" cy="14287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8" name="Овал 47"/>
                  <p:cNvSpPr/>
                  <p:nvPr/>
                </p:nvSpPr>
                <p:spPr>
                  <a:xfrm>
                    <a:off x="3786182" y="2000240"/>
                    <a:ext cx="142876" cy="14287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5572132" y="3357562"/>
                  <a:ext cx="1571636" cy="76944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4400" b="1" dirty="0"/>
                    <a:t>7</a:t>
                  </a:r>
                  <a:r>
                    <a:rPr lang="ru-RU" sz="4400" b="1" dirty="0" smtClean="0"/>
                    <a:t> + 4</a:t>
                  </a:r>
                  <a:endParaRPr lang="ru-RU" sz="4400" b="1" dirty="0"/>
                </a:p>
              </p:txBody>
            </p:sp>
          </p:grpSp>
          <p:grpSp>
            <p:nvGrpSpPr>
              <p:cNvPr id="54" name="Группа 62"/>
              <p:cNvGrpSpPr/>
              <p:nvPr/>
            </p:nvGrpSpPr>
            <p:grpSpPr>
              <a:xfrm>
                <a:off x="2000232" y="3214686"/>
                <a:ext cx="1571636" cy="1000132"/>
                <a:chOff x="4000496" y="4500570"/>
                <a:chExt cx="1571636" cy="1000132"/>
              </a:xfrm>
            </p:grpSpPr>
            <p:grpSp>
              <p:nvGrpSpPr>
                <p:cNvPr id="59" name="Группа 53"/>
                <p:cNvGrpSpPr/>
                <p:nvPr/>
              </p:nvGrpSpPr>
              <p:grpSpPr>
                <a:xfrm>
                  <a:off x="4071934" y="5143512"/>
                  <a:ext cx="1428760" cy="357190"/>
                  <a:chOff x="2643174" y="1928802"/>
                  <a:chExt cx="1428760" cy="357190"/>
                </a:xfrm>
              </p:grpSpPr>
              <p:sp>
                <p:nvSpPr>
                  <p:cNvPr id="55" name="Овал 54"/>
                  <p:cNvSpPr/>
                  <p:nvPr/>
                </p:nvSpPr>
                <p:spPr>
                  <a:xfrm>
                    <a:off x="2643174" y="1928802"/>
                    <a:ext cx="428628" cy="35719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6" name="Овал 55"/>
                  <p:cNvSpPr/>
                  <p:nvPr/>
                </p:nvSpPr>
                <p:spPr>
                  <a:xfrm>
                    <a:off x="3643306" y="1928802"/>
                    <a:ext cx="428628" cy="35719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7" name="Овал 56"/>
                  <p:cNvSpPr/>
                  <p:nvPr/>
                </p:nvSpPr>
                <p:spPr>
                  <a:xfrm>
                    <a:off x="2786050" y="2000240"/>
                    <a:ext cx="142876" cy="14287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8" name="Овал 57"/>
                  <p:cNvSpPr/>
                  <p:nvPr/>
                </p:nvSpPr>
                <p:spPr>
                  <a:xfrm>
                    <a:off x="3786182" y="2000240"/>
                    <a:ext cx="142876" cy="14287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4000496" y="4500570"/>
                  <a:ext cx="1571636" cy="76944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4400" b="1" dirty="0" smtClean="0"/>
                    <a:t>6 + 5</a:t>
                  </a:r>
                  <a:endParaRPr lang="ru-RU" sz="4400" b="1" dirty="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3169 C 3.05556E-6 -0.03747 -0.44306 -0.00856 -0.88611 0.01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viralchart.ru/Images1/Images/Advice_Dog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990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714488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</a:t>
            </a:r>
            <a:endParaRPr lang="ru-RU" sz="8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4546" y="-214338"/>
            <a:ext cx="6500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Составим поезд</a:t>
            </a:r>
            <a:endParaRPr lang="ru-RU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0" y="2428868"/>
            <a:ext cx="8858280" cy="2372056"/>
            <a:chOff x="0" y="2428868"/>
            <a:chExt cx="8858280" cy="2372056"/>
          </a:xfrm>
        </p:grpSpPr>
        <p:pic>
          <p:nvPicPr>
            <p:cNvPr id="4098" name="Picture 2" descr="C:\Users\User\Desktop\Мы в цирке\sapsa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428868"/>
              <a:ext cx="2810267" cy="2372056"/>
            </a:xfrm>
            <a:prstGeom prst="rect">
              <a:avLst/>
            </a:prstGeom>
            <a:noFill/>
          </p:spPr>
        </p:pic>
        <p:grpSp>
          <p:nvGrpSpPr>
            <p:cNvPr id="62" name="Группа 61"/>
            <p:cNvGrpSpPr/>
            <p:nvPr/>
          </p:nvGrpSpPr>
          <p:grpSpPr>
            <a:xfrm>
              <a:off x="2285984" y="3214686"/>
              <a:ext cx="6572296" cy="1071570"/>
              <a:chOff x="2285984" y="3214686"/>
              <a:chExt cx="6572296" cy="1071570"/>
            </a:xfrm>
          </p:grpSpPr>
          <p:grpSp>
            <p:nvGrpSpPr>
              <p:cNvPr id="4" name="Группа 65"/>
              <p:cNvGrpSpPr/>
              <p:nvPr/>
            </p:nvGrpSpPr>
            <p:grpSpPr>
              <a:xfrm>
                <a:off x="4000496" y="3214686"/>
                <a:ext cx="1571636" cy="1000132"/>
                <a:chOff x="4214810" y="2285992"/>
                <a:chExt cx="1571636" cy="1000132"/>
              </a:xfrm>
            </p:grpSpPr>
            <p:grpSp>
              <p:nvGrpSpPr>
                <p:cNvPr id="5" name="Группа 23"/>
                <p:cNvGrpSpPr/>
                <p:nvPr/>
              </p:nvGrpSpPr>
              <p:grpSpPr>
                <a:xfrm>
                  <a:off x="4286248" y="2928934"/>
                  <a:ext cx="1428760" cy="357190"/>
                  <a:chOff x="2643174" y="1928802"/>
                  <a:chExt cx="1428760" cy="357190"/>
                </a:xfrm>
              </p:grpSpPr>
              <p:sp>
                <p:nvSpPr>
                  <p:cNvPr id="25" name="Овал 24"/>
                  <p:cNvSpPr/>
                  <p:nvPr/>
                </p:nvSpPr>
                <p:spPr>
                  <a:xfrm>
                    <a:off x="2643174" y="1928802"/>
                    <a:ext cx="428628" cy="35719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6" name="Овал 25"/>
                  <p:cNvSpPr/>
                  <p:nvPr/>
                </p:nvSpPr>
                <p:spPr>
                  <a:xfrm>
                    <a:off x="3643306" y="1928802"/>
                    <a:ext cx="428628" cy="35719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" name="Овал 26"/>
                  <p:cNvSpPr/>
                  <p:nvPr/>
                </p:nvSpPr>
                <p:spPr>
                  <a:xfrm>
                    <a:off x="2786050" y="2000240"/>
                    <a:ext cx="142876" cy="14287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Овал 27"/>
                  <p:cNvSpPr/>
                  <p:nvPr/>
                </p:nvSpPr>
                <p:spPr>
                  <a:xfrm>
                    <a:off x="3786182" y="2000240"/>
                    <a:ext cx="142876" cy="14287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4214810" y="2285992"/>
                  <a:ext cx="1571636" cy="76944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4400" b="1" dirty="0"/>
                    <a:t>7</a:t>
                  </a:r>
                  <a:r>
                    <a:rPr lang="ru-RU" sz="4400" b="1" dirty="0" smtClean="0"/>
                    <a:t> + 5</a:t>
                  </a:r>
                  <a:endParaRPr lang="ru-RU" sz="4400" b="1" dirty="0"/>
                </a:p>
              </p:txBody>
            </p:sp>
          </p:grpSp>
          <p:grpSp>
            <p:nvGrpSpPr>
              <p:cNvPr id="9" name="Группа 64"/>
              <p:cNvGrpSpPr/>
              <p:nvPr/>
            </p:nvGrpSpPr>
            <p:grpSpPr>
              <a:xfrm>
                <a:off x="5643570" y="3214686"/>
                <a:ext cx="1571636" cy="1000132"/>
                <a:chOff x="5500694" y="1214422"/>
                <a:chExt cx="1571636" cy="1000132"/>
              </a:xfrm>
            </p:grpSpPr>
            <p:grpSp>
              <p:nvGrpSpPr>
                <p:cNvPr id="23" name="Группа 33"/>
                <p:cNvGrpSpPr/>
                <p:nvPr/>
              </p:nvGrpSpPr>
              <p:grpSpPr>
                <a:xfrm>
                  <a:off x="5572132" y="1857364"/>
                  <a:ext cx="1428760" cy="357190"/>
                  <a:chOff x="2643174" y="1928802"/>
                  <a:chExt cx="1428760" cy="357190"/>
                </a:xfrm>
              </p:grpSpPr>
              <p:sp>
                <p:nvSpPr>
                  <p:cNvPr id="35" name="Овал 34"/>
                  <p:cNvSpPr/>
                  <p:nvPr/>
                </p:nvSpPr>
                <p:spPr>
                  <a:xfrm>
                    <a:off x="2643174" y="1928802"/>
                    <a:ext cx="428628" cy="35719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6" name="Овал 35"/>
                  <p:cNvSpPr/>
                  <p:nvPr/>
                </p:nvSpPr>
                <p:spPr>
                  <a:xfrm>
                    <a:off x="3643306" y="1928802"/>
                    <a:ext cx="428628" cy="35719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7" name="Овал 36"/>
                  <p:cNvSpPr/>
                  <p:nvPr/>
                </p:nvSpPr>
                <p:spPr>
                  <a:xfrm>
                    <a:off x="2786050" y="2000240"/>
                    <a:ext cx="142876" cy="14287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8" name="Овал 37"/>
                  <p:cNvSpPr/>
                  <p:nvPr/>
                </p:nvSpPr>
                <p:spPr>
                  <a:xfrm>
                    <a:off x="3786182" y="2000240"/>
                    <a:ext cx="142876" cy="14287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5500694" y="1214422"/>
                  <a:ext cx="1571636" cy="76944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4400" b="1" dirty="0" smtClean="0"/>
                    <a:t>6 + 6</a:t>
                  </a:r>
                  <a:endParaRPr lang="ru-RU" sz="4400" b="1" dirty="0"/>
                </a:p>
              </p:txBody>
            </p:sp>
          </p:grpSp>
          <p:grpSp>
            <p:nvGrpSpPr>
              <p:cNvPr id="24" name="Группа 60"/>
              <p:cNvGrpSpPr/>
              <p:nvPr/>
            </p:nvGrpSpPr>
            <p:grpSpPr>
              <a:xfrm>
                <a:off x="2285984" y="3214686"/>
                <a:ext cx="1571636" cy="1000132"/>
                <a:chOff x="7072330" y="2357430"/>
                <a:chExt cx="1571636" cy="1000132"/>
              </a:xfrm>
            </p:grpSpPr>
            <p:grpSp>
              <p:nvGrpSpPr>
                <p:cNvPr id="29" name="Группа 38"/>
                <p:cNvGrpSpPr/>
                <p:nvPr/>
              </p:nvGrpSpPr>
              <p:grpSpPr>
                <a:xfrm>
                  <a:off x="7143768" y="3000372"/>
                  <a:ext cx="1428760" cy="357190"/>
                  <a:chOff x="2643174" y="1928802"/>
                  <a:chExt cx="1428760" cy="357190"/>
                </a:xfrm>
              </p:grpSpPr>
              <p:sp>
                <p:nvSpPr>
                  <p:cNvPr id="40" name="Овал 39"/>
                  <p:cNvSpPr/>
                  <p:nvPr/>
                </p:nvSpPr>
                <p:spPr>
                  <a:xfrm>
                    <a:off x="2643174" y="1928802"/>
                    <a:ext cx="428628" cy="35719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1" name="Овал 40"/>
                  <p:cNvSpPr/>
                  <p:nvPr/>
                </p:nvSpPr>
                <p:spPr>
                  <a:xfrm>
                    <a:off x="3643306" y="1928802"/>
                    <a:ext cx="428628" cy="35719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2" name="Овал 41"/>
                  <p:cNvSpPr/>
                  <p:nvPr/>
                </p:nvSpPr>
                <p:spPr>
                  <a:xfrm>
                    <a:off x="2786050" y="2000240"/>
                    <a:ext cx="142876" cy="14287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3" name="Овал 42"/>
                  <p:cNvSpPr/>
                  <p:nvPr/>
                </p:nvSpPr>
                <p:spPr>
                  <a:xfrm>
                    <a:off x="3786182" y="2000240"/>
                    <a:ext cx="142876" cy="14287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7072330" y="2357430"/>
                  <a:ext cx="1571636" cy="76944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4400" b="1" dirty="0" smtClean="0"/>
                    <a:t>8 + 4</a:t>
                  </a:r>
                  <a:endParaRPr lang="ru-RU" sz="4400" b="1" dirty="0"/>
                </a:p>
              </p:txBody>
            </p:sp>
          </p:grpSp>
          <p:grpSp>
            <p:nvGrpSpPr>
              <p:cNvPr id="44" name="Группа 61"/>
              <p:cNvGrpSpPr/>
              <p:nvPr/>
            </p:nvGrpSpPr>
            <p:grpSpPr>
              <a:xfrm>
                <a:off x="7286644" y="3214686"/>
                <a:ext cx="1571636" cy="1071570"/>
                <a:chOff x="7143768" y="4357694"/>
                <a:chExt cx="1571636" cy="1071570"/>
              </a:xfrm>
            </p:grpSpPr>
            <p:grpSp>
              <p:nvGrpSpPr>
                <p:cNvPr id="49" name="Группа 48"/>
                <p:cNvGrpSpPr/>
                <p:nvPr/>
              </p:nvGrpSpPr>
              <p:grpSpPr>
                <a:xfrm>
                  <a:off x="7215206" y="5072074"/>
                  <a:ext cx="1428760" cy="357190"/>
                  <a:chOff x="2643174" y="1928802"/>
                  <a:chExt cx="1428760" cy="357190"/>
                </a:xfrm>
              </p:grpSpPr>
              <p:sp>
                <p:nvSpPr>
                  <p:cNvPr id="50" name="Овал 49"/>
                  <p:cNvSpPr/>
                  <p:nvPr/>
                </p:nvSpPr>
                <p:spPr>
                  <a:xfrm>
                    <a:off x="2643174" y="1928802"/>
                    <a:ext cx="428628" cy="35719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1" name="Овал 50"/>
                  <p:cNvSpPr/>
                  <p:nvPr/>
                </p:nvSpPr>
                <p:spPr>
                  <a:xfrm>
                    <a:off x="3643306" y="1928802"/>
                    <a:ext cx="428628" cy="35719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Овал 51"/>
                  <p:cNvSpPr/>
                  <p:nvPr/>
                </p:nvSpPr>
                <p:spPr>
                  <a:xfrm>
                    <a:off x="2786050" y="2000240"/>
                    <a:ext cx="142876" cy="14287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" name="Овал 52"/>
                  <p:cNvSpPr/>
                  <p:nvPr/>
                </p:nvSpPr>
                <p:spPr>
                  <a:xfrm>
                    <a:off x="3786182" y="2000240"/>
                    <a:ext cx="142876" cy="14287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7143768" y="4357694"/>
                  <a:ext cx="1571636" cy="76944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4400" b="1" dirty="0" smtClean="0"/>
                    <a:t>9 + 3</a:t>
                  </a:r>
                  <a:endParaRPr lang="ru-RU" sz="4400" b="1" dirty="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9584E-6 C 5E-6 0.01689 -0.50001 -4.49584E-6 -1.00018 -4.4958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krasn/fony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215470" cy="6858048"/>
          </a:xfrm>
          <a:prstGeom prst="rect">
            <a:avLst/>
          </a:prstGeom>
          <a:noFill/>
        </p:spPr>
      </p:pic>
      <p:pic>
        <p:nvPicPr>
          <p:cNvPr id="5" name="Picture 2" descr="C:\Users\User\Desktop\Мы в цирке\zeb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202"/>
            <a:ext cx="5715798" cy="5715798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4500530" y="285728"/>
            <a:ext cx="4643470" cy="2571768"/>
            <a:chOff x="4500530" y="285728"/>
            <a:chExt cx="4643470" cy="2571768"/>
          </a:xfrm>
        </p:grpSpPr>
        <p:sp>
          <p:nvSpPr>
            <p:cNvPr id="6" name="Овальная выноска 5"/>
            <p:cNvSpPr/>
            <p:nvPr/>
          </p:nvSpPr>
          <p:spPr>
            <a:xfrm>
              <a:off x="4500530" y="285728"/>
              <a:ext cx="4643470" cy="2571768"/>
            </a:xfrm>
            <a:prstGeom prst="wedgeEllipseCallout">
              <a:avLst>
                <a:gd name="adj1" fmla="val -25908"/>
                <a:gd name="adj2" fmla="val 8847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14942" y="642918"/>
              <a:ext cx="328614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/>
                <a:t>Перейди по зебре!</a:t>
              </a:r>
              <a:endParaRPr lang="ru-RU" sz="5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714488"/>
            <a:ext cx="9144000" cy="35719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0"/>
            <a:ext cx="2286016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00430" y="1785926"/>
            <a:ext cx="221457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13 - 9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00430" y="2721114"/>
            <a:ext cx="221457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12 - 5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0430" y="3649808"/>
            <a:ext cx="221457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11 - 6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00430" y="4578502"/>
            <a:ext cx="221457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8 + 3 </a:t>
            </a:r>
            <a:endParaRPr lang="ru-RU" sz="4000" b="1" dirty="0"/>
          </a:p>
        </p:txBody>
      </p:sp>
      <p:pic>
        <p:nvPicPr>
          <p:cNvPr id="16387" name="Picture 3" descr="C:\Users\User\Desktop\Мы в цирке\car1.png"/>
          <p:cNvPicPr>
            <a:picLocks noChangeAspect="1" noChangeArrowheads="1"/>
          </p:cNvPicPr>
          <p:nvPr/>
        </p:nvPicPr>
        <p:blipFill>
          <a:blip r:embed="rId2" cstate="print">
            <a:lum bright="25000" contrast="63000"/>
          </a:blip>
          <a:srcRect/>
          <a:stretch>
            <a:fillRect/>
          </a:stretch>
        </p:blipFill>
        <p:spPr bwMode="auto">
          <a:xfrm>
            <a:off x="571472" y="2143116"/>
            <a:ext cx="2378694" cy="1000132"/>
          </a:xfrm>
          <a:prstGeom prst="rect">
            <a:avLst/>
          </a:prstGeom>
          <a:noFill/>
        </p:spPr>
      </p:pic>
      <p:pic>
        <p:nvPicPr>
          <p:cNvPr id="16388" name="Picture 4" descr="C:\Users\User\Desktop\Мы в цирке\car2.png"/>
          <p:cNvPicPr>
            <a:picLocks noChangeAspect="1" noChangeArrowheads="1"/>
          </p:cNvPicPr>
          <p:nvPr/>
        </p:nvPicPr>
        <p:blipFill>
          <a:blip r:embed="rId3" cstate="print">
            <a:lum contrast="28000"/>
          </a:blip>
          <a:srcRect/>
          <a:stretch>
            <a:fillRect/>
          </a:stretch>
        </p:blipFill>
        <p:spPr bwMode="auto">
          <a:xfrm>
            <a:off x="571472" y="3500438"/>
            <a:ext cx="2214578" cy="1065765"/>
          </a:xfrm>
          <a:prstGeom prst="rect">
            <a:avLst/>
          </a:prstGeom>
          <a:noFill/>
        </p:spPr>
      </p:pic>
      <p:pic>
        <p:nvPicPr>
          <p:cNvPr id="16390" name="Picture 6" descr="C:\Users\User\Desktop\Мы в цирке\car4.png"/>
          <p:cNvPicPr>
            <a:picLocks noChangeAspect="1" noChangeArrowheads="1"/>
          </p:cNvPicPr>
          <p:nvPr/>
        </p:nvPicPr>
        <p:blipFill>
          <a:blip r:embed="rId4" cstate="print">
            <a:lum bright="14000" contrast="43000"/>
          </a:blip>
          <a:srcRect/>
          <a:stretch>
            <a:fillRect/>
          </a:stretch>
        </p:blipFill>
        <p:spPr bwMode="auto">
          <a:xfrm flipH="1">
            <a:off x="5857884" y="3500438"/>
            <a:ext cx="2316761" cy="1000132"/>
          </a:xfrm>
          <a:prstGeom prst="rect">
            <a:avLst/>
          </a:prstGeom>
          <a:noFill/>
        </p:spPr>
      </p:pic>
      <p:pic>
        <p:nvPicPr>
          <p:cNvPr id="16389" name="Picture 5" descr="C:\Users\User\Desktop\Мы в цирке\car3.png"/>
          <p:cNvPicPr>
            <a:picLocks noChangeAspect="1" noChangeArrowheads="1"/>
          </p:cNvPicPr>
          <p:nvPr/>
        </p:nvPicPr>
        <p:blipFill>
          <a:blip r:embed="rId5" cstate="print">
            <a:lum bright="9000" contrast="20000"/>
          </a:blip>
          <a:srcRect/>
          <a:stretch>
            <a:fillRect/>
          </a:stretch>
        </p:blipFill>
        <p:spPr bwMode="auto">
          <a:xfrm flipH="1">
            <a:off x="5929322" y="2071678"/>
            <a:ext cx="2286016" cy="102433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500430" y="4578502"/>
            <a:ext cx="2214578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8 + 3 = 11</a:t>
            </a:r>
            <a:endParaRPr lang="ru-RU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00430" y="3643314"/>
            <a:ext cx="2214578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11 – 6 = 5</a:t>
            </a:r>
            <a:endParaRPr lang="ru-RU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00430" y="2721114"/>
            <a:ext cx="2214578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12 – 5 = 7</a:t>
            </a:r>
            <a:endParaRPr lang="ru-RU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500430" y="1792420"/>
            <a:ext cx="2214578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13 – 9 = 4</a:t>
            </a:r>
            <a:endParaRPr lang="ru-RU" sz="4000" b="1" dirty="0"/>
          </a:p>
        </p:txBody>
      </p:sp>
      <p:pic>
        <p:nvPicPr>
          <p:cNvPr id="1027" name="Picture 3" descr="C:\Users\User\Desktop\Мы в цирке\turtle.png"/>
          <p:cNvPicPr>
            <a:picLocks noChangeAspect="1" noChangeArrowheads="1"/>
          </p:cNvPicPr>
          <p:nvPr/>
        </p:nvPicPr>
        <p:blipFill>
          <a:blip r:embed="rId6" cstate="print">
            <a:lum bright="1000" contrast="54000"/>
          </a:blip>
          <a:srcRect/>
          <a:stretch>
            <a:fillRect/>
          </a:stretch>
        </p:blipFill>
        <p:spPr bwMode="auto">
          <a:xfrm rot="3012871">
            <a:off x="3285441" y="5214276"/>
            <a:ext cx="1746081" cy="174608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00232" y="-158431"/>
            <a:ext cx="6500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Перейди по зебре</a:t>
            </a:r>
            <a:endParaRPr lang="ru-RU" sz="6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C -0.00261 -0.04907 -0.00521 -0.09814 0.0085 -0.13101 C 0.02222 -0.16389 0.07343 -0.17222 0.08264 -0.19768 C 0.09184 -0.22338 0.07916 -0.26574 0.06371 -0.28495 C 0.04826 -0.30416 -0.00087 -0.29375 -0.01042 -0.3125 C -0.01997 -0.33125 -0.00868 -0.37129 0.00677 -0.39768 C 0.02222 -0.42407 0.08437 -0.44143 0.08264 -0.47106 C 0.0809 -0.50092 0.0026 -0.53171 -0.00348 -0.57685 C -0.00955 -0.62199 0.0184 -0.68217 0.04652 -0.74236 " pathEditMode="relative" ptsTypes="aaaaaaaaA">
                                      <p:cBhvr>
                                        <p:cTn id="2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-fotki.yandex.ru/get/6446/6171620.f3/0_6fed6_fafcebb3_XL.jpg"/>
          <p:cNvPicPr>
            <a:picLocks noChangeAspect="1" noChangeArrowheads="1"/>
          </p:cNvPicPr>
          <p:nvPr/>
        </p:nvPicPr>
        <p:blipFill>
          <a:blip r:embed="rId2" cstate="print">
            <a:lum bright="16000" contrast="20000"/>
          </a:blip>
          <a:srcRect/>
          <a:stretch>
            <a:fillRect/>
          </a:stretch>
        </p:blipFill>
        <p:spPr bwMode="auto">
          <a:xfrm>
            <a:off x="-357222" y="0"/>
            <a:ext cx="10332203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428660" y="0"/>
            <a:ext cx="10501386" cy="785794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Users\User\Desktop\Мы в цирке\elephant.png"/>
          <p:cNvPicPr>
            <a:picLocks noChangeAspect="1" noChangeArrowheads="1"/>
          </p:cNvPicPr>
          <p:nvPr/>
        </p:nvPicPr>
        <p:blipFill>
          <a:blip r:embed="rId3" cstate="print">
            <a:lum bright="-6000" contrast="40000"/>
          </a:blip>
          <a:srcRect/>
          <a:stretch>
            <a:fillRect/>
          </a:stretch>
        </p:blipFill>
        <p:spPr bwMode="auto">
          <a:xfrm>
            <a:off x="4643438" y="2500306"/>
            <a:ext cx="3842963" cy="2647948"/>
          </a:xfrm>
          <a:prstGeom prst="rect">
            <a:avLst/>
          </a:prstGeom>
          <a:noFill/>
        </p:spPr>
      </p:pic>
      <p:pic>
        <p:nvPicPr>
          <p:cNvPr id="2054" name="Picture 6" descr="C:\Users\User\Desktop\Мы в цирке\ball.png"/>
          <p:cNvPicPr>
            <a:picLocks noChangeAspect="1" noChangeArrowheads="1"/>
          </p:cNvPicPr>
          <p:nvPr/>
        </p:nvPicPr>
        <p:blipFill>
          <a:blip r:embed="rId4" cstate="print">
            <a:lum bright="32000" contrast="78000"/>
          </a:blip>
          <a:srcRect/>
          <a:stretch>
            <a:fillRect/>
          </a:stretch>
        </p:blipFill>
        <p:spPr bwMode="auto">
          <a:xfrm>
            <a:off x="3571868" y="1000108"/>
            <a:ext cx="1857673" cy="18576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71470" y="-142900"/>
            <a:ext cx="9929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РЕШИ ЗАДАНИЕ СЛОНЁНКА</a:t>
            </a:r>
            <a:endParaRPr lang="ru-RU" sz="6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1357298"/>
            <a:ext cx="3714744" cy="100013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4282" y="1285860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12 -      = 8</a:t>
            </a:r>
            <a:endParaRPr lang="ru-RU" sz="6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1500174"/>
            <a:ext cx="714380" cy="642942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32" y="2643182"/>
            <a:ext cx="3714744" cy="100013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4250" y="2571744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      -  6 = 9</a:t>
            </a:r>
            <a:endParaRPr lang="ru-RU" sz="6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786058"/>
            <a:ext cx="714380" cy="642942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32" y="3929066"/>
            <a:ext cx="3714744" cy="100013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14250" y="3857628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      -  5 = 7</a:t>
            </a:r>
            <a:endParaRPr lang="ru-RU" sz="6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4071942"/>
            <a:ext cx="714380" cy="642942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571604" y="1500174"/>
            <a:ext cx="714380" cy="642942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643042" y="1285860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4</a:t>
            </a:r>
            <a:endParaRPr lang="ru-RU" sz="60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85720" y="2714620"/>
            <a:ext cx="928694" cy="857256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14282" y="2571744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15</a:t>
            </a:r>
            <a:endParaRPr lang="ru-RU" sz="60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57158" y="4071942"/>
            <a:ext cx="857256" cy="785818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85720" y="3913535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12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/>
      <p:bldP spid="27" grpId="0" animBg="1"/>
      <p:bldP spid="28" grpId="0"/>
      <p:bldP spid="29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-fotki.yandex.ru/get/6446/6171620.f3/0_6fed6_fafcebb3_XL.jpg"/>
          <p:cNvPicPr>
            <a:picLocks noChangeAspect="1" noChangeArrowheads="1"/>
          </p:cNvPicPr>
          <p:nvPr/>
        </p:nvPicPr>
        <p:blipFill>
          <a:blip r:embed="rId2" cstate="print">
            <a:lum bright="16000" contrast="20000"/>
          </a:blip>
          <a:srcRect/>
          <a:stretch>
            <a:fillRect/>
          </a:stretch>
        </p:blipFill>
        <p:spPr bwMode="auto">
          <a:xfrm>
            <a:off x="-357222" y="0"/>
            <a:ext cx="10332203" cy="6858000"/>
          </a:xfrm>
          <a:prstGeom prst="rect">
            <a:avLst/>
          </a:prstGeom>
          <a:noFill/>
        </p:spPr>
      </p:pic>
      <p:pic>
        <p:nvPicPr>
          <p:cNvPr id="6" name="Picture 6" descr="C:\Users\User\Desktop\Мы в цирке\ball.png"/>
          <p:cNvPicPr>
            <a:picLocks noChangeAspect="1" noChangeArrowheads="1"/>
          </p:cNvPicPr>
          <p:nvPr/>
        </p:nvPicPr>
        <p:blipFill>
          <a:blip r:embed="rId3" cstate="print">
            <a:lum bright="32000" contrast="78000"/>
          </a:blip>
          <a:srcRect/>
          <a:stretch>
            <a:fillRect/>
          </a:stretch>
        </p:blipFill>
        <p:spPr bwMode="auto">
          <a:xfrm>
            <a:off x="5857884" y="3929066"/>
            <a:ext cx="1857673" cy="1857673"/>
          </a:xfrm>
          <a:prstGeom prst="rect">
            <a:avLst/>
          </a:prstGeom>
          <a:noFill/>
        </p:spPr>
      </p:pic>
      <p:pic>
        <p:nvPicPr>
          <p:cNvPr id="5" name="Picture 5" descr="C:\Users\User\Desktop\Мы в цирке\elephant.png"/>
          <p:cNvPicPr>
            <a:picLocks noChangeAspect="1" noChangeArrowheads="1"/>
          </p:cNvPicPr>
          <p:nvPr/>
        </p:nvPicPr>
        <p:blipFill>
          <a:blip r:embed="rId4" cstate="print">
            <a:lum bright="-6000" contrast="40000"/>
          </a:blip>
          <a:srcRect/>
          <a:stretch>
            <a:fillRect/>
          </a:stretch>
        </p:blipFill>
        <p:spPr bwMode="auto">
          <a:xfrm rot="19000971">
            <a:off x="4599629" y="1528992"/>
            <a:ext cx="3842963" cy="26479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428660" y="0"/>
            <a:ext cx="10501386" cy="785794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-142908" y="-142900"/>
            <a:ext cx="9929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РЕШИ ЗАДАНИЕ СЛОНЁНКА</a:t>
            </a:r>
            <a:endParaRPr lang="ru-RU" sz="6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357298"/>
            <a:ext cx="3714744" cy="100013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4282" y="1285860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9 +       =12</a:t>
            </a:r>
            <a:endParaRPr lang="ru-RU" sz="6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1500174"/>
            <a:ext cx="714380" cy="642942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-32" y="2643182"/>
            <a:ext cx="3714744" cy="100013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4250" y="2571744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      +    =13</a:t>
            </a:r>
            <a:endParaRPr lang="ru-RU" sz="6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2786058"/>
            <a:ext cx="714380" cy="642942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-32" y="3929066"/>
            <a:ext cx="3714744" cy="100013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14250" y="3857628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      -      = 6</a:t>
            </a:r>
            <a:endParaRPr lang="ru-RU" sz="6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71604" y="1500174"/>
            <a:ext cx="714380" cy="642942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643042" y="1285860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3</a:t>
            </a:r>
            <a:endParaRPr lang="ru-RU" sz="6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2714620"/>
            <a:ext cx="785818" cy="857256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00034" y="2627651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7</a:t>
            </a:r>
            <a:endParaRPr lang="ru-RU" sz="6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714480" y="4071942"/>
            <a:ext cx="714380" cy="785818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714480" y="4071942"/>
            <a:ext cx="714380" cy="785818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785918" y="3929066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4</a:t>
            </a:r>
            <a:endParaRPr lang="ru-RU" sz="6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714480" y="2714620"/>
            <a:ext cx="571504" cy="85725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14480" y="2714620"/>
            <a:ext cx="642942" cy="857256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714480" y="2627651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6</a:t>
            </a:r>
            <a:endParaRPr lang="ru-RU" sz="60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4143380"/>
            <a:ext cx="785818" cy="71438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57158" y="4143380"/>
            <a:ext cx="857256" cy="714380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85720" y="3984973"/>
            <a:ext cx="1643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10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7" grpId="0" animBg="1"/>
      <p:bldP spid="28" grpId="0"/>
      <p:bldP spid="24" grpId="0" animBg="1"/>
      <p:bldP spid="25" grpId="0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www.fotokanal.com/images/77/picture-1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096001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xQSEhUUEhQUFBQVFBcUFBcUFxcXFBQUFBQXFxQVFBUYHCggGBwlHBQUITEhJSkrLi4uFx8zODMsNygtLisBCgoKDg0OFA8PFywcFBwsLSwsLCwsLCwsLCwsLS0sLCwsLCwsLCwsLCwsLCwsLCwsLCwsLCwsLCwsLCwsLCwsLP/AABEIALcBEwMBEQACEQEDEQH/xAAbAAACAwEBAQAAAAAAAAAAAAABAgADBgcEBf/EAE8QAAIBAgEECgsMCQMFAAAAAAABAgMRBAcSIZIFBjFBUVJTcZHSExYXIlRhcnOxstEUJDI0QkN0k7PBwtMjM2KBoaKj4fBjgoMVNcPi8f/EABoBAQEBAQEBAQAAAAAAAAAAAAABBQQDAgb/xAA1EQEAAAIFCgQGAgMBAAAAAAAAAQIDBBRScQURFTIzUYGRobETYdHhEjE0QWLwIVMiQsEj/9oADAMBAAIRAxEAPwDqO2/ZueFhTdPMvOTTz02rJX0WkjkrlPPRSwjJm/mP3ddUoJaWaMJs/wDG5mO36vwUdWXXM/SFNuhyj6u7R9Fvj09DdvVfgo6susNIU3lyj6lgot8enonbxiOCjqy65NIU/lyj6lgofP8AeALbxiP9HVl1xpCn8uUfUsFD5/vA6261/wDR1ZdYaQp/Ll7lgovP94J254jhpar6w0hT+XL3WwUPn+8B7csR/par6w0hT+XL3LBQ+fP2RbccRxqWq+sTSFP5cvcsFD58/Y3bfiONS1f/AGGkKfy5e5YKHz5p23YjjUtX+4t9P5cvcsND58zLbbX49PV/uW30/lySw0XnzHtrr8enq/3Fvp/LkliovPmnbXX49PVXtFup/LkWKh8+YdtlblKeqvaW3U/lyLFRefNVHbhWu71Ke7xV7SW6n8uS2KhzfKPMktuVe+ipTf8AtQt1P5ciFSot0eaVNuNfeqU9VC3U/lyLFQ7uoR241+UhqxFtp98ORGp0O7qor7eK63KsNVFttPv6EKnQ7uqnt4xL+dhqQFtp9/R9WKg3dU7dcTy0dSHsFsp9/QsdBu6q57eMTy8NSHsLa6ff0SyUO7qqlt4xnLQ1KfsLa6ff0Sy0G7qTt8xe/Wiv9lP2C1U+/oWWg3dSVNvmL3q8dSl1S2mn39EstDu6qnt+xnhC1KXVFop9/SHotmoN3WJO37G+ELUo9QWin39IehZqDd1j6l7f8b4T/To9QePWL3SHolnoN3WPqXt/xvhP9Oj1C+PT7+kPQs9Buhzj6lllAxvhP9Oh1C+PT7+kPQ8Cr7oc4+pO6BjrfGnz9jodQ+vGp9/T2PAq+6HOPqXugY7wl6lDT/ITxqff09jwKv8AaEOcfVsMme2LFYmvVhiKspxjSzopwhGzzkvkxR0ValnnmjCaOdzVuhkklhGWGaOfzdGO1wMPlU/U0fOP1TOyjqyY/wDGnkzXmwYfYzC05Rm5QjJ9kelpPRmx0XOmoyyxoZYxhv7szKdJPLWJoQjGHy+/k9KwFPk4aqOv4Jd0Gf4tJejziHuCnxIaqHwS7oJ4tJejzGOAp8nDVQ+CXceLPejzW+4afJw1UPgl3PrxJ70eaPA0+ThqofDLuTxJ70eYxwNPiQ1V7B8Mu48Se9HmPuKlycNVewfDDcviTb48yPB0+JDVRfhhuT45t8Q9xU+JDVQzQ3J8c2+Jng6fJw1UM0F+ObeKwdPiQ1UM0D4pt4TwUOJHVQzQT4o7y+44cSOqvYMxnjvFYSHEjqoGeJvccOJHVQM8VbwsOJHVRTPFHhocSOqvYEzh2CPEjqoGcvuePEj0IBXh4cWPQgElRjxY9CCZw7DHix6EEVyhHiroQM5HTjxV0IIHY1xV0IAdiXAuhAHsS4F0BU7GuBfwAaNNcC6AGzFwIKorw0M8axsp8Iuip/UUeMGoyV/GqvmfxxMzJ+tM/QZQ1ZcXUTUZTEZUl+io+cl6pnZR1ZMf+NPJmvNgxmxb72fnH6sTqqGwl492TlT6mbh2e1HYzgaAKiAyYVGAUgqSAlgC0BFEA2ChLSAlgggFBQmgKZBAiAJAV5oTMVoBGwiuSuAjQRADFBUsAc1AWQQfRZxCKKy0M8axsp8Iuiqbejxg0uSr41V8z+OJmZP1psH6DKGrLi6iajKYrKf+qo+cl6pm5S1ZMf8AjSybrzYMNgJWz1+3+GJ11DYS8e7Iyp9TNw7PoU2djggsig+hkgBYBkAXEAWANrhTKACgBysAoAuEFIKYgSTKElEAKIDZpBXNWKimUghGvEAlggZlwZgVEGYypeMLmDNAZRCi3ZAVSYFVRaGeNY2U+EXvVNvR4waXJZG2Kq35H8cTMyfrTYP0GUNWGLqBqMpispv6uh5yXqmblLVkx/40sm602DDYKPw9/v8A8MTsqGwl492RlT6mfh2e6kdbggvig+hSAYKiQEjEBs0CyMSPrMWb5gkVTekqEkgJFIBs0ghRLEUM3xhCtAAAzegKonG5XyqcADYBAIogRgJJAKgh0FSTApkwEluHjWNlPhF71Tb0eMGmyYfGqq4KP44mXk/WmwfoK/qwxdONVlMZlLXeUPLl6pm5S1ZMf+NLJ2tNgxOx60T8t+rE66jsJePdk5U+pn4dnrprSdjgg9MA+hsAQFcgGIpkAQpZIIpZUBgRAEgCkAd0KUIRsBJMoD8YDKZAk5/5YoRw0BESAE0FI0EVSYQtwJngPnaApLALI8axsp8Iuiqbejxh3afJivfNR8NF+vAy8n60cG/lDVlxdLNVlMdlHfeUPHOXqmdlHVlxaOTtabBi8Gvhr9v8ETrqOwl492VlL6mfh2epQ0nW4F0WH0NwGRFLJBBQUyAjCggiqogkQsUCwEsQCQCrQAJMCuTKhVEB3GzClYEQEsBVNhEnPQBVUqXBGJEgiNWAXdAMQoMBX/nSeNY2U+EXvVNvR4w7tTk0fvqp5l/aRMrJ+tHB+hyhqQxdKNZkshlDV40fKk/5UZuUtWXFo5O1p8GIwsvh+cfqxOyo7CXj3iysp/Uz8O0HrTOtwmzgLIhToigpAFAS4C3AAEauAABYBWwA2EK2AjlwFEtwgHNIJJBSMqBcBJSApcwhXIIUASAgCyYEUrALJgSW54zxrGynwi6apt6PGHdq8m9O2Kn5h+vAysn68cG/X4/4QxdJNZlMllAfe0fKl6EZuUtWTFpZO1p2Fwz0z8t+rE7KjsJePeLJyn9TPw7QejOOtwLEFWXCnuRUuBYFJJBCtgBAFMCMBHzgK2EK5ALfmKBYANgHOIGYVVJFRVJhCSYCBESAWUgEQBb3gEsAq0gMgJnfceNY2U+EXRVdtR4w7tbk5k3ip+YfrwMrJ+vHB+gr8P8ACGLo5rMpj8oqeZRtvSm+hIzcpasmLSybrTsRho6Z+X+CJ2VHYSce8WRlL6mfh2gtbOtwLqSYfUDqQUUwGiyCyLD6BsBGgiALcAtgK0AJMCqSKh3ZEUkmVFYQYhVhFVzfQVFEqgTOS9wizMCkqAVyCFYCpALKQAUggh9FkeNY2U+EXvVdvR4w7tdk4v7qn5h+vAysn68cH6Cv6kMXSTWZTJ5QJWjS8qXoRm5S1ZMWjk/5zMLhZ6Z+X+GJ2VHYSce8WTlH6mfh2guOtwrk9AfRbBBQU8ZAMmRRuAGwEuESNS4XObdAjdgKm78IQWFKwhJOxQoEbAWcgKZtsIXsQTMaKt/mgKac3awVQ5B8hKQFecEJKQC2AaIIGbD6Kzxp9lPhF71XbUeMO7W5N176np+YfrwMrJ+vHB+gr+pDF0o1mUyGUR95S5535rIzcpasmLRydrTMNhZfD8v8MTsqOwk494snKP1M/DtB6KaudbhgtaCgkAzYUEgLYkVM4Ct3uESTAEQH3ApW7gAASYCsIra4SiMAWArlEIIEYVWwhZAVvQEVyYQrAWwEuBLgG4UDyp9lPhF71bbUeMO7XZN377n5iXrwMmoa8cH6CvakMXSjWZbH5Rb5lLnn6EZuUvlI0cn/ADmYTBv4V+P+GJ2VHYSce8WTlH6mfh2g9cGdbhgMZXCnigHjLmIo2Cm3AES0hBkwpLBBCq3MIsiFBgBoAWASRURhS2CK5yAQIMefoAWVkBXJgVyYQjCEbAFwK5yANO4FqQUGeVPsp8I9nvVttR4w7tZk2fvuXmJevTMmoa8cH6CvakMXTDWZbHZRn3tHnn6ImblH5SNHJ/zmYTBfK8t+rE7alsJOPeLIyj9TPw7QepROpxGSCrIyCrIkUz0ALnAK2AYgFgVSdwgwjYLmM5AK5gzg2BW2VATAaTIqtyKhLAJIIUCNAJm3CI42CqmEJmhCSQCAWRYUwUk9w8qfZT4Re1W21HjDu1WTN+/J/R5evTMmoa8cH6Gv6kMXUDWZTGZSH3lHnn6ImblH5SNHJ/zm4MNsduS8t+hHbUthLx7xZOUfqZ+HaD1M6nEKQDRQFykR9IBW2ESKAfOClnK4EggQM2BWwJawE/iBU2VCt2AS73wgsANgJcCABIASlYCqQQjALTArlEBbBDQQWAyYUk3oPKn2c+EXtVttR4w7tRkxfvyX0eX2lMyqhrxw9H6Gv6kMXUjVZTE5TX3tHnn6ImblH5ScWjk/5z8GH2N+DLy36EdtS2EvHuyco/Uz8O0HrR1OI1wHpoiwXKKQUsmA2HoSnJRinKT3lpfP4ucEIRj/ABBpcHtXjCLnipqCs9CdlHRuylv8y4N1nzGLokofvMxdGvdyV1JJtKS3JWe6j6g8Z4QhHNB6IaQ+D5wUM8BFPoCJnAMgquUioqfjCFkwA2AAFkwHTCiwKphCWAiQAaASQFdwhoMKEgEmtB5U2znwi9qttpMYd2oyYv37L6PP7SkZVR144ej9DXtSGLqZqsph8p772hz1PREzco/KTi0cn/Ofgw+xb71+W/uO2pbCX9+7Jyj9TPw7Qe6COpxHUQp4EDt9IV97YnaxUqJSq/oobun4b/c/g/v6D5jF7SUMY/N6Nkds2FwKdPDxVSrvqOnTwzmT5vbPLJBiNk9kMRi3nV5PN3oR0QXtPqEHhPSxiOHpZqsj6eOd6VoACYC1HvACyAEZAWORFVsqK5hFbYDJAGbYC2AZsKEpaAK3IIDkAjAjASQRSwh0wqXCpPcZ5U2zmwi9qvtZMYd2lyYfHJfR5faUzKqO0jh6P0Fe1IYuqGqy2FypPvaHPU9EDOyh8pOLRyf85+DDbGbj8t/cdlT2Ev792RlH6mfh2g+nFnU5DogMbOSTaim0m3uRTe6/EgrX1a2D2NjnTln1baPlTfkx+Sv8ufGfO7ISyyfyyOzO2jE4u8Y/oaXFi++a/afsLCDznptz5uHwkYc59ZnPGZ6Gyvk0QopgRsBHIIgAkwFTAEmAjYBSAMpgIBLgS4CpgCSAUCAKwEkwKGHytD6C4C1HoZ502zmwi9avtZMYd2lyXP37L6PP7SkZNR2nD0foa9qQx9XVzVZbCZUn3tDnqeiBnZQ+UnFoVD/fgw+xWiD8t/cdtT2Mv792TlD6ifh2g98WdLjaza2sHUpdhq5vZZNt5+hvi9jl4lwO+6fEc7qovhjDN91GzG02pTvLDvskOJL4a8l7khCYnobrJVaCzrSTUloakrSXi06T6g8I54fxFatHiK+AvwgG4AzwDcCIBWBLgI2EC4BCnVt8BWwBYANAK0AAA5AK5AJnBBzgqSmAjkEU74RZcPorYCT3GedLs5sIvWg2smMO7T5Lfjsvo0/tKRk1LacPR+hrupDH1dYNVlsFlVfe0P8Ak9EDOr/+nFoVD/bgw2xkrwflyO2qbGX9+7Iyh9RPw7Qe+mdLkGdNPdCvr7FbaK+Gsm+zU18mT75L9mW703PmMr2lpow+f8tNDEYLZONnZVUtx97Wj5L+Uua6Pn+YPeEZKSDN7M7Uq+HvKn+mp+L9ZFeOO/8AuPqEzwnoIw1XwKcr7+5vb65z6eGbeZsIkWA1wqSfAAAK5BAAKQUyAVgGLADYE3QBYBWAkgKnIIlwJnAK5AJKQCQYRag+iykEU1ZaGedLqTYRetBH/wBZMYd2pyWP38/os/tKRlVLXjh6P0Nd1OPq60ajMYDKs9GH/wCX/wAZnV//AE4tCo/78GJ2Ih3j8uXpO2qbGX9+7Jr/ANRPw7Qe650uM6kBVJhFNWC0Pca0prdT4U94LnzPv7Dbdq9C0a36enw/OJc+5L9/SfMZXvJT3ni25bNUcRVpvDwS729Sbjmyk3uQa8X3iEIrSzyzQ/h87O0H05kzgA5gzjGYBzgFSAaAVGwDcANgTOArkwJcCKYCtgVOQQjCCohRcQK2wK5yCApAG4C3ArrS718zPik1JsIvar7WTGHdpMk0n/1CV2/i1T7WiZlT1o4P0Vdh/hDH1djNFluf5WU2sPZXd6vogZ1fjCHwZ/No1CGf4+DFbHZ0YNNNXk3ucJ7VetUMtHLLGb+XBXKnTz0000smeEcFrm+BnvbKC/By2Cs3I9PVI1OH7xbKC/BdH1n+uPQ3ZL//ABi2UF+BYKz/AFx6Fk77z6BbKC/BLBWbkeiqV+B9AtlBfglgrP8AXEVDxPoYtlBfgWCs/wBcTaeB9DFsoL8CwVn+uItPgfQxa6C/AsFZ/riji+B9DFroL8Cw1n+uI5j4H0MtroL8Cw1i5EHB8D6GLVQ34JYqxciEYPgfQxaqG/AsVYuRPZ8D6GLVQ34FjrFyJIp8D6GW1UN+HMsVYuRFcz6GLVQ34cyx09yPIZcz6GLTQ34cyx09yPIqvwPoYtNDfhzLJT3I8glzPoZbRRX4c0slPcjyVyqIWiivw5lkp/648kVRC0UV+HMslP8A1x5RSU0LRRX4cyy09yPKKtzXCPHor8OaWWmuR5RB1EXx6K9DmWamuR5RK6yW+PHo70OaWamuR5RLKuuEePR3ocyzU1yPKJHVT3x41HehzSzU1yPKKrsi4S+NR3ocyzU1yPKIqouEeNR3ocyz01yPKI9kXCh4sl6HMs9LcjyiDqx4UPFkvQ5lnpbkeUVNWqrPStw+aSkkjJN/lD5b3pQUFLClkjGSPzh9o72oySf9wl9GqfaUTPqetHBvV3Zwx9XZTRZbPbbNrcsZ2PNrKl2PP+Rn52fm/tRtbN/ic1Yq/jZv5zZnTV6x4Wf+M+dne5tU8LX1D/NObR/5dPd06Q/Hr7G7nM/Co/Uv8wmjvy6e5pD8evsPc7qeFR+pf5g0d+XT3NIfj19g7ndTwqP1T/MGjvy6e5pD8evsnc8qeEw+qfXJo78unuaQ/Hr7J3PavhMPq31xo6N7p7rpD8evsHc8q+Ex+rfXGjo3unuaR/Hr7J3PavhMPq31ho6N7p7mkIXevsnc9q+EQ+rfWJo6N7p7rpGF3qnc+reEQ1JdYaOje6e5pGF3qK2gVvCIakusNHRvdPdNIQu9R7Qq3L09SXtLo6N7oW+F1O0Kty9PVl7Ro6N7olvhdTtDr8vT1Ze0aOje6FvhdJ2g4i9+z0tSXtGjo3ui6QhdB7QcQ/n6X7oy9o0dG90IV+F3qL2hYjlqWrIaOje6FvhdSO0PEL56l0SGjo3iNfhdV1doGJfz1HomNHxvEK/LuirWTvEctS/n9g0fG9B9aQluxHufYjlaP8/sGj4700hLuiSWTzE8pQ/n6pbBNvS3y7oklk3xL+dofz9UWGbfAt8u6KtZNsUtyrQ6Z9QWGbfAt8u6ITybYt/O4fpqdQthm3wLdLuir7meL5XD61TqCwzb4Ful3RL3MsXymH1qn5YsU2+BbpN0S9zLGcphtap+WLFNvgW6TdEHkxxu9Uw2vU/LFin8v3gtuk3RK8mGO5TC69T8oWOfy/eCW2TdH94k7l2O5TC69X8otjm8lt0m6P7xL3LsfymE16v5RbHHyLdJuj+8Wi2g7SsVgsU6taVBwdKULU5Tcs5yg1olBK1ovf4D2oavGjmzxeFYrMtJJ8MM/wA3Qzqc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CEAAkGBxQSEhUUEhQUFBQVFBcUFBcUFxcXFBQUFBQXFxQVFBUYHCggGBwlHBQUITEhJSkrLi4uFx8zODMsNygtLisBCgoKDg0OFA8PFywcFBwsLSwsLCwsLCwsLCwsLS0sLCwsLCwsLCwsLCwsLCwsLCwsLCwsLCwsLCwsLCwsLCwsLP/AABEIALcBEwMBEQACEQEDEQH/xAAbAAACAwEBAQAAAAAAAAAAAAABAgADBgcEBf/EAE8QAAIBAgEECgsMCQMFAAAAAAABAgMRBAcSIZIFBjFBUVJTcZHSExYXIlRhcnOxstEUJDI0QkN0k7PBwtMjM2KBoaKj4fBjgoMVNcPi8f/EABoBAQEBAQEBAQAAAAAAAAAAAAABBQQDAgb/xAA1EQEAAAIFCgQGAgMBAAAAAAAAAQIDBBRScQURFTIzUYGRobETYdHhEjE0QWLwIVMiQsEj/9oADAMBAAIRAxEAPwDqO2/ZueFhTdPMvOTTz02rJX0WkjkrlPPRSwjJm/mP3ddUoJaWaMJs/wDG5mO36vwUdWXXM/SFNuhyj6u7R9Fvj09DdvVfgo6susNIU3lyj6lgot8enonbxiOCjqy65NIU/lyj6lgofP8AeALbxiP9HVl1xpCn8uUfUsFD5/vA6261/wDR1ZdYaQp/Ll7lgovP94J254jhpar6w0hT+XL3WwUPn+8B7csR/par6w0hT+XL3LBQ+fP2RbccRxqWq+sTSFP5cvcsFD58/Y3bfiONS1f/AGGkKfy5e5YKHz5p23YjjUtX+4t9P5cvcsND58zLbbX49PV/uW30/lySw0XnzHtrr8enq/3Fvp/LkliovPmnbXX49PVXtFup/LkWKh8+YdtlblKeqvaW3U/lyLFRefNVHbhWu71Ke7xV7SW6n8uS2KhzfKPMktuVe+ipTf8AtQt1P5ciFSot0eaVNuNfeqU9VC3U/lyLFQ7uoR241+UhqxFtp98ORGp0O7qor7eK63KsNVFttPv6EKnQ7uqnt4xL+dhqQFtp9/R9WKg3dU7dcTy0dSHsFsp9/QsdBu6q57eMTy8NSHsLa6ff0SyUO7qqlt4xnLQ1KfsLa6ff0Sy0G7qTt8xe/Wiv9lP2C1U+/oWWg3dSVNvmL3q8dSl1S2mn39EstDu6qnt+xnhC1KXVFop9/SHotmoN3WJO37G+ELUo9QWin39IehZqDd1j6l7f8b4T/To9QePWL3SHolnoN3WPqXt/xvhP9Oj1C+PT7+kPQs9Buhzj6lllAxvhP9Oh1C+PT7+kPQ8Cr7oc4+pO6BjrfGnz9jodQ+vGp9/T2PAq+6HOPqXugY7wl6lDT/ITxqff09jwKv8AaEOcfVsMme2LFYmvVhiKspxjSzopwhGzzkvkxR0ValnnmjCaOdzVuhkklhGWGaOfzdGO1wMPlU/U0fOP1TOyjqyY/wDGnkzXmwYfYzC05Rm5QjJ9kelpPRmx0XOmoyyxoZYxhv7szKdJPLWJoQjGHy+/k9KwFPk4aqOv4Jd0Gf4tJejziHuCnxIaqHwS7oJ4tJejzGOAp8nDVQ+CXceLPejzW+4afJw1UPgl3PrxJ70eaPA0+ThqofDLuTxJ70eYxwNPiQ1V7B8Mu48Se9HmPuKlycNVewfDDcviTb48yPB0+JDVRfhhuT45t8Q9xU+JDVQzQ3J8c2+Jng6fJw1UM0F+ObeKwdPiQ1UM0D4pt4TwUOJHVQzQT4o7y+44cSOqvYMxnjvFYSHEjqoGeJvccOJHVQM8VbwsOJHVRTPFHhocSOqvYEzh2CPEjqoGcvuePEj0IBXh4cWPQgElRjxY9CCZw7DHix6EEVyhHiroQM5HTjxV0IIHY1xV0IAdiXAuhAHsS4F0BU7GuBfwAaNNcC6AGzFwIKorw0M8axsp8Iuip/UUeMGoyV/GqvmfxxMzJ+tM/QZQ1ZcXUTUZTEZUl+io+cl6pnZR1ZMf+NPJmvNgxmxb72fnH6sTqqGwl492TlT6mbh2e1HYzgaAKiAyYVGAUgqSAlgC0BFEA2ChLSAlgggFBQmgKZBAiAJAV5oTMVoBGwiuSuAjQRADFBUsAc1AWQQfRZxCKKy0M8axsp8Iuiqbejxg0uSr41V8z+OJmZP1psH6DKGrLi6iajKYrKf+qo+cl6pm5S1ZMf8AjSybrzYMNgJWz1+3+GJ11DYS8e7Iyp9TNw7PoU2djggsig+hkgBYBkAXEAWANrhTKACgBysAoAuEFIKYgSTKElEAKIDZpBXNWKimUghGvEAlggZlwZgVEGYypeMLmDNAZRCi3ZAVSYFVRaGeNY2U+EXvVNvR4waXJZG2Kq35H8cTMyfrTYP0GUNWGLqBqMpispv6uh5yXqmblLVkx/40sm602DDYKPw9/v8A8MTsqGwl492RlT6mfh2e6kdbggvig+hSAYKiQEjEBs0CyMSPrMWb5gkVTekqEkgJFIBs0ghRLEUM3xhCtAAAzegKonG5XyqcADYBAIogRgJJAKgh0FSTApkwEluHjWNlPhF71Tb0eMGmyYfGqq4KP44mXk/WmwfoK/qwxdONVlMZlLXeUPLl6pm5S1ZMf+NLJ2tNgxOx60T8t+rE66jsJePdk5U+pn4dnrprSdjgg9MA+hsAQFcgGIpkAQpZIIpZUBgRAEgCkAd0KUIRsBJMoD8YDKZAk5/5YoRw0BESAE0FI0EVSYQtwJngPnaApLALI8axsp8Iuiqbejxh3afJivfNR8NF+vAy8n60cG/lDVlxdLNVlMdlHfeUPHOXqmdlHVlxaOTtabBi8Gvhr9v8ETrqOwl492VlL6mfh2epQ0nW4F0WH0NwGRFLJBBQUyAjCggiqogkQsUCwEsQCQCrQAJMCuTKhVEB3GzClYEQEsBVNhEnPQBVUqXBGJEgiNWAXdAMQoMBX/nSeNY2U+EXvVNvR4w7tTk0fvqp5l/aRMrJ+tHB+hyhqQxdKNZkshlDV40fKk/5UZuUtWXFo5O1p8GIwsvh+cfqxOyo7CXj3iysp/Uz8O0HrTOtwmzgLIhToigpAFAS4C3AAEauAABYBWwA2EK2AjlwFEtwgHNIJJBSMqBcBJSApcwhXIIUASAgCyYEUrALJgSW54zxrGynwi6apt6PGHdq8m9O2Kn5h+vAysn68cG/X4/4QxdJNZlMllAfe0fKl6EZuUtWTFpZO1p2Fwz0z8t+rE7KjsJePeLJyn9TPw7QejOOtwLEFWXCnuRUuBYFJJBCtgBAFMCMBHzgK2EK5ALfmKBYANgHOIGYVVJFRVJhCSYCBESAWUgEQBb3gEsAq0gMgJnfceNY2U+EXRVdtR4w7tbk5k3ip+YfrwMrJ+vHB+gr8P8ACGLo5rMpj8oqeZRtvSm+hIzcpasmLSybrTsRho6Z+X+CJ2VHYSce8WRlL6mfh2gtbOtwLqSYfUDqQUUwGiyCyLD6BsBGgiALcAtgK0AJMCqSKh3ZEUkmVFYQYhVhFVzfQVFEqgTOS9wizMCkqAVyCFYCpALKQAUggh9FkeNY2U+EXvVdvR4w7tdk4v7qn5h+vAysn68cH6Cv6kMXSTWZTJ5QJWjS8qXoRm5S1ZMWjk/5zMLhZ6Z+X+GJ2VHYSce8WTlH6mfh2guOtwrk9AfRbBBQU8ZAMmRRuAGwEuESNS4XObdAjdgKm78IQWFKwhJOxQoEbAWcgKZtsIXsQTMaKt/mgKac3awVQ5B8hKQFecEJKQC2AaIIGbD6Kzxp9lPhF71XbUeMO7W5N176np+YfrwMrJ+vHB+gr+pDF0o1mUyGUR95S5535rIzcpasmLRydrTMNhZfD8v8MTsqOwk494snKP1M/DtB6KaudbhgtaCgkAzYUEgLYkVM4Ct3uESTAEQH3ApW7gAASYCsIra4SiMAWArlEIIEYVWwhZAVvQEVyYQrAWwEuBLgG4UDyp9lPhF71bbUeMO7XZN377n5iXrwMmoa8cH6CvakMXSjWZbH5Rb5lLnn6EZuUvlI0cn/ADmYTBv4V+P+GJ2VHYSce8WTlH6mfh2g9cGdbhgMZXCnigHjLmIo2Cm3AES0hBkwpLBBCq3MIsiFBgBoAWASRURhS2CK5yAQIMefoAWVkBXJgVyYQjCEbAFwK5yANO4FqQUGeVPsp8I9nvVttR4w7tZk2fvuXmJevTMmoa8cH6CvakMXTDWZbHZRn3tHnn6ImblH5SNHJ/zmYTBfK8t+rE7alsJOPeLIyj9TPw7QepROpxGSCrIyCrIkUz0ALnAK2AYgFgVSdwgwjYLmM5AK5gzg2BW2VATAaTIqtyKhLAJIIUCNAJm3CI42CqmEJmhCSQCAWRYUwUk9w8qfZT4Re1W21HjDu1WTN+/J/R5evTMmoa8cH6Gv6kMXUDWZTGZSH3lHnn6ImblH5SNHJ/zm4MNsduS8t+hHbUthLx7xZOUfqZ+HaD1M6nEKQDRQFykR9IBW2ESKAfOClnK4EggQM2BWwJawE/iBU2VCt2AS73wgsANgJcCABIASlYCqQQjALTArlEBbBDQQWAyYUk3oPKn2c+EXtVttR4w7tRkxfvyX0eX2lMyqhrxw9H6Gv6kMXUjVZTE5TX3tHnn6ImblH5ScWjk/5z8GH2N+DLy36EdtS2EvHuyco/Uz8O0HrR1OI1wHpoiwXKKQUsmA2HoSnJRinKT3lpfP4ucEIRj/ABBpcHtXjCLnipqCs9CdlHRuylv8y4N1nzGLokofvMxdGvdyV1JJtKS3JWe6j6g8Z4QhHNB6IaQ+D5wUM8BFPoCJnAMgquUioqfjCFkwA2AAFkwHTCiwKphCWAiQAaASQFdwhoMKEgEmtB5U2znwi9qttpMYd2oyYv37L6PP7SkZVR144ej9DXtSGLqZqsph8p772hz1PREzco/KTi0cn/Ofgw+xb71+W/uO2pbCX9+7Jyj9TPw7Qe6COpxHUQp4EDt9IV97YnaxUqJSq/oobun4b/c/g/v6D5jF7SUMY/N6Nkds2FwKdPDxVSrvqOnTwzmT5vbPLJBiNk9kMRi3nV5PN3oR0QXtPqEHhPSxiOHpZqsj6eOd6VoACYC1HvACyAEZAWORFVsqK5hFbYDJAGbYC2AZsKEpaAK3IIDkAjAjASQRSwh0wqXCpPcZ5U2zmwi9qvtZMYd2lyYfHJfR5faUzKqO0jh6P0Fe1IYuqGqy2FypPvaHPU9EDOyh8pOLRyf85+DDbGbj8t/cdlT2Ev792RlH6mfh2g+nFnU5DogMbOSTaim0m3uRTe6/EgrX1a2D2NjnTln1baPlTfkx+Sv8ufGfO7ISyyfyyOzO2jE4u8Y/oaXFi++a/afsLCDznptz5uHwkYc59ZnPGZ6Gyvk0QopgRsBHIIgAkwFTAEmAjYBSAMpgIBLgS4CpgCSAUCAKwEkwKGHytD6C4C1HoZ502zmwi9avtZMYd2lyXP37L6PP7SkZNR2nD0foa9qQx9XVzVZbCZUn3tDnqeiBnZQ+UnFoVD/fgw+xWiD8t/cdtT2Mv792TlD6ifh2g98WdLjaza2sHUpdhq5vZZNt5+hvi9jl4lwO+6fEc7qovhjDN91GzG02pTvLDvskOJL4a8l7khCYnobrJVaCzrSTUloakrSXi06T6g8I54fxFatHiK+AvwgG4AzwDcCIBWBLgI2EC4BCnVt8BWwBYANAK0AAA5AK5AJnBBzgqSmAjkEU74RZcPorYCT3GedLs5sIvWg2smMO7T5Lfjsvo0/tKRk1LacPR+hrupDH1dYNVlsFlVfe0P8Ak9EDOr/+nFoVD/bgw2xkrwflyO2qbGX9+7Iyh9RPw7Qe+mdLkGdNPdCvr7FbaK+Gsm+zU18mT75L9mW703PmMr2lpow+f8tNDEYLZONnZVUtx97Wj5L+Uua6Pn+YPeEZKSDN7M7Uq+HvKn+mp+L9ZFeOO/8AuPqEzwnoIw1XwKcr7+5vb65z6eGbeZsIkWA1wqSfAAAK5BAAKQUyAVgGLADYE3QBYBWAkgKnIIlwJnAK5AJKQCQYRag+iykEU1ZaGedLqTYRetBH/wBZMYd2pyWP38/os/tKRlVLXjh6P0Nd1OPq60ajMYDKs9GH/wCX/wAZnV//AE4tCo/78GJ2Ih3j8uXpO2qbGX9+7Jr/ANRPw7Qe650uM6kBVJhFNWC0Pca0prdT4U94LnzPv7Dbdq9C0a36enw/OJc+5L9/SfMZXvJT3ni25bNUcRVpvDwS729Sbjmyk3uQa8X3iEIrSzyzQ/h87O0H05kzgA5gzjGYBzgFSAaAVGwDcANgTOArkwJcCKYCtgVOQQjCCohRcQK2wK5yCApAG4C3ArrS718zPik1JsIvar7WTGHdpMk0n/1CV2/i1T7WiZlT1o4P0Vdh/hDH1djNFluf5WU2sPZXd6vogZ1fjCHwZ/No1CGf4+DFbHZ0YNNNXk3ucJ7VetUMtHLLGb+XBXKnTz0000smeEcFrm+BnvbKC/By2Cs3I9PVI1OH7xbKC/BdH1n+uPQ3ZL//ABi2UF+BYKz/AFx6Fk77z6BbKC/BLBWbkeiqV+B9AtlBfglgrP8AXEVDxPoYtlBfgWCs/wBcTaeB9DFsoL8CwVn+uItPgfQxa6C/AsFZ/riji+B9DFroL8Cw1n+uI5j4H0MtroL8Cw1i5EHB8D6GLVQ34JYqxciEYPgfQxaqG/AsVYuRPZ8D6GLVQ34FjrFyJIp8D6GW1UN+HMsVYuRFcz6GLVQ34cyx09yPIZcz6GLTQ34cyx09yPIqvwPoYtNDfhzLJT3I8glzPoZbRRX4c0slPcjyVyqIWiivw5lkp/648kVRC0UV+HMslP8A1x5RSU0LRRX4cyy09yPKKtzXCPHor8OaWWmuR5RB1EXx6K9DmWamuR5RK6yW+PHo70OaWamuR5RLKuuEePR3ocyzU1yPKJHVT3x41HehzSzU1yPKKrsi4S+NR3ocyzU1yPKIqouEeNR3ocyz01yPKI9kXCh4sl6HMs9LcjyiDqx4UPFkvQ5lnpbkeUVNWqrPStw+aSkkjJN/lD5b3pQUFLClkjGSPzh9o72oySf9wl9GqfaUTPqetHBvV3Zwx9XZTRZbPbbNrcsZ2PNrKl2PP+Rn52fm/tRtbN/ic1Yq/jZv5zZnTV6x4Wf+M+dne5tU8LX1D/NObR/5dPd06Q/Hr7G7nM/Co/Uv8wmjvy6e5pD8evsPc7qeFR+pf5g0d+XT3NIfj19g7ndTwqP1T/MGjvy6e5pD8evsnc8qeEw+qfXJo78unuaQ/Hr7J3PavhMPq31xo6N7p7rpD8evsHc8q+Ex+rfXGjo3unuaR/Hr7J3PavhMPq31ho6N7p7mkIXevsnc9q+EQ+rfWJo6N7p7rpGF3qnc+reEQ1JdYaOje6e5pGF3qK2gVvCIakusNHRvdPdNIQu9R7Qq3L09SXtLo6N7oW+F1O0Kty9PVl7Ro6N7olvhdTtDr8vT1Ze0aOje6FvhdJ2g4i9+z0tSXtGjo3ui6QhdB7QcQ/n6X7oy9o0dG90IV+F3qL2hYjlqWrIaOje6FvhdSO0PEL56l0SGjo3iNfhdV1doGJfz1HomNHxvEK/LuirWTvEctS/n9g0fG9B9aQluxHufYjlaP8/sGj4700hLuiSWTzE8pQ/n6pbBNvS3y7oklk3xL+dofz9UWGbfAt8u6KtZNsUtyrQ6Z9QWGbfAt8u6ITybYt/O4fpqdQthm3wLdLuir7meL5XD61TqCwzb4Ful3RL3MsXymH1qn5YsU2+BbpN0S9zLGcphtap+WLFNvgW6TdEHkxxu9Uw2vU/LFin8v3gtuk3RK8mGO5TC69T8oWOfy/eCW2TdH94k7l2O5TC69X8otjm8lt0m6P7xL3LsfymE16v5RbHHyLdJuj+8Wi2g7SsVgsU6taVBwdKULU5Tcs5yg1olBK1ovf4D2oavGjmzxeFYrMtJJ8MM/wA3Qzqc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90" y="31600"/>
            <a:ext cx="8643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каких примерах допустила ошибки лошадь?</a:t>
            </a:r>
            <a:endParaRPr lang="ru-RU" sz="5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785926"/>
            <a:ext cx="278608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17 – 8 = 9</a:t>
            </a:r>
            <a:endParaRPr lang="ru-RU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14678" y="1785926"/>
            <a:ext cx="278608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16 – 8 = 9</a:t>
            </a:r>
            <a:endParaRPr lang="ru-RU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72198" y="1785926"/>
            <a:ext cx="278608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18 – 9 = 9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2786058"/>
            <a:ext cx="278608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15 – 6 = 8</a:t>
            </a:r>
            <a:endParaRPr lang="ru-RU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14678" y="2786058"/>
            <a:ext cx="278608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13 – 7 = 5</a:t>
            </a:r>
            <a:endParaRPr lang="ru-RU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72198" y="2786058"/>
            <a:ext cx="278608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14 – 5 = 9</a:t>
            </a:r>
            <a:endParaRPr lang="ru-RU" sz="4800" b="1" dirty="0"/>
          </a:p>
        </p:txBody>
      </p:sp>
      <p:pic>
        <p:nvPicPr>
          <p:cNvPr id="19458" name="Picture 2" descr="C:\Users\User\Desktop\Мы в цирке\hor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3147" y="3500462"/>
            <a:ext cx="4180853" cy="364331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85720" y="3786190"/>
            <a:ext cx="278608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12 – 7 = 4</a:t>
            </a:r>
            <a:endParaRPr lang="ru-RU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5720" y="4812581"/>
            <a:ext cx="278608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16 – 9 = 9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511</Words>
  <Application>Microsoft Office PowerPoint</Application>
  <PresentationFormat>Экран (4:3)</PresentationFormat>
  <Paragraphs>138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70</cp:revision>
  <dcterms:created xsi:type="dcterms:W3CDTF">2013-09-07T15:24:45Z</dcterms:created>
  <dcterms:modified xsi:type="dcterms:W3CDTF">2013-10-26T13:42:58Z</dcterms:modified>
</cp:coreProperties>
</file>