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75" r:id="rId9"/>
    <p:sldId id="274" r:id="rId10"/>
    <p:sldId id="273" r:id="rId11"/>
    <p:sldId id="272" r:id="rId12"/>
    <p:sldId id="271" r:id="rId13"/>
    <p:sldId id="270" r:id="rId14"/>
    <p:sldId id="269" r:id="rId15"/>
    <p:sldId id="267" r:id="rId16"/>
    <p:sldId id="268" r:id="rId17"/>
    <p:sldId id="266" r:id="rId18"/>
    <p:sldId id="276" r:id="rId19"/>
    <p:sldId id="277" r:id="rId20"/>
    <p:sldId id="278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3010727F-1025-46D6-8B76-D08AA1930F87}">
          <p14:sldIdLst>
            <p14:sldId id="256"/>
            <p14:sldId id="259"/>
            <p14:sldId id="260"/>
            <p14:sldId id="261"/>
            <p14:sldId id="262"/>
            <p14:sldId id="263"/>
            <p14:sldId id="264"/>
            <p14:sldId id="275"/>
            <p14:sldId id="274"/>
            <p14:sldId id="273"/>
            <p14:sldId id="272"/>
            <p14:sldId id="271"/>
            <p14:sldId id="270"/>
            <p14:sldId id="269"/>
            <p14:sldId id="267"/>
            <p14:sldId id="268"/>
            <p14:sldId id="266"/>
            <p14:sldId id="276"/>
            <p14:sldId id="277"/>
            <p14:sldId id="278"/>
            <p14:sldId id="27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03" autoAdjust="0"/>
    <p:restoredTop sz="94671" autoAdjust="0"/>
  </p:normalViewPr>
  <p:slideViewPr>
    <p:cSldViewPr>
      <p:cViewPr varScale="1">
        <p:scale>
          <a:sx n="74" d="100"/>
          <a:sy n="74" d="100"/>
        </p:scale>
        <p:origin x="-124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258A22-1149-438B-96F3-6401848D77D4}" type="datetimeFigureOut">
              <a:rPr lang="ru-RU" smtClean="0"/>
              <a:t>09.10.2013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DC3070-FA80-4A2F-8E93-D202E350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260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AA0C2-63EA-403F-B36C-7B471B536E26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6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g-fotki.yandex.ru/get/6412/1039094.42/0_6d5d2_dd648aec_XXX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77185159_large_1298017694_1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9729" y="16666"/>
            <a:ext cx="10006925" cy="691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764704"/>
            <a:ext cx="7920879" cy="1728192"/>
          </a:xfrm>
        </p:spPr>
        <p:txBody>
          <a:bodyPr>
            <a:normAutofit fontScale="90000"/>
          </a:bodyPr>
          <a:lstStyle/>
          <a:p>
            <a:r>
              <a:rPr lang="ru-RU" dirty="0"/>
              <a:t>История </a:t>
            </a:r>
            <a:r>
              <a:rPr lang="ru-RU" dirty="0" smtClean="0"/>
              <a:t>Бородино…</a:t>
            </a:r>
            <a:br>
              <a:rPr lang="ru-RU" dirty="0" smtClean="0"/>
            </a:br>
            <a:r>
              <a:rPr lang="ru-RU" dirty="0" smtClean="0"/>
              <a:t>Отражение </a:t>
            </a:r>
            <a:br>
              <a:rPr lang="ru-RU" dirty="0" smtClean="0"/>
            </a:br>
            <a:r>
              <a:rPr lang="ru-RU" dirty="0" smtClean="0"/>
              <a:t>Бородинского  </a:t>
            </a:r>
            <a:r>
              <a:rPr lang="ru-RU" dirty="0"/>
              <a:t>сражения в  литературе, живописи, музыке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-288554" y="6242912"/>
            <a:ext cx="45719" cy="504056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4" name="Пётр Ильич Чайковский - Торжественная увертюра 1812 год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47664" y="51971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8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2075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сеча</a:t>
            </a:r>
            <a:endParaRPr lang="ru-RU" dirty="0"/>
          </a:p>
        </p:txBody>
      </p:sp>
      <p:pic>
        <p:nvPicPr>
          <p:cNvPr id="6" name="Содержимое 5" descr="сеч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1765" y="1600200"/>
            <a:ext cx="6780469" cy="4525963"/>
          </a:xfrm>
        </p:spPr>
      </p:pic>
    </p:spTree>
    <p:extLst>
      <p:ext uri="{BB962C8B-B14F-4D97-AF65-F5344CB8AC3E}">
        <p14:creationId xmlns:p14="http://schemas.microsoft.com/office/powerpoint/2010/main" val="329219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лафет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8371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бивак</a:t>
            </a:r>
            <a:endParaRPr lang="ru-RU" dirty="0"/>
          </a:p>
        </p:txBody>
      </p:sp>
      <p:pic>
        <p:nvPicPr>
          <p:cNvPr id="6" name="Содержимое 5" descr="бива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5735" y="1600200"/>
            <a:ext cx="5172529" cy="4525963"/>
          </a:xfrm>
        </p:spPr>
      </p:pic>
    </p:spTree>
    <p:extLst>
      <p:ext uri="{BB962C8B-B14F-4D97-AF65-F5344CB8AC3E}">
        <p14:creationId xmlns:p14="http://schemas.microsoft.com/office/powerpoint/2010/main" val="422771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кивер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20056"/>
            <a:ext cx="6786610" cy="4709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3369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хват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052736"/>
            <a:ext cx="4628418" cy="4785395"/>
          </a:xfrm>
        </p:spPr>
      </p:pic>
      <p:sp>
        <p:nvSpPr>
          <p:cNvPr id="5" name="TextBox 4"/>
          <p:cNvSpPr txBox="1"/>
          <p:nvPr/>
        </p:nvSpPr>
        <p:spPr>
          <a:xfrm>
            <a:off x="2771800" y="2420888"/>
            <a:ext cx="381642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Щербатов Николай Григорьевич (герой 1812 года). </a:t>
            </a:r>
          </a:p>
        </p:txBody>
      </p:sp>
    </p:spTree>
    <p:extLst>
      <p:ext uri="{BB962C8B-B14F-4D97-AF65-F5344CB8AC3E}">
        <p14:creationId xmlns:p14="http://schemas.microsoft.com/office/powerpoint/2010/main" val="62372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улан</a:t>
            </a:r>
            <a:endParaRPr lang="ru-RU" dirty="0"/>
          </a:p>
        </p:txBody>
      </p:sp>
      <p:pic>
        <p:nvPicPr>
          <p:cNvPr id="6" name="Содержимое 5" descr="улан,драгун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43174" y="1643050"/>
            <a:ext cx="3929090" cy="4214842"/>
          </a:xfrm>
        </p:spPr>
      </p:pic>
    </p:spTree>
    <p:extLst>
      <p:ext uri="{BB962C8B-B14F-4D97-AF65-F5344CB8AC3E}">
        <p14:creationId xmlns:p14="http://schemas.microsoft.com/office/powerpoint/2010/main" val="170524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басурманин</a:t>
            </a:r>
            <a:endParaRPr lang="ru-RU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3437" y="1839119"/>
            <a:ext cx="747712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3740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692696"/>
            <a:ext cx="8892480" cy="54334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Над чем заставил задуматься этот урок? </a:t>
            </a:r>
          </a:p>
          <a:p>
            <a:pPr marL="0" indent="0">
              <a:buNone/>
            </a:pPr>
            <a:r>
              <a:rPr lang="ru-RU" dirty="0" smtClean="0"/>
              <a:t>	Сумели ли вы увидеть, каким трудом досталась наша сегодняшняя свободная жизнь нашим предшествующим поколениям в 1812, в 1941 – 1945?</a:t>
            </a:r>
          </a:p>
          <a:p>
            <a:pPr marL="0" indent="0">
              <a:buNone/>
            </a:pPr>
            <a:r>
              <a:rPr lang="ru-RU" dirty="0" smtClean="0"/>
              <a:t>	Смогли бы теперь переосмыслить ваше поведение, отнестись по-другому к многим фактам? Почему?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750287"/>
              </p:ext>
            </p:extLst>
          </p:nvPr>
        </p:nvGraphicFramePr>
        <p:xfrm>
          <a:off x="10340384" y="1397000"/>
          <a:ext cx="20828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560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049" y="0"/>
            <a:ext cx="6683901" cy="6858000"/>
          </a:xfrm>
          <a:prstGeom prst="rect">
            <a:avLst/>
          </a:prstGeom>
        </p:spPr>
      </p:pic>
      <p:pic>
        <p:nvPicPr>
          <p:cNvPr id="5" name="Чайковский - Увертюра 1812 год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54916" y="59157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16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648"/>
            <a:ext cx="9152653" cy="645333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59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548680"/>
            <a:ext cx="5976664" cy="547260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М.Ю.Лермонтов</a:t>
            </a:r>
          </a:p>
          <a:p>
            <a:pPr marL="324000"/>
            <a:r>
              <a:rPr lang="ru-RU" sz="2400" dirty="0" smtClean="0"/>
              <a:t>Перед нами портрет М.Ю. Лермонтова. Этот мальчик родился через 2 года после начала Отечественной войны. История  страны всегда захватывала юношу. Еще в детстве он слышал рассказы бывалых бойцов  о событиях 1812 года. С особым трепетом и вниманием он относился к рассказам своего дяди, участника  событий  1812  -  Столыпина.</a:t>
            </a:r>
          </a:p>
          <a:p>
            <a:r>
              <a:rPr lang="ru-RU" sz="2400" dirty="0" smtClean="0"/>
              <a:t>Чем дальше уходили события, тем больше был интерес к  этим событиям,  уходившим  в историю. </a:t>
            </a:r>
          </a:p>
          <a:p>
            <a:endParaRPr lang="ru-RU" sz="1400" dirty="0"/>
          </a:p>
        </p:txBody>
      </p:sp>
      <p:pic>
        <p:nvPicPr>
          <p:cNvPr id="4" name="Объект 3" descr="https://encrypted-tbn1.gstatic.com/images?q=tbn:ANd9GcSDqj2i_FOelgZvquYyVbg4g7GvDYqJ92dAjBTi8fHDojdjWVAM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2952328" cy="36724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251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993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46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-12932"/>
            <a:ext cx="6875722" cy="687572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6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368152"/>
          </a:xfrm>
        </p:spPr>
        <p:txBody>
          <a:bodyPr>
            <a:noAutofit/>
          </a:bodyPr>
          <a:lstStyle/>
          <a:p>
            <a:r>
              <a:rPr lang="ru-RU" sz="2400" dirty="0"/>
              <a:t>	 Картине-панораме «Бородинская битва» исполняется 100 лет, созданной художником-баталистом Францем Рубо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Объект 3" descr="http://img-fotki.yandex.ru/get/6412/1039094.42/0_6d5d2_dd648aec_L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280920" cy="374441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07504" y="5301208"/>
            <a:ext cx="903649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dirty="0"/>
              <a:t>Картина была заказана художнику Францу Алексеевичу Рубо к столетней годовщине Отечественной войны 1812 года. К этой дате в 1912 году было приурочено множество торжественных </a:t>
            </a:r>
            <a:r>
              <a:rPr lang="ru-RU" sz="1900" dirty="0" smtClean="0"/>
              <a:t>мероприятий , среди </a:t>
            </a:r>
            <a:r>
              <a:rPr lang="ru-RU" sz="1900" dirty="0"/>
              <a:t>которых отдельным пунктом стояло открытие панорамы, над которой Рубо работал в течение двух </a:t>
            </a:r>
            <a:r>
              <a:rPr lang="ru-RU" sz="1900" dirty="0" smtClean="0"/>
              <a:t> лет.</a:t>
            </a:r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134181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Бородинское сражение. Схема;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778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56792" y="1052736"/>
            <a:ext cx="1944216" cy="360040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60648"/>
            <a:ext cx="9036496" cy="5865515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7200" dirty="0"/>
              <a:t>	События  1812 года вошли в история особой страницей. ИСТОРИЧЕСКАЯ СПРАВКА.</a:t>
            </a:r>
          </a:p>
          <a:p>
            <a:r>
              <a:rPr lang="ru-RU" sz="7200" dirty="0"/>
              <a:t>12 июня 1812г. Огромная наполеоновская армия вторглась в Россию. Два месяца продолжалось отступление русских войск. 26 августа 1812г. Под Бородином произошло генеральное сражение Отечественной войны. Перед сражением французским войскам зачитали приказ Наполеона,  который пытался возбудить в них боевой дух, надежду на богатую добычу, удобные квартиры в Москве и громкую славу в случае победы. В Русской армии , которой командовал М.И.Кутузов, отслужили торжественный молебен и понесли вдоль линии войск считавшуюся  чудотворной икону Смоленской Божьей Матери. Русские солдаты понимали, что в сражении решается судьба Москвы, а значит – России.</a:t>
            </a:r>
          </a:p>
          <a:p>
            <a:r>
              <a:rPr lang="ru-RU" sz="7200" dirty="0"/>
              <a:t>Вот как вспоминает это сражение один из очевидцев: «Трудно себе представить ожесточение обеих сторон в Бородинском сражении. Многие из сражавшихся побросали своё оружие, сцеплялись  друг с другом,  раздирали себе рты,  душили один другого и вместе падали замертво. Кавалерия скакала по трупам, как по мостовой, втискивая трупы в землю, пропитанную кровью; раскалённые пушки не выдерживали и лопались с треском».</a:t>
            </a:r>
          </a:p>
          <a:p>
            <a:r>
              <a:rPr lang="ru-RU" sz="7200" dirty="0"/>
              <a:t>Потери русских составили около  46000 человек, французы потеряли от 50 до 58 тысяч человек. В резерве у русских сохранилось не более 5000 человек, у французов – вся гвардия-19 тыс. Сломить русское войско не  удалось, но оно было обескровлено.</a:t>
            </a:r>
          </a:p>
          <a:p>
            <a:r>
              <a:rPr lang="ru-RU" sz="7200" dirty="0"/>
              <a:t>Бородино надломило моральный дух наполеоновской армии, пошатнуло в ней уверенность в победе. Не сбылось пророчество Наполеона. Он говорил: « Через три года я буду господином всего света. Остаётся Россия, но я раздавлю её…» Позже ему пришлось признать: «Из пятидесяти сражений, данных мною, в битве под Москвой выказано наиболее доблести и одержан наименьший успех. Русские заслужили право быть непобедимыми.»</a:t>
            </a:r>
          </a:p>
          <a:p>
            <a:r>
              <a:rPr lang="ru-RU" sz="7200" dirty="0"/>
              <a:t>Ну, а мы вслед за генералом А.П.Ермоловым можем с гордостью повторить: «У Бородино французская армия расшиблась о русскую».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18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«Ветеран 1812» </a:t>
            </a:r>
          </a:p>
        </p:txBody>
      </p:sp>
      <p:pic>
        <p:nvPicPr>
          <p:cNvPr id="4" name="Объект 3" descr="C:\Users\Пользователь\Desktop\П.Е.Ветеран 1812г.(Андреевв)1836.Холст, масло. 75х57.preview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3816424" cy="48139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716016" y="1340768"/>
            <a:ext cx="4059762" cy="50405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err="1"/>
              <a:t>Заболотский</a:t>
            </a:r>
            <a:r>
              <a:rPr lang="ru-RU" dirty="0"/>
              <a:t> П.Е.</a:t>
            </a:r>
            <a:br>
              <a:rPr lang="ru-RU" dirty="0"/>
            </a:br>
            <a:r>
              <a:rPr lang="ru-RU" dirty="0"/>
              <a:t>Ветеран 1812 года (Андреев)</a:t>
            </a:r>
            <a:br>
              <a:rPr lang="ru-RU" dirty="0"/>
            </a:br>
            <a:r>
              <a:rPr lang="ru-RU" dirty="0"/>
              <a:t>1836</a:t>
            </a:r>
            <a:br>
              <a:rPr lang="ru-RU" dirty="0"/>
            </a:br>
            <a:r>
              <a:rPr lang="ru-RU" dirty="0"/>
              <a:t>Холст, масло. 75х57</a:t>
            </a:r>
            <a:br>
              <a:rPr lang="ru-RU" dirty="0"/>
            </a:br>
            <a:r>
              <a:rPr lang="ru-RU" dirty="0"/>
              <a:t>Государственный Русский музей</a:t>
            </a:r>
          </a:p>
          <a:p>
            <a:r>
              <a:rPr lang="ru-RU" dirty="0"/>
              <a:t>Изображен в летней строевой походной форме с медалями: боевая «В память Отечественной войны 1812 года» (серебряная на Андреевской ленте); «За взятие Парижа» (серебряная на сдвоенной Георгиевской и Андреевской ленте); «За персидскую войну 1826-1828» (серебряная на сдвоенной Георгиевской и Владимирской ленте).</a:t>
            </a:r>
          </a:p>
          <a:p>
            <a:r>
              <a:rPr lang="ru-RU" dirty="0"/>
              <a:t>Андреев - унтер-офицер 2-й гренадерской роты лейб-гвардии Московского полка.</a:t>
            </a:r>
          </a:p>
          <a:p>
            <a:r>
              <a:rPr lang="ru-RU" dirty="0" err="1"/>
              <a:t>Заболотский</a:t>
            </a:r>
            <a:r>
              <a:rPr lang="ru-RU" dirty="0"/>
              <a:t> (Заболоцкий) Петр Ефимович</a:t>
            </a:r>
          </a:p>
        </p:txBody>
      </p:sp>
    </p:spTree>
    <p:extLst>
      <p:ext uri="{BB962C8B-B14F-4D97-AF65-F5344CB8AC3E}">
        <p14:creationId xmlns:p14="http://schemas.microsoft.com/office/powerpoint/2010/main" val="80635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29600" cy="1143000"/>
          </a:xfrm>
        </p:spPr>
        <p:txBody>
          <a:bodyPr/>
          <a:lstStyle/>
          <a:p>
            <a:r>
              <a:rPr lang="ru-RU" dirty="0" smtClean="0"/>
              <a:t>Словарная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665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sz="6000" dirty="0" smtClean="0">
                <a:solidFill>
                  <a:schemeClr val="tx1"/>
                </a:solidFill>
              </a:rPr>
              <a:t>редут</a:t>
            </a:r>
          </a:p>
        </p:txBody>
      </p:sp>
      <p:pic>
        <p:nvPicPr>
          <p:cNvPr id="1027" name="Picture 3" descr="J:\реду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642918"/>
            <a:ext cx="6667500" cy="40100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4552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картечь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71612"/>
            <a:ext cx="700092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7400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147</Words>
  <Application>Microsoft Office PowerPoint</Application>
  <PresentationFormat>Экран (4:3)</PresentationFormat>
  <Paragraphs>47</Paragraphs>
  <Slides>21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История Бородино… Отражение  Бородинского  сражения в  литературе, живописи, музыке</vt:lpstr>
      <vt:lpstr>М.Ю.Лермонтов Перед нами портрет М.Ю. Лермонтова. Этот мальчик родился через 2 года после начала Отечественной войны. История  страны всегда захватывала юношу. Еще в детстве он слышал рассказы бывалых бойцов  о событиях 1812 года. С особым трепетом и вниманием он относился к рассказам своего дяди, участника  событий  1812  -  Столыпина. Чем дальше уходили события, тем больше был интерес к  этим событиям,  уходившим  в историю.  </vt:lpstr>
      <vt:lpstr>  Картине-панораме «Бородинская битва» исполняется 100 лет, созданной художником-баталистом Францем Рубо  </vt:lpstr>
      <vt:lpstr>Презентация PowerPoint</vt:lpstr>
      <vt:lpstr>Презентация PowerPoint</vt:lpstr>
      <vt:lpstr>«Ветеран 1812» </vt:lpstr>
      <vt:lpstr>Словарная работа</vt:lpstr>
      <vt:lpstr>Презентация PowerPoint</vt:lpstr>
      <vt:lpstr>картечь</vt:lpstr>
      <vt:lpstr>сеча</vt:lpstr>
      <vt:lpstr>лафет</vt:lpstr>
      <vt:lpstr>бивак</vt:lpstr>
      <vt:lpstr>кивер</vt:lpstr>
      <vt:lpstr>хват</vt:lpstr>
      <vt:lpstr>улан</vt:lpstr>
      <vt:lpstr>басурманин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Бородино…Отражение Бородинского  сражения в  литературе, живописи, музыке</dc:title>
  <dc:creator>user</dc:creator>
  <cp:lastModifiedBy>Сергей</cp:lastModifiedBy>
  <cp:revision>18</cp:revision>
  <dcterms:created xsi:type="dcterms:W3CDTF">2012-11-21T06:27:33Z</dcterms:created>
  <dcterms:modified xsi:type="dcterms:W3CDTF">2013-10-09T12:30:47Z</dcterms:modified>
</cp:coreProperties>
</file>