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0" r:id="rId2"/>
    <p:sldId id="259" r:id="rId3"/>
    <p:sldId id="257" r:id="rId4"/>
    <p:sldId id="265" r:id="rId5"/>
    <p:sldId id="266" r:id="rId6"/>
    <p:sldId id="278" r:id="rId7"/>
    <p:sldId id="261" r:id="rId8"/>
    <p:sldId id="268" r:id="rId9"/>
    <p:sldId id="271" r:id="rId10"/>
    <p:sldId id="270" r:id="rId11"/>
    <p:sldId id="272" r:id="rId12"/>
    <p:sldId id="273" r:id="rId13"/>
    <p:sldId id="274" r:id="rId14"/>
    <p:sldId id="275" r:id="rId15"/>
    <p:sldId id="276" r:id="rId16"/>
    <p:sldId id="277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9636" autoAdjust="0"/>
  </p:normalViewPr>
  <p:slideViewPr>
    <p:cSldViewPr>
      <p:cViewPr>
        <p:scale>
          <a:sx n="50" d="100"/>
          <a:sy n="50" d="100"/>
        </p:scale>
        <p:origin x="-1740" y="-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4A7BE-701F-49D3-8859-70E8A41AFC79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1F60B-8DE7-4388-9CF0-9BE1D4E822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1ED5-C3F5-4DF0-B1BC-6844A6DB4A26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9459-0E45-41D1-990D-FDEE2CB38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1ED5-C3F5-4DF0-B1BC-6844A6DB4A26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9459-0E45-41D1-990D-FDEE2CB38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1ED5-C3F5-4DF0-B1BC-6844A6DB4A26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9459-0E45-41D1-990D-FDEE2CB38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1ED5-C3F5-4DF0-B1BC-6844A6DB4A26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9459-0E45-41D1-990D-FDEE2CB38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1ED5-C3F5-4DF0-B1BC-6844A6DB4A26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9459-0E45-41D1-990D-FDEE2CB38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1ED5-C3F5-4DF0-B1BC-6844A6DB4A26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9459-0E45-41D1-990D-FDEE2CB38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1ED5-C3F5-4DF0-B1BC-6844A6DB4A26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9459-0E45-41D1-990D-FDEE2CB38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1ED5-C3F5-4DF0-B1BC-6844A6DB4A26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9459-0E45-41D1-990D-FDEE2CB38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1ED5-C3F5-4DF0-B1BC-6844A6DB4A26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9459-0E45-41D1-990D-FDEE2CB38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1ED5-C3F5-4DF0-B1BC-6844A6DB4A26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9459-0E45-41D1-990D-FDEE2CB38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01ED5-C3F5-4DF0-B1BC-6844A6DB4A26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49459-0E45-41D1-990D-FDEE2CB38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01ED5-C3F5-4DF0-B1BC-6844A6DB4A26}" type="datetimeFigureOut">
              <a:rPr lang="ru-RU" smtClean="0"/>
              <a:pPr/>
              <a:t>18.01.2014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49459-0E45-41D1-990D-FDEE2CB38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!!!Festival\__Temp\640677\&#1087;&#1088;&#1077;&#1079;&#1077;&#1085;&#1090;&#1072;&#1094;&#1080;&#1103;\&#1089;&#1094;&#1077;&#1085;&#1072;&#1088;&#1080;&#1081;\Pesni-dlya-detey-(muzofon.com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1084;&#1086;&#1088;&#1089;&#1082;&#1086;&#1081;%20&#1073;&#1086;&#1081;/SeaBattle.exe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40677\&#1087;&#1088;&#1077;&#1079;&#1077;&#1085;&#1090;&#1072;&#1094;&#1080;&#1103;\&#1089;&#1094;&#1077;&#1085;&#1072;&#1088;&#1080;&#1081;\Pesni-iz-mul_tfil_mov-Pesnya-baby-Yagi(muzofon.com).mp3" TargetMode="Externa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40677\&#1087;&#1088;&#1077;&#1079;&#1077;&#1085;&#1090;&#1072;&#1094;&#1080;&#1103;\&#1089;&#1094;&#1077;&#1085;&#1072;&#1088;&#1080;&#1081;\&#1051;&#1077;&#1090;&#1091;&#1095;&#1080;&#1081;_&#1082;&#1086;&#1088;&#1072;&#1073;&#1083;&#1100;_-__&#1055;&#1077;&#1089;&#1085;&#1103;_&#1042;&#1086;&#1076;&#1103;&#1085;&#1086;&#1075;&#1086;.mp3" TargetMode="Externa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70149x4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esni-dlya-detey-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429520" y="428604"/>
            <a:ext cx="1090618" cy="1090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1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0066"/>
                </a:solidFill>
              </a:rPr>
              <a:t>1 конкурс Водяного </a:t>
            </a:r>
            <a:r>
              <a:rPr lang="ru-RU" b="1" dirty="0" smtClean="0">
                <a:solidFill>
                  <a:srgbClr val="000066"/>
                </a:solidFill>
              </a:rPr>
              <a:t>«Анаграммы»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1700808"/>
            <a:ext cx="864096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rgbClr val="C00000"/>
                </a:solidFill>
              </a:rPr>
              <a:t>В пустыне саксаул коричневый, на нем из меди обручальное кольцо. </a:t>
            </a:r>
          </a:p>
          <a:p>
            <a:pPr algn="just"/>
            <a:r>
              <a:rPr lang="ru-RU" sz="2800" i="1" dirty="0" smtClean="0">
                <a:solidFill>
                  <a:srgbClr val="C00000"/>
                </a:solidFill>
              </a:rPr>
              <a:t>   У лукоморья дуб зеленый, златая цепь на дубе том</a:t>
            </a:r>
            <a:endParaRPr lang="ru-RU" sz="2800" dirty="0" smtClean="0">
              <a:solidFill>
                <a:srgbClr val="C00000"/>
              </a:solidFill>
            </a:endParaRPr>
          </a:p>
          <a:p>
            <a:pPr algn="just"/>
            <a:r>
              <a:rPr lang="ru-RU" sz="2800" dirty="0" smtClean="0">
                <a:solidFill>
                  <a:srgbClr val="C00000"/>
                </a:solidFill>
              </a:rPr>
              <a:t>10. Встретим камень на коронах, знаках власти, орденах,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Он же камень "прогрызает", стойко трудится в цехах.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Близкий родственник ГРАФИТА, жаль, но реже в сотни раз,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Тверже всех на белом свете и зовут его ЗАМЛА. </a:t>
            </a:r>
          </a:p>
          <a:p>
            <a:pPr algn="just"/>
            <a:r>
              <a:rPr lang="ru-RU" sz="2800" i="1" dirty="0" smtClean="0">
                <a:solidFill>
                  <a:srgbClr val="C00000"/>
                </a:solidFill>
              </a:rPr>
              <a:t>Алмаз</a:t>
            </a:r>
            <a:endParaRPr lang="ru-RU" sz="2800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6" name="Рисунок 5" descr="http://www.alhimik.ru/teleclass/pict3/diamond_15yakutski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221088"/>
            <a:ext cx="23907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0066"/>
                </a:solidFill>
              </a:rPr>
              <a:t>1 конкурс Водяного </a:t>
            </a:r>
            <a:r>
              <a:rPr lang="ru-RU" b="1" dirty="0" smtClean="0">
                <a:solidFill>
                  <a:srgbClr val="000066"/>
                </a:solidFill>
              </a:rPr>
              <a:t>«Анаграммы»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2800" dirty="0" smtClean="0">
                <a:solidFill>
                  <a:srgbClr val="C00000"/>
                </a:solidFill>
              </a:rPr>
              <a:t>11. Драгоценный, редкий камень, изменять способен цвет,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Днем и утром, если гранью повернуть другой на свет.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Редкий вид ХРИЗОБЕРИЛЛА, на Урале был открыт,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По царю, в честь дня рожденья, назван он ТИРДНАСКЕЛА. </a:t>
            </a:r>
          </a:p>
          <a:p>
            <a:endParaRPr lang="ru-RU" dirty="0"/>
          </a:p>
        </p:txBody>
      </p:sp>
      <p:pic>
        <p:nvPicPr>
          <p:cNvPr id="5" name="Рисунок 4" descr="http://www.alhimik.ru/pict1/alexandrit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789040"/>
            <a:ext cx="2952328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0066"/>
                </a:solidFill>
              </a:rPr>
              <a:t>1 конкурс Водяного </a:t>
            </a:r>
            <a:r>
              <a:rPr lang="ru-RU" b="1" dirty="0" smtClean="0">
                <a:solidFill>
                  <a:srgbClr val="000066"/>
                </a:solidFill>
              </a:rPr>
              <a:t>«Анаграммы»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556792"/>
            <a:ext cx="842493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12.Нет такого микроскопа, чтоб молекулу узнать,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Даже если удалось ей сотни атомов связать.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НО! Природа преподносит нам сюрпризы иногда - 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Нет молекулы крупнее, чем обычная АДОВ. 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          </a:t>
            </a:r>
            <a:r>
              <a:rPr lang="ru-RU" sz="2800" i="1" dirty="0" smtClean="0">
                <a:solidFill>
                  <a:srgbClr val="C00000"/>
                </a:solidFill>
              </a:rPr>
              <a:t>Вода</a:t>
            </a:r>
            <a:r>
              <a:rPr lang="ru-RU" sz="2800" dirty="0" smtClean="0">
                <a:solidFill>
                  <a:srgbClr val="C00000"/>
                </a:solidFill>
              </a:rPr>
              <a:t/>
            </a:r>
            <a:br>
              <a:rPr lang="ru-RU" sz="2800" dirty="0" smtClean="0">
                <a:solidFill>
                  <a:srgbClr val="C00000"/>
                </a:solidFill>
              </a:rPr>
            </a:br>
            <a:endParaRPr lang="ru-RU" sz="2800" dirty="0" smtClean="0">
              <a:solidFill>
                <a:srgbClr val="C00000"/>
              </a:solidFill>
            </a:endParaRPr>
          </a:p>
          <a:p>
            <a:pPr algn="just"/>
            <a:r>
              <a:rPr lang="ru-RU" sz="2800" dirty="0" smtClean="0">
                <a:solidFill>
                  <a:srgbClr val="C00000"/>
                </a:solidFill>
              </a:rPr>
              <a:t>13. </a:t>
            </a:r>
            <a:r>
              <a:rPr lang="ru-RU" sz="2800" dirty="0" err="1" smtClean="0">
                <a:solidFill>
                  <a:srgbClr val="C00000"/>
                </a:solidFill>
              </a:rPr>
              <a:t>Агрессивнейший</a:t>
            </a:r>
            <a:r>
              <a:rPr lang="ru-RU" sz="2800" dirty="0" smtClean="0">
                <a:solidFill>
                  <a:srgbClr val="C00000"/>
                </a:solidFill>
              </a:rPr>
              <a:t> в команде. Всех способен окислять,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Только с кем-нибудь в комплекте сможем в деле применять.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С ним получим алюминий, вазы матовый узор,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Удалим оксид при пайке…… Безусловно это РОТФ.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6" name="Рисунок 5" descr="http://www.alhimik.ru/pictures/wat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988840"/>
            <a:ext cx="227647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alhimik.ru/pict1/travlenie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8500" y="4953000"/>
            <a:ext cx="2095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0066"/>
                </a:solidFill>
              </a:rPr>
              <a:t>1 конкурс Водяного </a:t>
            </a:r>
            <a:r>
              <a:rPr lang="ru-RU" b="1" dirty="0" smtClean="0">
                <a:solidFill>
                  <a:srgbClr val="000066"/>
                </a:solidFill>
              </a:rPr>
              <a:t>«Анаграммы»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15. Первым БУТЛЕРОВ сумеет код молекулы понять,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Доказать: соседи могут свойства атома менять.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В доказательство приводит убедительный пример - 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Взял БУТАН, сменил порядок, получает РЕМОЗИ. </a:t>
            </a:r>
          </a:p>
          <a:p>
            <a:pPr>
              <a:buNone/>
            </a:pPr>
            <a:r>
              <a:rPr lang="ru-RU" i="1" dirty="0" smtClean="0">
                <a:solidFill>
                  <a:srgbClr val="C00000"/>
                </a:solidFill>
              </a:rPr>
              <a:t>Изобутан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556792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Николай БЕКЕТОВ первым сменит уголь на металл -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Он активней углерода энергичных вытеснял.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Начал с магния и цинка, дальше натрий и другие...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Метод назван трудным словом... ЯИМРЕТОЛЛАТЕМ.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.alhimik.ru/pict1/termites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2132856"/>
            <a:ext cx="23812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0066"/>
                </a:solidFill>
              </a:rPr>
              <a:t>1 конкурс Водяного </a:t>
            </a:r>
            <a:r>
              <a:rPr lang="ru-RU" b="1" dirty="0" smtClean="0">
                <a:solidFill>
                  <a:srgbClr val="000066"/>
                </a:solidFill>
              </a:rPr>
              <a:t>«Анаграммы»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55576" y="1628800"/>
            <a:ext cx="799288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16. КУПРИНЫМ воспетый камень, между прочим, СИЛИКАТ -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(Кальций, магний, алюминий рядом с кремнием стоят), 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По составу, по окраске создают длиннющий ряд,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Нет камней, чей спектр шире, чем красивейший ТАНАРГ. </a:t>
            </a:r>
            <a:r>
              <a:rPr lang="ru-RU" sz="2400" i="1" dirty="0" smtClean="0">
                <a:solidFill>
                  <a:srgbClr val="C00000"/>
                </a:solidFill>
              </a:rPr>
              <a:t>                </a:t>
            </a:r>
          </a:p>
          <a:p>
            <a:r>
              <a:rPr lang="ru-RU" sz="2400" i="1" dirty="0" smtClean="0">
                <a:solidFill>
                  <a:srgbClr val="C00000"/>
                </a:solidFill>
              </a:rPr>
              <a:t>                      Гранат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17. Меди сын, в краю Уральском применяют сотни лет -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Легендарные шкатулки, бусы, чаши, амулет...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Цвет зеленый, шелковистый, весь узорами покрыт,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 smtClean="0">
                <a:solidFill>
                  <a:srgbClr val="C00000"/>
                </a:solidFill>
              </a:rPr>
              <a:t>Знаменит по всей планете наш Уральский ТИХАЛАМ.    </a:t>
            </a:r>
          </a:p>
          <a:p>
            <a:r>
              <a:rPr lang="ru-RU" sz="2400" i="1" dirty="0" smtClean="0">
                <a:solidFill>
                  <a:srgbClr val="C00000"/>
                </a:solidFill>
              </a:rPr>
              <a:t>                    Малахит</a:t>
            </a:r>
            <a:endParaRPr lang="ru-RU" sz="2400" dirty="0" smtClean="0">
              <a:solidFill>
                <a:srgbClr val="C00000"/>
              </a:solidFill>
            </a:endParaRPr>
          </a:p>
          <a:p>
            <a:endParaRPr lang="ru-RU" sz="2400" dirty="0" smtClean="0">
              <a:solidFill>
                <a:srgbClr val="C00000"/>
              </a:solidFill>
            </a:endParaRPr>
          </a:p>
          <a:p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9" name="Рисунок 8" descr="http://www.alhimik.ru/pict1/malahite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168" y="3861048"/>
            <a:ext cx="28575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0066"/>
                </a:solidFill>
              </a:rPr>
              <a:t>1 конкурс Водяного </a:t>
            </a:r>
            <a:r>
              <a:rPr lang="ru-RU" b="1" dirty="0" smtClean="0">
                <a:solidFill>
                  <a:srgbClr val="000066"/>
                </a:solidFill>
              </a:rPr>
              <a:t>«Анаграммы»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95536" y="1988840"/>
            <a:ext cx="84969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18. Сыновья обычной глины, сквозь вулканы к нам пришли,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На заводах, в каждом доме применение нашли.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На коронах, в магазинах - украшение витрин,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Братьев этих знает каждый как КАДЖАН, РИФПАС, НИБУР</a:t>
            </a:r>
          </a:p>
          <a:p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13" name="Рисунок 12" descr="http://www.alhimik.ru/pict1/saphire+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924944"/>
            <a:ext cx="2767955" cy="3505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541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0066"/>
                </a:solidFill>
                <a:hlinkClick r:id="rId3" action="ppaction://hlinkfile"/>
              </a:rPr>
              <a:t>2 конкурс Водяного </a:t>
            </a:r>
            <a:r>
              <a:rPr lang="ru-RU" b="1" dirty="0" smtClean="0">
                <a:solidFill>
                  <a:srgbClr val="000066"/>
                </a:solidFill>
                <a:hlinkClick r:id="rId3" action="ppaction://hlinkfile"/>
              </a:rPr>
              <a:t>«Морской бой»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539552" y="4005064"/>
            <a:ext cx="86044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C00000"/>
                </a:solidFill>
              </a:rPr>
              <a:t>Вот и сказочке конец …</a:t>
            </a:r>
            <a:endParaRPr lang="ru-RU" sz="6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6578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62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62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62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20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20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1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6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8027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04313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94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0"/>
            <a:ext cx="91336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9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9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8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6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C00000"/>
                </a:solidFill>
              </a:rPr>
              <a:t>1 конкурс Кощея.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Игра “Кощеева рыбалка ”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C00000"/>
                </a:solidFill>
              </a:rPr>
              <a:t>2 конкурс Кощея.</a:t>
            </a:r>
            <a:r>
              <a:rPr lang="ru-RU" b="1" dirty="0" smtClean="0">
                <a:solidFill>
                  <a:srgbClr val="C00000"/>
                </a:solidFill>
              </a:rPr>
              <a:t>  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Головоломка «Вода»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ndex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7158" y="0"/>
            <a:ext cx="8501122" cy="6858000"/>
          </a:xfrm>
        </p:spPr>
      </p:pic>
      <p:pic>
        <p:nvPicPr>
          <p:cNvPr id="5" name="Pesni-iz-mul_tfil_mov-Pesnya-baby-Yagi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643834" y="285728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0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0066"/>
                </a:solidFill>
              </a:rPr>
              <a:t>1 конкурс Водяного </a:t>
            </a:r>
            <a:r>
              <a:rPr lang="ru-RU" b="1" dirty="0" smtClean="0">
                <a:solidFill>
                  <a:srgbClr val="000066"/>
                </a:solidFill>
              </a:rPr>
              <a:t>«Анаграммы»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Гладь металл, пока холодно.</a:t>
            </a:r>
          </a:p>
          <a:p>
            <a:pPr algn="just">
              <a:buNone/>
            </a:pPr>
            <a:r>
              <a:rPr lang="ru-RU" i="1" dirty="0" smtClean="0"/>
              <a:t>    </a:t>
            </a:r>
            <a:r>
              <a:rPr lang="ru-RU" i="1" dirty="0" smtClean="0">
                <a:solidFill>
                  <a:srgbClr val="C00000"/>
                </a:solidFill>
              </a:rPr>
              <a:t>Куй железо, пока горячо</a:t>
            </a:r>
            <a:endParaRPr lang="ru-RU" dirty="0" smtClean="0">
              <a:solidFill>
                <a:srgbClr val="C00000"/>
              </a:solidFill>
            </a:endParaRPr>
          </a:p>
          <a:p>
            <a:pPr algn="just"/>
            <a:r>
              <a:rPr lang="ru-RU" dirty="0" smtClean="0">
                <a:solidFill>
                  <a:srgbClr val="C00000"/>
                </a:solidFill>
              </a:rPr>
              <a:t>Производительный труд не является хищным животным и не может переместиться в обычную для этого животного среду обитания.   </a:t>
            </a:r>
          </a:p>
          <a:p>
            <a:pPr algn="just">
              <a:buNone/>
            </a:pPr>
            <a:r>
              <a:rPr lang="ru-RU" i="1" dirty="0" smtClean="0">
                <a:solidFill>
                  <a:srgbClr val="C00000"/>
                </a:solidFill>
              </a:rPr>
              <a:t>   Работа не волк ,в лес не убежит</a:t>
            </a:r>
            <a:endParaRPr lang="ru-RU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5" name="Летучий_корабль_-__Песня_Водяног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715140" y="1233470"/>
            <a:ext cx="1357322" cy="1357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935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0066"/>
                </a:solidFill>
              </a:rPr>
              <a:t>1 конкурс Водяного </a:t>
            </a:r>
            <a:r>
              <a:rPr lang="ru-RU" b="1" dirty="0" smtClean="0">
                <a:solidFill>
                  <a:srgbClr val="000066"/>
                </a:solidFill>
              </a:rPr>
              <a:t>«Анаграммы»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772816"/>
            <a:ext cx="828092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rgbClr val="C00000"/>
                </a:solidFill>
              </a:rPr>
              <a:t>3.Не та грязь, что тусклая.</a:t>
            </a:r>
          </a:p>
          <a:p>
            <a:pPr algn="just"/>
            <a:r>
              <a:rPr lang="ru-RU" sz="2800" i="1" dirty="0" smtClean="0">
                <a:solidFill>
                  <a:srgbClr val="C00000"/>
                </a:solidFill>
              </a:rPr>
              <a:t>     Не всё то золото, что блестит</a:t>
            </a:r>
            <a:endParaRPr lang="ru-RU" sz="2800" dirty="0" smtClean="0">
              <a:solidFill>
                <a:srgbClr val="C00000"/>
              </a:solidFill>
            </a:endParaRPr>
          </a:p>
          <a:p>
            <a:pPr algn="just"/>
            <a:r>
              <a:rPr lang="ru-RU" sz="2800" dirty="0" smtClean="0">
                <a:solidFill>
                  <a:srgbClr val="C00000"/>
                </a:solidFill>
              </a:rPr>
              <a:t>  4.Соответствие длительности процесса жизнедеятельности и процесса </a:t>
            </a:r>
            <a:r>
              <a:rPr lang="ru-RU" sz="2800" dirty="0" err="1" smtClean="0">
                <a:solidFill>
                  <a:srgbClr val="C00000"/>
                </a:solidFill>
              </a:rPr>
              <a:t>обучаемости</a:t>
            </a:r>
            <a:r>
              <a:rPr lang="ru-RU" sz="2800" dirty="0" smtClean="0">
                <a:solidFill>
                  <a:srgbClr val="C00000"/>
                </a:solidFill>
              </a:rPr>
              <a:t> человеческого индивидуума, означающее неизбежное завершение жизненного цикла в состоянии пониженного интеллектуального развития. </a:t>
            </a:r>
          </a:p>
          <a:p>
            <a:pPr algn="just"/>
            <a:r>
              <a:rPr lang="ru-RU" sz="2800" i="1" dirty="0" smtClean="0">
                <a:solidFill>
                  <a:srgbClr val="C00000"/>
                </a:solidFill>
              </a:rPr>
              <a:t>     Век живи, век учись, </a:t>
            </a:r>
            <a:r>
              <a:rPr lang="ru-RU" sz="2800" i="1" dirty="0" err="1" smtClean="0">
                <a:solidFill>
                  <a:srgbClr val="C00000"/>
                </a:solidFill>
              </a:rPr>
              <a:t>дураком</a:t>
            </a:r>
            <a:r>
              <a:rPr lang="ru-RU" sz="2800" i="1" dirty="0" smtClean="0">
                <a:solidFill>
                  <a:srgbClr val="C00000"/>
                </a:solidFill>
              </a:rPr>
              <a:t> помрешь</a:t>
            </a:r>
            <a:endParaRPr lang="ru-RU" sz="2800" dirty="0" smtClean="0">
              <a:solidFill>
                <a:srgbClr val="C00000"/>
              </a:solidFill>
            </a:endParaRPr>
          </a:p>
          <a:p>
            <a:pPr algn="just"/>
            <a:r>
              <a:rPr lang="ru-RU" sz="2800" dirty="0" smtClean="0">
                <a:solidFill>
                  <a:srgbClr val="C00000"/>
                </a:solidFill>
              </a:rPr>
              <a:t>5.Звери живут за неметалл. </a:t>
            </a:r>
          </a:p>
          <a:p>
            <a:pPr algn="just"/>
            <a:r>
              <a:rPr lang="ru-RU" sz="2800" dirty="0" smtClean="0">
                <a:solidFill>
                  <a:srgbClr val="C00000"/>
                </a:solidFill>
              </a:rPr>
              <a:t>      </a:t>
            </a:r>
            <a:r>
              <a:rPr lang="ru-RU" sz="2800" i="1" dirty="0" smtClean="0">
                <a:solidFill>
                  <a:srgbClr val="C00000"/>
                </a:solidFill>
              </a:rPr>
              <a:t>Люди гибнут за металл</a:t>
            </a:r>
            <a:endParaRPr lang="ru-RU" sz="2800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0066"/>
                </a:solidFill>
              </a:rPr>
              <a:t>1 конкурс Водяного </a:t>
            </a:r>
            <a:r>
              <a:rPr lang="ru-RU" b="1" dirty="0" smtClean="0">
                <a:solidFill>
                  <a:srgbClr val="000066"/>
                </a:solidFill>
              </a:rPr>
              <a:t>«Анаграммы»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700808"/>
            <a:ext cx="806489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rgbClr val="C00000"/>
                </a:solidFill>
              </a:rPr>
              <a:t>6. Непригодность к решению боевых задач воинских частей и соединений малой численности в условиях нахождения в открытом пространстве.                     </a:t>
            </a:r>
          </a:p>
          <a:p>
            <a:pPr algn="just"/>
            <a:r>
              <a:rPr lang="ru-RU" sz="2800" i="1" dirty="0" smtClean="0">
                <a:solidFill>
                  <a:srgbClr val="C00000"/>
                </a:solidFill>
              </a:rPr>
              <a:t>                Один в поле не воин</a:t>
            </a:r>
            <a:endParaRPr lang="ru-RU" sz="2800" dirty="0" smtClean="0">
              <a:solidFill>
                <a:srgbClr val="C00000"/>
              </a:solidFill>
            </a:endParaRPr>
          </a:p>
          <a:p>
            <a:pPr algn="just"/>
            <a:r>
              <a:rPr lang="ru-RU" sz="2800" dirty="0" smtClean="0">
                <a:solidFill>
                  <a:srgbClr val="C00000"/>
                </a:solidFill>
              </a:rPr>
              <a:t>7.Пролежал холод, сушь и оловянные трубы. </a:t>
            </a:r>
          </a:p>
          <a:p>
            <a:pPr algn="just"/>
            <a:r>
              <a:rPr lang="ru-RU" sz="2800" dirty="0" smtClean="0">
                <a:solidFill>
                  <a:srgbClr val="C00000"/>
                </a:solidFill>
              </a:rPr>
              <a:t>           </a:t>
            </a:r>
            <a:r>
              <a:rPr lang="ru-RU" sz="2800" i="1" dirty="0" smtClean="0">
                <a:solidFill>
                  <a:srgbClr val="C00000"/>
                </a:solidFill>
              </a:rPr>
              <a:t>Прошел огонь, воду и медные трубы</a:t>
            </a:r>
            <a:endParaRPr lang="ru-RU" sz="2800" dirty="0" smtClean="0">
              <a:solidFill>
                <a:srgbClr val="C00000"/>
              </a:solidFill>
            </a:endParaRPr>
          </a:p>
          <a:p>
            <a:pPr algn="just"/>
            <a:r>
              <a:rPr lang="ru-RU" sz="2800" dirty="0" smtClean="0">
                <a:solidFill>
                  <a:srgbClr val="C00000"/>
                </a:solidFill>
              </a:rPr>
              <a:t> 8. Нельзя сделать русскую национальную еду несъедобной при помощи продукта переработки суспензии жира в воде.   </a:t>
            </a:r>
          </a:p>
          <a:p>
            <a:pPr algn="just"/>
            <a:r>
              <a:rPr lang="ru-RU" sz="2800" i="1" dirty="0" smtClean="0">
                <a:solidFill>
                  <a:srgbClr val="C00000"/>
                </a:solidFill>
              </a:rPr>
              <a:t>           Кашу маслом не испортишь</a:t>
            </a:r>
            <a:endParaRPr lang="ru-RU" sz="2800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2131</TotalTime>
  <Words>338</Words>
  <Application>Microsoft Office PowerPoint</Application>
  <PresentationFormat>Экран (4:3)</PresentationFormat>
  <Paragraphs>59</Paragraphs>
  <Slides>17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1 конкурс Кощея.  Игра “Кощеева рыбалка ”</vt:lpstr>
      <vt:lpstr>2 конкурс Кощея.     Головоломка «Вода»</vt:lpstr>
      <vt:lpstr>Слайд 6</vt:lpstr>
      <vt:lpstr>1 конкурс Водяного «Анаграммы»</vt:lpstr>
      <vt:lpstr>1 конкурс Водяного «Анаграммы»</vt:lpstr>
      <vt:lpstr>1 конкурс Водяного «Анаграммы»</vt:lpstr>
      <vt:lpstr>1 конкурс Водяного «Анаграммы»</vt:lpstr>
      <vt:lpstr>1 конкурс Водяного «Анаграммы»</vt:lpstr>
      <vt:lpstr>1 конкурс Водяного «Анаграммы»</vt:lpstr>
      <vt:lpstr>1 конкурс Водяного «Анаграммы»</vt:lpstr>
      <vt:lpstr>1 конкурс Водяного «Анаграммы»</vt:lpstr>
      <vt:lpstr>1 конкурс Водяного «Анаграммы»</vt:lpstr>
      <vt:lpstr>2 конкурс Водяного «Морской бой»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Nik</dc:creator>
  <cp:lastModifiedBy>Tata</cp:lastModifiedBy>
  <cp:revision>222</cp:revision>
  <dcterms:created xsi:type="dcterms:W3CDTF">2013-02-11T17:08:59Z</dcterms:created>
  <dcterms:modified xsi:type="dcterms:W3CDTF">2014-01-18T15:59:50Z</dcterms:modified>
</cp:coreProperties>
</file>