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E5908C-42D7-42FC-91EE-60E5D659FCA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44E2CE-644F-47B3-A362-6A4884E84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718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к уроку</a:t>
            </a:r>
          </a:p>
          <a:p>
            <a:r>
              <a:rPr lang="ru-RU" dirty="0" smtClean="0"/>
              <a:t> «Детская площадка»</a:t>
            </a:r>
          </a:p>
          <a:p>
            <a:r>
              <a:rPr lang="ru-RU" dirty="0" smtClean="0"/>
              <a:t> для 6 класса </a:t>
            </a:r>
          </a:p>
          <a:p>
            <a:r>
              <a:rPr lang="ru-RU" dirty="0" smtClean="0"/>
              <a:t>Автор: Фоменко И.А.</a:t>
            </a:r>
          </a:p>
          <a:p>
            <a:r>
              <a:rPr lang="ru-RU" dirty="0" smtClean="0"/>
              <a:t>ГБОУ СОШ №176</a:t>
            </a:r>
          </a:p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игровых элементов детской площадки на основе геометрических тел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ГОРКИ</a:t>
            </a:r>
            <a:endParaRPr lang="ru-RU" dirty="0"/>
          </a:p>
        </p:txBody>
      </p:sp>
      <p:pic>
        <p:nvPicPr>
          <p:cNvPr id="5" name="Рисунок 4" descr="gorka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280000" cy="5400000"/>
          </a:xfrm>
          <a:prstGeom prst="rect">
            <a:avLst/>
          </a:prstGeom>
        </p:spPr>
      </p:pic>
      <p:pic>
        <p:nvPicPr>
          <p:cNvPr id="7" name="Рисунок 6" descr="gorka3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8280000" cy="5400000"/>
          </a:xfrm>
          <a:prstGeom prst="rect">
            <a:avLst/>
          </a:prstGeom>
        </p:spPr>
      </p:pic>
      <p:pic>
        <p:nvPicPr>
          <p:cNvPr id="8" name="Рисунок 7" descr="gorka4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71546"/>
            <a:ext cx="8280000" cy="5400000"/>
          </a:xfrm>
          <a:prstGeom prst="rect">
            <a:avLst/>
          </a:prstGeom>
        </p:spPr>
      </p:pic>
      <p:pic>
        <p:nvPicPr>
          <p:cNvPr id="9" name="Рисунок 8" descr="gorka5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071546"/>
            <a:ext cx="8280000" cy="5400000"/>
          </a:xfrm>
          <a:prstGeom prst="rect">
            <a:avLst/>
          </a:prstGeom>
        </p:spPr>
      </p:pic>
      <p:pic>
        <p:nvPicPr>
          <p:cNvPr id="10" name="Рисунок 9" descr="gorka7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071546"/>
            <a:ext cx="8280000" cy="5400000"/>
          </a:xfrm>
          <a:prstGeom prst="rect">
            <a:avLst/>
          </a:prstGeom>
        </p:spPr>
      </p:pic>
      <p:pic>
        <p:nvPicPr>
          <p:cNvPr id="11" name="Рисунок 10" descr="gorka8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071546"/>
            <a:ext cx="8280000" cy="5400000"/>
          </a:xfrm>
          <a:prstGeom prst="rect">
            <a:avLst/>
          </a:prstGeom>
        </p:spPr>
      </p:pic>
      <p:pic>
        <p:nvPicPr>
          <p:cNvPr id="12" name="Рисунок 11" descr="gorka9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071546"/>
            <a:ext cx="828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ИГРОВОГО ДОМИКА</a:t>
            </a:r>
            <a:endParaRPr lang="ru-RU" dirty="0"/>
          </a:p>
        </p:txBody>
      </p:sp>
      <p:pic>
        <p:nvPicPr>
          <p:cNvPr id="4" name="Содержимое 3" descr="domik1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857232"/>
            <a:ext cx="8280000" cy="5400000"/>
          </a:xfrm>
        </p:spPr>
      </p:pic>
      <p:pic>
        <p:nvPicPr>
          <p:cNvPr id="5" name="Рисунок 4" descr="domik2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8280000" cy="5400000"/>
          </a:xfrm>
          <a:prstGeom prst="rect">
            <a:avLst/>
          </a:prstGeom>
        </p:spPr>
      </p:pic>
      <p:pic>
        <p:nvPicPr>
          <p:cNvPr id="6" name="Рисунок 5" descr="domik3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928670"/>
            <a:ext cx="8280000" cy="5400000"/>
          </a:xfrm>
          <a:prstGeom prst="rect">
            <a:avLst/>
          </a:prstGeom>
        </p:spPr>
      </p:pic>
      <p:pic>
        <p:nvPicPr>
          <p:cNvPr id="7" name="Рисунок 6" descr="domik4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928670"/>
            <a:ext cx="828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КАЧЕЛЕЙ</a:t>
            </a:r>
            <a:endParaRPr lang="ru-RU" dirty="0"/>
          </a:p>
        </p:txBody>
      </p:sp>
      <p:pic>
        <p:nvPicPr>
          <p:cNvPr id="6" name="Содержимое 5" descr="kacheli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8280000" cy="5400000"/>
          </a:xfrm>
        </p:spPr>
      </p:pic>
      <p:pic>
        <p:nvPicPr>
          <p:cNvPr id="7" name="Рисунок 6" descr="kacheli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8280000" cy="5400000"/>
          </a:xfrm>
          <a:prstGeom prst="rect">
            <a:avLst/>
          </a:prstGeom>
        </p:spPr>
      </p:pic>
      <p:pic>
        <p:nvPicPr>
          <p:cNvPr id="8" name="Рисунок 7" descr="kacheli2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71546"/>
            <a:ext cx="8280000" cy="5400000"/>
          </a:xfrm>
          <a:prstGeom prst="rect">
            <a:avLst/>
          </a:prstGeom>
        </p:spPr>
      </p:pic>
      <p:pic>
        <p:nvPicPr>
          <p:cNvPr id="9" name="Рисунок 8" descr="kacheli3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071546"/>
            <a:ext cx="8280000" cy="5400000"/>
          </a:xfrm>
          <a:prstGeom prst="rect">
            <a:avLst/>
          </a:prstGeom>
        </p:spPr>
      </p:pic>
      <p:pic>
        <p:nvPicPr>
          <p:cNvPr id="10" name="Рисунок 9" descr="kacheli4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071546"/>
            <a:ext cx="8280000" cy="5400000"/>
          </a:xfrm>
          <a:prstGeom prst="rect">
            <a:avLst/>
          </a:prstGeom>
        </p:spPr>
      </p:pic>
      <p:pic>
        <p:nvPicPr>
          <p:cNvPr id="11" name="Рисунок 10" descr="kacheli5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071546"/>
            <a:ext cx="8280000" cy="5400000"/>
          </a:xfrm>
          <a:prstGeom prst="rect">
            <a:avLst/>
          </a:prstGeom>
        </p:spPr>
      </p:pic>
      <p:pic>
        <p:nvPicPr>
          <p:cNvPr id="12" name="Рисунок 11" descr="kacheli6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1071546"/>
            <a:ext cx="828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</TotalTime>
  <Words>39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Справедливость</vt:lpstr>
      <vt:lpstr>Построение игровых элементов детской площадки на основе геометрических тел</vt:lpstr>
      <vt:lpstr>ИЗОБРАЖЕНИЕ ГОРКИ</vt:lpstr>
      <vt:lpstr>ИЗОБРАЖЕНИЕ ИГРОВОГО ДОМИКА</vt:lpstr>
      <vt:lpstr>ИЗОБРАЖЕНИЕ КАЧЕЛЕЙ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игровых элементов детской площадки на основе геометрических тел</dc:title>
  <dc:creator>Admin</dc:creator>
  <cp:lastModifiedBy>Tata</cp:lastModifiedBy>
  <cp:revision>9</cp:revision>
  <dcterms:created xsi:type="dcterms:W3CDTF">2013-10-20T11:31:04Z</dcterms:created>
  <dcterms:modified xsi:type="dcterms:W3CDTF">2014-01-18T13:49:17Z</dcterms:modified>
</cp:coreProperties>
</file>