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58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2A0-7C79-4E6C-85D9-F137B161C5C6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32AAC-3A11-4AFB-A197-0A9E87ECA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2A0-7C79-4E6C-85D9-F137B161C5C6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32AAC-3A11-4AFB-A197-0A9E87ECA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2A0-7C79-4E6C-85D9-F137B161C5C6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32AAC-3A11-4AFB-A197-0A9E87ECA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2A0-7C79-4E6C-85D9-F137B161C5C6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32AAC-3A11-4AFB-A197-0A9E87ECA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2A0-7C79-4E6C-85D9-F137B161C5C6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32AAC-3A11-4AFB-A197-0A9E87ECA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2A0-7C79-4E6C-85D9-F137B161C5C6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32AAC-3A11-4AFB-A197-0A9E87ECA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2A0-7C79-4E6C-85D9-F137B161C5C6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32AAC-3A11-4AFB-A197-0A9E87ECA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2A0-7C79-4E6C-85D9-F137B161C5C6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32AAC-3A11-4AFB-A197-0A9E87ECA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2A0-7C79-4E6C-85D9-F137B161C5C6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32AAC-3A11-4AFB-A197-0A9E87ECA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2A0-7C79-4E6C-85D9-F137B161C5C6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32AAC-3A11-4AFB-A197-0A9E87ECA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2A0-7C79-4E6C-85D9-F137B161C5C6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32AAC-3A11-4AFB-A197-0A9E87ECA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A82A0-7C79-4E6C-85D9-F137B161C5C6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32AAC-3A11-4AFB-A197-0A9E87ECA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71802" y="5857892"/>
            <a:ext cx="1714512" cy="1000108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 descr="20_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9144000" cy="7072338"/>
          </a:xfrm>
          <a:prstGeom prst="rect">
            <a:avLst/>
          </a:prstGeom>
        </p:spPr>
      </p:pic>
      <p:pic>
        <p:nvPicPr>
          <p:cNvPr id="6" name="Рисунок 5" descr="pesochnic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24" y="0"/>
            <a:ext cx="7572428" cy="70723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>
          <a:xfrm>
            <a:off x="5715008" y="4643446"/>
            <a:ext cx="1428760" cy="1285884"/>
          </a:xfrm>
          <a:prstGeom prst="flowChartProcess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20_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633382" y="0"/>
            <a:ext cx="5877236" cy="6858000"/>
          </a:xfrm>
          <a:prstGeom prst="rect">
            <a:avLst/>
          </a:prstGeom>
        </p:spPr>
      </p:pic>
      <p:pic>
        <p:nvPicPr>
          <p:cNvPr id="6" name="Рисунок 5" descr="20_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42212" y="294319"/>
            <a:ext cx="7659575" cy="62693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>
          <a:xfrm>
            <a:off x="6357950" y="4143380"/>
            <a:ext cx="857256" cy="714380"/>
          </a:xfrm>
          <a:prstGeom prst="flowChartProcess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20_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849456" y="0"/>
            <a:ext cx="5445087" cy="6858000"/>
          </a:xfrm>
          <a:prstGeom prst="rect">
            <a:avLst/>
          </a:prstGeom>
        </p:spPr>
      </p:pic>
      <p:pic>
        <p:nvPicPr>
          <p:cNvPr id="6" name="Рисунок 5" descr="20_6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11236" y="0"/>
            <a:ext cx="8521528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>
          <a:xfrm>
            <a:off x="5143504" y="5500702"/>
            <a:ext cx="571504" cy="785818"/>
          </a:xfrm>
          <a:prstGeom prst="flowChartProcess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20_7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336953" y="0"/>
            <a:ext cx="4470094" cy="6858000"/>
          </a:xfrm>
          <a:prstGeom prst="rect">
            <a:avLst/>
          </a:prstGeom>
        </p:spPr>
      </p:pic>
      <p:pic>
        <p:nvPicPr>
          <p:cNvPr id="6" name="Рисунок 5" descr="20_8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281213" y="0"/>
            <a:ext cx="6581574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>
          <a:xfrm>
            <a:off x="2928926" y="2714620"/>
            <a:ext cx="928694" cy="857256"/>
          </a:xfrm>
          <a:prstGeom prst="flowChartProcess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20_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14876" y="2357430"/>
            <a:ext cx="1357322" cy="85725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20_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398082"/>
            <a:ext cx="9144000" cy="6061835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715140" y="1500174"/>
            <a:ext cx="571504" cy="85725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20_1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901477" y="0"/>
            <a:ext cx="5341046" cy="6858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0</Words>
  <Application>Microsoft Office PowerPoint</Application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Tata</cp:lastModifiedBy>
  <cp:revision>26</cp:revision>
  <dcterms:created xsi:type="dcterms:W3CDTF">2013-09-27T16:02:13Z</dcterms:created>
  <dcterms:modified xsi:type="dcterms:W3CDTF">2014-01-18T13:48:44Z</dcterms:modified>
</cp:coreProperties>
</file>