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9" r:id="rId3"/>
    <p:sldId id="260" r:id="rId4"/>
    <p:sldId id="257" r:id="rId5"/>
    <p:sldId id="256" r:id="rId6"/>
    <p:sldId id="261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8476"/>
    <a:srgbClr val="43B5A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5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4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37E937-9FC4-4E14-8864-DEDE8998B786}" type="datetimeFigureOut">
              <a:rPr lang="ru-RU" smtClean="0"/>
              <a:pPr/>
              <a:t>17.01.2014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29350-83D4-4053-9AC4-1F97C4A675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!!!Festival\__Temp\640629\&#1055;&#1088;&#1077;&#1079;&#1077;&#1085;&#1090;&#1072;&#1094;&#1080;&#1103;2\Pol_-Mariya-Toccato(muzofon.com)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2204864"/>
            <a:ext cx="46554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Физминутка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</a:p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Для  </a:t>
            </a:r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глаз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ol_-Mariya-Toccato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tretch>
            <a:fillRect/>
          </a:stretch>
        </p:blipFill>
        <p:spPr>
          <a:xfrm>
            <a:off x="7668344" y="537321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вал 6"/>
          <p:cNvSpPr/>
          <p:nvPr/>
        </p:nvSpPr>
        <p:spPr>
          <a:xfrm>
            <a:off x="1619672" y="692696"/>
            <a:ext cx="5832648" cy="5616624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123728" y="1196752"/>
            <a:ext cx="4824536" cy="458112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555776" y="1556792"/>
            <a:ext cx="3888432" cy="3816424"/>
          </a:xfrm>
          <a:prstGeom prst="ellipse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987824" y="2060848"/>
            <a:ext cx="3096344" cy="2808312"/>
          </a:xfrm>
          <a:prstGeom prst="ellipse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491880" y="2492896"/>
            <a:ext cx="2088232" cy="1994520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Овал 1"/>
          <p:cNvSpPr/>
          <p:nvPr/>
        </p:nvSpPr>
        <p:spPr>
          <a:xfrm>
            <a:off x="4067944" y="2996952"/>
            <a:ext cx="914400" cy="91440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animClr clrSpc="rgb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35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500"/>
                            </p:stCondLst>
                            <p:childTnLst>
                              <p:par>
                                <p:cTn id="61" presetID="35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500"/>
                            </p:stCondLst>
                            <p:childTnLst>
                              <p:par>
                                <p:cTn id="64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500"/>
                            </p:stCondLst>
                            <p:childTnLst>
                              <p:par>
                                <p:cTn id="67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500"/>
                            </p:stCondLst>
                            <p:childTnLst>
                              <p:par>
                                <p:cTn id="70" presetID="19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animClr clrSpc="rgb">
                                      <p:cBhvr>
                                        <p:cTn id="7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2000"/>
                            </p:stCondLst>
                            <p:childTnLst>
                              <p:par>
                                <p:cTn id="76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3000"/>
                            </p:stCondLst>
                            <p:childTnLst>
                              <p:par>
                                <p:cTn id="79" presetID="35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0"/>
                            </p:stCondLst>
                            <p:childTnLst>
                              <p:par>
                                <p:cTn id="82" presetID="35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0"/>
                            </p:stCondLst>
                            <p:childTnLst>
                              <p:par>
                                <p:cTn id="8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9000"/>
                            </p:stCondLst>
                            <p:childTnLst>
                              <p:par>
                                <p:cTn id="9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CC"/>
                                      </p:to>
                                    </p:animClr>
                                    <p:set>
                                      <p:cBhvr>
                                        <p:cTn id="9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360FC"/>
                                      </p:to>
                                    </p:animClr>
                                    <p:set>
                                      <p:cBhvr>
                                        <p:cTn id="10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3000"/>
                            </p:stCondLst>
                            <p:childTnLst>
                              <p:par>
                                <p:cTn id="10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2B3CA"/>
                                      </p:to>
                                    </p:animClr>
                                    <p:set>
                                      <p:cBhvr>
                                        <p:cTn id="10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2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7000"/>
                            </p:stCondLst>
                            <p:childTnLst>
                              <p:par>
                                <p:cTn id="1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0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31000"/>
                            </p:stCondLst>
                            <p:childTnLst>
                              <p:par>
                                <p:cTn id="124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8" presetID="23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1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1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3500"/>
                            </p:stCondLst>
                            <p:childTnLst>
                              <p:par>
                                <p:cTn id="134" presetID="16" presetClass="exit" presetSubtype="26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4000"/>
                            </p:stCondLst>
                            <p:childTnLst>
                              <p:par>
                                <p:cTn id="138" presetID="16" presetClass="exit" presetSubtype="2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5" grpId="0" animBg="1"/>
      <p:bldP spid="5" grpId="1" animBg="1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  <p:bldP spid="3" grpId="0" animBg="1"/>
      <p:bldP spid="3" grpId="1" animBg="1"/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>
                <a:lumMod val="40000"/>
                <a:lumOff val="60000"/>
              </a:schemeClr>
            </a:gs>
            <a:gs pos="40000">
              <a:schemeClr val="accent5">
                <a:lumMod val="40000"/>
                <a:lumOff val="60000"/>
              </a:schemeClr>
            </a:gs>
            <a:gs pos="100000">
              <a:schemeClr val="accent5">
                <a:lumMod val="5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187624" y="1556792"/>
            <a:ext cx="6696744" cy="302433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851920" y="2276872"/>
            <a:ext cx="1368152" cy="136815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5796136" y="2276872"/>
            <a:ext cx="1368152" cy="13681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276872"/>
            <a:ext cx="1346448" cy="136815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3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8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9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0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9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F89E"/>
                                      </p:to>
                                    </p:animClr>
                                    <p:animClr clrSpc="rgb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FF89E"/>
                                      </p:to>
                                    </p:animClr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33FF"/>
                                      </p:to>
                                    </p:animClr>
                                    <p:set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85185E-6 C -0.00035 -0.0162 -0.00035 -0.03194 -0.00104 -0.04791 C -0.00139 -0.05879 -0.00434 -0.06597 -0.00712 -0.07477 C -0.00885 -0.07963 -0.00937 -0.08565 -0.01059 -0.09097 C -0.01233 -0.09907 -0.01944 -0.11018 -0.02257 -0.11782 C -0.02899 -0.13194 -0.03906 -0.13657 -0.04635 -0.14791 C -0.04965 -0.15254 -0.05712 -0.16018 -0.05712 -0.15995 C -0.06389 -0.17454 -0.06997 -0.1919 -0.07378 -0.20833 C -0.07292 -0.23264 -0.07431 -0.25972 -0.05937 -0.27454 C -0.05243 -0.29143 -0.04653 -0.29166 -0.03681 -0.30092 C -0.03108 -0.30092 -0.025 -0.30092 -0.01892 -0.29954 C -0.01597 -0.29884 -0.01458 -0.29329 -0.01302 -0.29074 C -0.00833 -0.28217 -0.00434 -0.27407 -0.00104 -0.26389 C 0.00122 -0.25648 0.00226 -0.24791 0.00469 -0.2412 C 0.00521 -0.24004 0.01059 -0.22778 0.01181 -0.22477 C 0.01267 -0.22291 0.01215 -0.2206 0.01319 -0.21921 C 0.01771 -0.21204 0.02483 -0.20648 0.03108 -0.20324 C 0.03646 -0.19768 0.04271 -0.19491 0.04878 -0.19282 C 0.06128 -0.19352 0.06406 -0.19444 0.07378 -0.19791 C 0.08247 -0.20671 0.07847 -0.20324 0.08576 -0.20833 C 0.09063 -0.21921 0.09375 -0.2294 0.09757 -0.2412 C 0.10017 -0.24791 0.10226 -0.26296 0.10712 -0.26759 C 0.11302 -0.27315 0.11927 -0.27454 0.12604 -0.27616 C 0.13681 -0.27592 0.14774 -0.27708 0.15816 -0.27454 C 0.16267 -0.27361 0.16632 -0.26759 0.17014 -0.26389 C 0.17274 -0.26134 0.17743 -0.25648 0.17743 -0.25625 C 0.18281 -0.2412 0.1875 -0.21065 0.19983 -0.20532 C 0.20521 -0.19954 0.21042 -0.19653 0.21649 -0.19444 C 0.22517 -0.19467 0.2342 -0.19352 0.24288 -0.19606 C 0.24566 -0.19676 0.24757 -0.20092 0.25 -0.20324 C 0.26163 -0.21551 0.2684 -0.23009 0.27743 -0.24606 C 0.28646 -0.2618 0.29149 -0.26134 0.30365 -0.26759 C 0.34583 -0.26481 0.32413 -0.26944 0.34531 -0.25856 C 0.35 -0.25162 0.35486 -0.24606 0.35955 -0.23889 C 0.36059 -0.23727 0.36319 -0.23356 0.36319 -0.2331 C 0.36493 -0.22569 0.36597 -0.21898 0.3691 -0.21204 C 0.36962 -0.20717 0.37118 -0.20278 0.37153 -0.19791 C 0.37257 -0.17916 0.37014 -0.14861 0.37865 -0.13055 C 0.38073 -0.12129 0.38663 -0.11018 0.39288 -0.10671 C 0.39566 -0.10092 0.40139 -0.0956 0.40608 -0.09305 C 0.40833 -0.0912 0.41076 -0.09051 0.41319 -0.08889 C 0.41424 -0.08842 0.41667 -0.08727 0.41667 -0.08704 C 0.41892 -0.08379 0.42153 -0.08194 0.42378 -0.07824 C 0.42743 -0.07291 0.42795 -0.06852 0.43212 -0.06412 C 0.43524 -0.05717 0.43785 -0.04815 0.44167 -0.04305 C 0.44444 -0.03842 0.44601 -0.03704 0.44757 -0.03194 C 0.45017 -0.02407 0.45156 -0.0162 0.45486 -0.00856 C 0.45451 0.00787 0.45451 0.02477 0.45347 0.04144 C 0.45295 0.05 0.43802 0.05857 0.43333 0.06088 C 0.42517 0.06898 0.42899 0.06667 0.42274 0.06968 C 0.40885 0.08334 0.40833 0.09306 0.40365 0.11412 C 0.40451 0.13935 0.40347 0.1544 0.41319 0.17315 C 0.41476 0.18056 0.41615 0.18357 0.42031 0.1875 C 0.42309 0.19375 0.42326 0.19722 0.42743 0.20162 C 0.43212 0.2213 0.44705 0.22778 0.45608 0.24074 C 0.45694 0.24445 0.45868 0.24769 0.45955 0.25185 C 0.46076 0.25857 0.46076 0.26505 0.46181 0.27153 C 0.46128 0.31713 0.46615 0.36852 0.44531 0.40486 C 0.44201 0.41088 0.44115 0.41551 0.43698 0.41945 C 0.42778 0.43796 0.41997 0.4419 0.40469 0.44421 C 0.36858 0.44306 0.36215 0.45301 0.34045 0.43171 C 0.33542 0.42662 0.32292 0.4132 0.31771 0.41042 C 0.31545 0.40949 0.31319 0.40787 0.31076 0.40671 C 0.30955 0.40648 0.30712 0.40486 0.30712 0.40533 C 0.30174 0.39977 0.29566 0.39977 0.28941 0.39607 C 0.28299 0.39676 0.27656 0.39676 0.27031 0.39815 C 0.26094 0.4 0.25885 0.42014 0.25243 0.42639 C 0.24913 0.43403 0.24392 0.4419 0.23819 0.44421 C 0.23594 0.44676 0.23316 0.44746 0.23108 0.45 C 0.22517 0.45648 0.22257 0.4632 0.21563 0.46759 C 0.2125 0.46945 0.19878 0.4713 0.19878 0.47176 C 0.16927 0.46945 0.14149 0.46621 0.11545 0.44421 C 0.10156 0.43264 0.09844 0.43611 0.08698 0.41412 C 0.08646 0.41273 0.08628 0.41042 0.08576 0.40834 C 0.0849 0.40671 0.08368 0.40533 0.08316 0.40347 C 0.08038 0.39236 0.07986 0.38218 0.07153 0.37639 C 0.06771 0.37384 0.06354 0.37246 0.05938 0.37107 C 0.04392 0.37246 0.02431 0.37199 0.00955 0.38148 C 0.00017 0.3882 -0.0059 0.39491 -0.01441 0.40347 C -0.0184 0.41158 -0.02014 0.42014 -0.02396 0.42871 C -0.02656 0.44421 -0.03507 0.45209 -0.04514 0.45486 C -0.06094 0.45463 -0.07691 0.45486 -0.09271 0.45347 C -0.10382 0.45232 -0.11302 0.4419 -0.12378 0.43912 C -0.12552 0.4375 -0.12691 0.43496 -0.12865 0.43357 C -0.12951 0.43264 -0.13142 0.4331 -0.13212 0.43171 C -0.1441 0.40926 -0.14115 0.3757 -0.16545 0.36736 C -0.17552 0.36852 -0.18542 0.36667 -0.19514 0.36968 C -0.20104 0.37037 -0.20486 0.38148 -0.20833 0.38727 C -0.21372 0.39491 -0.21979 0.40417 -0.22604 0.41042 C -0.23385 0.42824 -0.2592 0.43287 -0.27257 0.43542 C -0.27691 0.43796 -0.28125 0.43889 -0.28559 0.44121 C -0.28698 0.44121 -0.30399 0.4419 -0.31076 0.4375 C -0.31528 0.43403 -0.32135 0.42315 -0.32135 0.42338 C -0.32257 0.41829 -0.32257 0.4132 -0.32396 0.40834 C -0.32448 0.40671 -0.32639 0.40533 -0.32726 0.40347 C -0.32847 0.40116 -0.32899 0.39861 -0.32986 0.39607 C -0.33056 0.39236 -0.33038 0.3882 -0.33212 0.38519 C -0.33455 0.38148 -0.33681 0.37847 -0.33924 0.375 C -0.34062 0.37246 -0.34115 0.36968 -0.34271 0.36736 C -0.34479 0.36597 -0.35 0.36412 -0.35 0.36459 C -0.36701 0.36644 -0.36024 0.36227 -0.37135 0.37292 C -0.37413 0.3757 -0.37656 0.37963 -0.37847 0.38357 C -0.38003 0.38727 -0.38333 0.39445 -0.38333 0.39468 C -0.38507 0.40324 -0.39306 0.40972 -0.39878 0.41273 C -0.40156 0.41158 -0.40469 0.41296 -0.40712 0.41042 C -0.41007 0.4081 -0.41424 0.39977 -0.41424 0.4 C -0.41649 0.38959 -0.41979 0.37963 -0.42257 0.36968 C -0.42465 0.3507 -0.42517 0.35162 -0.42257 0.32477 C -0.42205 0.31945 -0.41615 0.3132 -0.41424 0.3088 C -0.41233 0.29746 -0.41024 0.28773 -0.40226 0.2838 C -0.39566 0.27408 -0.38594 0.27477 -0.37726 0.27153 C -0.37257 0.25046 -0.37847 0.24653 -0.38802 0.23171 C -0.38924 0.22986 -0.39045 0.22847 -0.39167 0.22685 C -0.39375 0.22408 -0.39878 0.21945 -0.39878 0.21968 C -0.39948 0.21806 -0.40017 0.21574 -0.40104 0.21459 C -0.40208 0.21227 -0.40365 0.21065 -0.40469 0.2088 C -0.40816 0.20162 -0.40972 0.19329 -0.41302 0.18588 C -0.41458 0.17153 -0.41736 0.15718 -0.41892 0.14329 C -0.41788 0.11134 -0.42153 0.10949 -0.41302 0.09144 C -0.41146 0.0875 -0.41076 0.08287 -0.40833 0.08056 C -0.40122 0.07338 -0.39479 0.07176 -0.38681 0.06829 C -0.38316 0.06644 -0.37969 0.06412 -0.37604 0.06204 C -0.37483 0.06181 -0.37257 0.06088 -0.37257 0.06111 C -0.38021 0.04954 -0.37569 0.04074 -0.37378 0.02662 C -0.37413 0.01829 -0.37413 0.00857 -0.375 -1.85185E-6 C -0.37517 -0.00208 -0.37656 -0.00347 -0.37726 -0.00509 C -0.37865 -0.00972 -0.37812 -0.01227 -0.3809 -0.0162 C -0.39045 -0.02847 -0.40521 -0.03472 -0.41302 -0.05 C -0.41875 -0.06088 -0.42083 -0.07153 -0.425 -0.08356 C -0.42587 -0.0912 -0.42674 -0.0993 -0.42847 -0.10671 C -0.42812 -0.12037 -0.42795 -0.13426 -0.42726 -0.14791 C -0.42674 -0.15879 -0.42101 -0.16643 -0.41667 -0.17454 C -0.40868 -0.18958 -0.39549 -0.19861 -0.38333 -0.20324 C -0.36458 -0.20278 -0.34583 -0.20324 -0.32726 -0.20139 C -0.32135 -0.20092 -0.3184 -0.18611 -0.31319 -0.18356 C -0.30747 -0.17129 -0.30347 -0.16018 -0.29635 -0.14977 C -0.29323 -0.14491 -0.28958 -0.14143 -0.28559 -0.13912 C -0.28316 -0.13773 -0.27847 -0.13541 -0.27847 -0.13518 C -0.26736 -0.13634 -0.25625 -0.13611 -0.24514 -0.1375 C -0.24115 -0.13773 -0.23333 -0.14467 -0.23333 -0.14398 C -0.2276 -0.15278 -0.23125 -0.14791 -0.22257 -0.15671 C -0.22031 -0.15903 -0.21545 -0.16412 -0.21545 -0.16366 C -0.21198 -0.17153 -0.20712 -0.17708 -0.20347 -0.18565 C -0.19358 -0.20833 -0.19253 -0.23518 -0.17274 -0.24421 C -0.16528 -0.24352 -0.15764 -0.24421 -0.15017 -0.24282 C -0.14774 -0.24213 -0.14427 -0.23518 -0.14271 -0.23356 C -0.13767 -0.22778 -0.12951 -0.22916 -0.12378 -0.22477 C -0.11771 -0.21991 -0.11458 -0.21065 -0.11059 -0.20324 C -0.10781 -0.19051 -0.10156 -0.18102 -0.09757 -0.16944 C -0.09549 -0.16319 -0.09306 -0.15579 -0.09045 -0.14977 C -0.08663 -0.14143 -0.08715 -0.14768 -0.08437 -0.13912 C -0.08021 -0.12639 -0.08003 -0.11204 -0.075 -0.09977 C -0.07378 -0.09305 -0.07274 -0.08634 -0.07031 -0.08009 C -0.06875 -0.07639 -0.06545 -0.06967 -0.06545 -0.06898 C -0.06424 -0.06227 -0.06372 -0.05416 -0.06076 -0.04791 C -0.0526 -0.03102 -0.06111 -0.05393 -0.05469 -0.0375 C -0.05017 -0.02592 -0.04653 -0.01296 -0.03802 -0.00509 C -0.03559 -0.00324 -0.03229 -0.00347 -0.02969 -0.00185 C -0.02187 0.00417 -0.01267 0.01366 -0.00347 0.01459 C 0.00208 0.01528 0.00764 0.01459 0.01319 0.01459 L 0.00608 0.01042 " pathEditMode="relative" rAng="0" ptsTypes="fffffffffffffffffffffffffffffffffffffffffffffffffffffffffffffffffffffffffffffffffffffffffffffffffffffffffffffffffffffffffffffffffffffffffffffffffffffffffffffffAA">
                                      <p:cBhvr>
                                        <p:cTn id="5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3500"/>
                            </p:stCondLst>
                            <p:childTnLst>
                              <p:par>
                                <p:cTn id="56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54C47F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500"/>
                            </p:stCondLst>
                            <p:childTnLst>
                              <p:par>
                                <p:cTn id="61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6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7500"/>
                            </p:stCondLst>
                            <p:childTnLst>
                              <p:par>
                                <p:cTn id="66" presetID="49" presetClass="exit" presetSubtype="0" accel="10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3" presetID="0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9687 -0.00092 C 0.21892 0.00047 0.33385 0.00533 0.45659 0.00533 L -0.41598 -0.00254 L 0.45191 -0.00254 L -0.42917 0.01505 L 0.00781 -0.00416 L 0.01024 -0.40416 L 0.00312 0.48172 L 0.01493 -0.39606 L 0.00191 0.51644 L 0.00191 -0.00416 " pathEditMode="relative" rAng="0" ptsTypes="fAAAAAAAAAA">
                                      <p:cBhvr>
                                        <p:cTn id="74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3" y="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3000"/>
                            </p:stCondLst>
                            <p:childTnLst>
                              <p:par>
                                <p:cTn id="76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7" grpId="2" animBg="1"/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3" grpId="0" animBg="1"/>
      <p:bldP spid="3" grpId="1" animBg="1"/>
      <p:bldP spid="3" grpId="2" animBg="1"/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лнце 1"/>
          <p:cNvSpPr/>
          <p:nvPr/>
        </p:nvSpPr>
        <p:spPr>
          <a:xfrm>
            <a:off x="3635896" y="2348880"/>
            <a:ext cx="1728192" cy="1728192"/>
          </a:xfrm>
          <a:prstGeom prst="su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8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8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2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000"/>
                            </p:stCondLst>
                            <p:childTnLst>
                              <p:par>
                                <p:cTn id="26" presetID="0" presetClass="path" presetSubtype="0" accel="50000" decel="5000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98 -0.30023 C -0.03333 -0.31019 -0.00538 -0.30764 0.01945 -0.29861 C 0.02448 -0.29699 0.02987 -0.29352 0.0349 -0.29259 C 0.0408 -0.2919 0.05278 -0.28982 0.05278 -0.28958 C 0.06789 -0.28496 0.08351 -0.28218 0.09914 -0.27963 C 0.10643 -0.27662 0.11059 -0.27477 0.11823 -0.27361 C 0.12257 -0.27176 0.12691 -0.2706 0.13143 -0.26921 C 0.13802 -0.26343 0.14618 -0.26412 0.15382 -0.26181 C 0.16216 -0.25509 0.17153 -0.24977 0.18021 -0.24421 C 0.18629 -0.24028 0.19445 -0.24167 0.20035 -0.23681 C 0.2066 -0.23171 0.21476 -0.22685 0.22188 -0.22384 C 0.22535 -0.2206 0.22934 -0.21852 0.23247 -0.21505 C 0.23629 -0.21065 0.23716 -0.20671 0.24202 -0.2044 C 0.24549 -0.19815 0.25 -0.19537 0.25521 -0.19121 C 0.25643 -0.19028 0.25868 -0.18843 0.25868 -0.1882 C 0.26511 -0.17639 0.2566 -0.19097 0.26476 -0.18079 C 0.26719 -0.17801 0.26858 -0.17408 0.27066 -0.1706 C 0.27466 -0.15602 0.28421 -0.13634 0.29445 -0.12801 C 0.30052 -0.11713 0.30487 -0.10533 0.30868 -0.09283 C 0.31042 -0.0588 0.30921 -0.02477 0.31476 0.00879 C 0.31389 0.04606 0.31441 0.10301 0.29688 0.13819 C 0.29132 0.16481 0.28438 0.1912 0.27778 0.21759 C 0.2724 0.23889 0.26754 0.26204 0.25747 0.28055 C 0.25573 0.29004 0.2573 0.28472 0.25157 0.29514 C 0.2507 0.29676 0.24914 0.3 0.24914 0.30023 C 0.24688 0.31296 0.25035 0.29954 0.24445 0.30856 C 0.24358 0.30972 0.24393 0.31204 0.24323 0.31319 C 0.24237 0.31528 0.24098 0.3169 0.23976 0.31875 C 0.23368 0.3412 0.20799 0.35069 0.19202 0.35694 C 0.16719 0.3669 0.14028 0.36458 0.11459 0.36875 C 0.09289 0.37292 0.07118 0.38102 0.04914 0.38379 C 0.02362 0.39167 -0.00382 0.38727 -0.02934 0.38055 C -0.04531 0.37662 -0.06198 0.375 -0.07812 0.37199 C -0.09791 0.36805 -0.1184 0.36018 -0.13767 0.35278 C -0.14861 0.34861 -0.15659 0.33889 -0.16753 0.33542 C -0.1743 0.3294 -0.18177 0.32778 -0.18888 0.32361 C -0.19427 0.32014 -0.19826 0.31736 -0.20434 0.31597 C -0.20798 0.31319 -0.21093 0.31042 -0.2151 0.30856 C -0.21996 0.30417 -0.22586 0.30139 -0.23055 0.29676 C -0.23559 0.2919 -0.23732 0.28842 -0.24357 0.28495 C -0.24444 0.28333 -0.24496 0.28194 -0.246 0.28055 C -0.24704 0.2794 -0.24878 0.27917 -0.24965 0.27778 C -0.25156 0.275 -0.25156 0.27083 -0.25312 0.26736 C -0.25416 0.26551 -0.25555 0.26366 -0.25677 0.2618 C -0.25833 0.25903 -0.26145 0.25301 -0.26145 0.25324 C -0.26284 0.2456 -0.26562 0.23935 -0.26753 0.23217 C -0.27013 0.22292 -0.271 0.21319 -0.27465 0.2044 C -0.27604 0.19583 -0.27638 0.1875 -0.27812 0.1794 C -0.27986 0.15903 -0.28263 0.14028 -0.28645 0.12037 C -0.28871 0.10856 -0.28854 0.10509 -0.29357 0.09537 C -0.29531 0.08542 -0.29791 0.07592 -0.29965 0.0662 C -0.29878 0.03194 -0.30017 0.00301 -0.28767 -0.02639 C -0.28524 -0.03912 -0.28159 -0.05208 -0.27691 -0.06343 C -0.27569 -0.07014 -0.27291 -0.07662 -0.26979 -0.08241 C -0.26614 -0.0963 -0.26093 -0.1088 -0.25677 -0.12222 C -0.2552 -0.12732 -0.25468 -0.1331 -0.25312 -0.1382 C -0.25138 -0.14421 -0.25034 -0.14468 -0.24843 -0.15 C -0.24583 -0.15741 -0.24861 -0.15185 -0.246 -0.16042 C -0.24323 -0.16945 -0.23836 -0.18009 -0.2342 -0.18843 C -0.23246 -0.19699 -0.2276 -0.2044 -0.22343 -0.21204 C -0.2217 -0.21852 -0.21823 -0.22408 -0.2151 -0.22963 C -0.21354 -0.23264 -0.21024 -0.23866 -0.21024 -0.23843 C -0.20538 -0.2581 -0.17795 -0.25394 -0.16753 -0.2544 C -0.1651 -0.25579 -0.16267 -0.25671 -0.16024 -0.25741 C -0.15868 -0.2581 -0.15798 -0.26042 -0.15677 -0.26181 C -0.15329 -0.26551 -0.14895 -0.26759 -0.14479 -0.26921 C -0.14323 -0.27083 -0.14184 -0.27246 -0.1401 -0.27361 C -0.13906 -0.27431 -0.1375 -0.27431 -0.13645 -0.275 C -0.13507 -0.27616 -0.13437 -0.27847 -0.13298 -0.27963 C -0.13073 -0.28102 -0.12586 -0.28241 -0.12586 -0.28218 C -0.11684 -0.28982 -0.10329 -0.29283 -0.09253 -0.2956 C 0.01129 -0.29468 0.06806 -0.30023 0.15278 -0.28681 C 0.16858 -0.28195 0.18473 -0.28171 0.20035 -0.275 C 0.20365 -0.26921 0.20868 -0.26736 0.21355 -0.2632 C 0.21598 -0.26134 0.22066 -0.25741 0.22066 -0.25718 C 0.22726 -0.24514 0.22327 -0.25046 0.23368 -0.2456 C 0.23924 -0.23889 0.24393 -0.23218 0.25035 -0.22685 C 0.25226 -0.21968 0.25782 -0.21644 0.26233 -0.21204 C 0.26823 -0.20579 0.27379 -0.20208 0.28021 -0.19722 C 0.28525 -0.18681 0.27917 -0.19838 0.28612 -0.18843 C 0.28941 -0.18357 0.29063 -0.17824 0.29445 -0.17361 C 0.29636 -0.16644 0.29966 -0.15972 0.304 -0.15463 C 0.30539 -0.14908 0.31233 -0.14121 0.31233 -0.14097 C 0.31476 -0.13241 0.31823 -0.12384 0.32066 -0.11482 C 0.32205 -0.10996 0.3224 -0.10371 0.32414 -0.09884 C 0.32726 -0.08912 0.33108 -0.08079 0.33368 -0.0706 C 0.33716 -0.05764 0.33924 -0.04421 0.34202 -0.03125 C 0.34289 -0.01273 0.34341 -0.00857 0.34566 0.00579 C 0.34532 0.04398 0.34514 0.08217 0.34445 0.12037 C 0.34393 0.15 0.34584 0.1419 0.34202 0.15579 C 0.34011 0.17384 0.33802 0.19467 0.33021 0.21018 C 0.32987 0.21458 0.33004 0.21898 0.329 0.22315 C 0.32796 0.22778 0.32518 0.23079 0.32414 0.23495 C 0.3224 0.24305 0.32084 0.25069 0.31702 0.25694 C 0.31528 0.26389 0.31198 0.26597 0.30747 0.27037 C 0.30139 0.28194 0.28924 0.28958 0.279 0.29398 C 0.27448 0.29583 0.27292 0.30069 0.26823 0.30301 C 0.26181 0.30856 0.25747 0.3118 0.25157 0.31875 C 0.24931 0.32153 0.24358 0.32315 0.2408 0.325 C 0.23195 0.33032 0.22275 0.33727 0.21476 0.34398 C 0.21181 0.34653 0.2073 0.34768 0.20382 0.35 C 0.19601 0.35486 0.18889 0.36227 0.18021 0.36597 C 0.17118 0.37407 0.16112 0.37963 0.15157 0.3868 C 0.14167 0.39398 0.13351 0.40602 0.12309 0.41157 C 0.11233 0.41736 0.09792 0.4243 0.08612 0.425 C 0.06268 0.42569 0.03924 0.42592 0.0158 0.42639 C -0.02413 0.42569 -0.03836 0.42546 -0.06979 0.42037 C -0.08073 0.41597 -0.09288 0.41319 -0.10434 0.41018 C -0.1059 0.40903 -0.10763 0.40833 -0.1092 0.40741 C -0.11041 0.40625 -0.11145 0.40509 -0.11267 0.40417 C -0.11701 0.40139 -0.12239 0.40139 -0.12691 0.4 C -0.13437 0.39699 -0.14201 0.39444 -0.14965 0.39236 C -0.15694 0.38773 -0.16267 0.38773 -0.171 0.3868 C -0.17378 0.38542 -0.17691 0.38588 -0.17934 0.38379 C -0.18698 0.37708 -0.1901 0.37014 -0.19965 0.36458 C -0.20416 0.35856 -0.20885 0.35555 -0.2151 0.35278 C -0.22031 0.34583 -0.22795 0.34282 -0.23298 0.33542 C -0.23923 0.32569 -0.24184 0.31458 -0.24965 0.30694 C -0.25104 0.30208 -0.25312 0.29838 -0.25555 0.29398 C -0.25763 0.28657 -0.26232 0.28171 -0.2651 0.27477 C -0.26996 0.26296 -0.27552 0.25069 -0.28177 0.23958 C -0.28507 0.22778 -0.28611 0.21759 -0.29253 0.20717 C -0.29392 0.1993 -0.29496 0.19375 -0.29965 0.18819 C -0.30052 0.18403 -0.30069 0.18009 -0.30191 0.17639 C -0.30243 0.17454 -0.30364 0.17338 -0.30434 0.17176 C -0.30486 0.17037 -0.3052 0.16898 -0.30555 0.16759 C -0.30642 0.15694 -0.30694 0.14699 -0.3092 0.1368 C -0.31007 0.11829 -0.3125 0.10069 -0.31388 0.08217 C -0.31336 0.06412 -0.31493 0.03981 -0.30798 0.02199 C -0.30763 0.01852 -0.30746 0.01504 -0.30677 0.0118 C -0.30625 0.00949 -0.30486 0.0081 -0.30434 0.00579 C -0.30208 -0.00509 -0.30191 -0.0169 -0.29965 -0.02801 C -0.29861 -0.04213 -0.2967 -0.05533 -0.29479 -0.06921 C -0.29409 -0.08357 -0.29409 -0.09421 -0.29132 -0.10741 C -0.29097 -0.11273 -0.29097 -0.11829 -0.2901 -0.12361 C -0.28975 -0.1257 -0.28819 -0.12732 -0.28767 -0.1294 C -0.28316 -0.14838 -0.28888 -0.13982 -0.28177 -0.14861 C -0.27968 -0.15718 -0.27777 -0.16551 -0.27465 -0.17361 C -0.27309 -0.18426 -0.26909 -0.19375 -0.26267 -0.20139 C -0.25625 -0.21783 -0.24826 -0.23056 -0.23888 -0.24421 C -0.2342 -0.25116 -0.23472 -0.25602 -0.22812 -0.26181 C -0.21944 -0.28079 -0.22812 -0.26551 -0.21753 -0.27662 C -0.21163 -0.28287 -0.20816 -0.29097 -0.20086 -0.29421 C -0.19652 -0.29954 -0.19045 -0.30232 -0.18645 -0.30741 C -0.18524 -0.30903 -0.18437 -0.31065 -0.18298 -0.31204 C -0.1776 -0.31667 -0.17031 -0.31875 -0.1651 -0.32361 C -0.16423 -0.32431 -0.15607 -0.33218 -0.15312 -0.3338 C -0.1493 -0.33611 -0.14496 -0.33727 -0.14132 -0.33982 C -0.13368 -0.34514 -0.13125 -0.34815 -0.12222 -0.35023 C -0.11336 -0.35579 -0.10121 -0.3588 -0.09132 -0.36042 C -0.07916 -0.36528 -0.05243 -0.36621 -0.03888 -0.36759 C -0.00798 -0.36713 0.01858 -0.36759 0.04792 -0.36343 C 0.06598 -0.35602 0.08455 -0.34931 0.10278 -0.34283 C 0.10834 -0.33796 0.11146 -0.33565 0.11823 -0.3338 C 0.12049 -0.3331 0.12535 -0.33264 0.12535 -0.33241 " pathEditMode="relative" rAng="0" ptsTypes="ffffffffffffffffffffffffffffffffffffffffffffffffffffffffffffffffffffffffffffffffffffffffffffffffffffffffffffffffffffffffffffffffffffffffffffffffffffffffffA">
                                      <p:cBhvr>
                                        <p:cTn id="2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3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0" presetClass="path" presetSubtype="0" accel="50000" decel="5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534 -0.3324 C 0.1184 -0.33402 0.11319 -0.33865 0.10625 -0.34027 C 0.10069 -0.34143 0.09513 -0.34236 0.08958 -0.34351 C 0.06753 -0.35393 0.05555 -0.34907 0.02534 -0.35 C 0.01892 -0.35138 0.0125 -0.35254 0.00625 -0.35463 C -0.05365 -0.35393 -0.09601 -0.35856 -0.14844 -0.34838 C -0.15678 -0.34467 -0.16493 -0.34143 -0.17344 -0.33888 C -0.179 -0.33402 -0.18594 -0.33032 -0.19254 -0.32777 C -0.20747 -0.31412 -0.22118 -0.29861 -0.23664 -0.28634 C -0.24237 -0.28171 -0.24653 -0.26851 -0.2533 -0.2625 C -0.2566 -0.25648 -0.25764 -0.25185 -0.26164 -0.24676 C -0.26389 -0.23611 -0.26615 -0.23726 -0.26997 -0.22615 C -0.27257 -0.21851 -0.27344 -0.21088 -0.27709 -0.20393 C -0.27882 -0.19699 -0.28282 -0.19444 -0.28542 -0.18796 C -0.28872 -0.17986 -0.28993 -0.17245 -0.29497 -0.16574 C -0.29775 -0.15787 -0.29948 -0.15277 -0.3033 -0.14513 C -0.30417 -0.14351 -0.30556 -0.14027 -0.30556 -0.14004 C -0.31007 -0.10509 -0.32049 -0.07083 -0.32587 -0.03564 C -0.32761 -0.0125 -0.33021 0.01459 -0.33768 0.03588 C -0.3408 0.05602 -0.34375 0.0757 -0.34601 0.09607 C -0.34566 0.11783 -0.34566 0.13936 -0.34497 0.16112 C -0.34445 0.17871 -0.33421 0.2044 -0.3283 0.21991 C -0.32466 0.2294 -0.32309 0.23912 -0.31754 0.24699 C -0.30955 0.27292 -0.29618 0.29283 -0.27934 0.3088 C -0.27483 0.31852 -0.27987 0.30996 -0.27344 0.31528 C -0.25747 0.32848 -0.24584 0.33866 -0.22709 0.34375 C -0.22014 0.34977 -0.22691 0.34468 -0.21875 0.34862 C -0.21268 0.35162 -0.20712 0.35718 -0.20087 0.35973 C -0.18907 0.36459 -0.17605 0.36482 -0.16389 0.36598 C -0.15782 0.36875 -0.1533 0.37084 -0.14723 0.37223 C -0.13976 0.3757 -0.13195 0.37755 -0.12466 0.38195 C -0.11858 0.38542 -0.11928 0.38565 -0.11268 0.39144 C -0.11112 0.39283 -0.10591 0.39399 -0.10434 0.39445 C -0.09862 0.39653 -0.09358 0.4007 -0.08768 0.40255 C -0.07622 0.4125 -0.05921 0.4132 -0.04601 0.41528 C -0.03073 0.4213 -0.01424 0.42408 0.00156 0.42639 C 0.00746 0.42871 0.01336 0.42987 0.01944 0.43102 C 0.04809 0.44445 0.09496 0.4382 0.12291 0.43889 C 0.16215 0.44792 0.20243 0.44213 0.24201 0.4375 C 0.24947 0.43496 0.25711 0.43496 0.26458 0.43264 C 0.2677 0.43172 0.27413 0.4294 0.27413 0.42963 C 0.27951 0.425 0.28489 0.42269 0.29079 0.41991 C 0.29739 0.4169 0.30191 0.40857 0.30868 0.40556 C 0.31545 0.39283 0.31163 0.39676 0.31822 0.39144 C 0.3243 0.3801 0.33159 0.36737 0.33611 0.35487 C 0.33871 0.34769 0.33888 0.34306 0.34322 0.3375 C 0.34757 0.32593 0.34913 0.31343 0.35156 0.30093 C 0.35312 0.29237 0.35659 0.28542 0.35868 0.27709 C 0.36059 0.26991 0.36336 0.26181 0.36579 0.25487 C 0.36736 0.25047 0.37066 0.24213 0.37066 0.24237 C 0.37204 0.23334 0.37274 0.22408 0.37656 0.21667 C 0.37986 0.19561 0.38507 0.17477 0.39566 0.15811 C 0.39913 0.14167 0.40572 0.12778 0.40746 0.11042 C 0.40833 0.10139 0.40885 0.09237 0.40989 0.08334 C 0.41041 0.07917 0.41145 0.075 0.41232 0.07084 C 0.41267 0.06922 0.41336 0.06598 0.41336 0.06621 C 0.41597 0.03473 0.41666 0.00371 0.41458 -0.02777 C 0.41406 -0.03449 0.40954 -0.04375 0.40746 -0.05 C 0.40052 -0.0706 0.396 -0.08611 0.38125 -0.09745 C 0.37691 -0.10763 0.37152 -0.11041 0.36579 -0.11805 C 0.35954 -0.12638 0.35156 -0.13842 0.34444 -0.14513 C 0.33958 -0.15463 0.33489 -0.16412 0.33003 -0.17361 C 0.32812 -0.17731 0.32482 -0.17963 0.32291 -0.18333 C 0.31822 -0.19305 0.31302 -0.20115 0.30625 -0.20856 C 0.30034 -0.21504 0.296 -0.21643 0.28958 -0.22129 C 0.28368 -0.22569 0.27986 -0.23379 0.27413 -0.23888 C 0.26927 -0.24768 0.2618 -0.25185 0.25503 -0.25787 C 0.2493 -0.26296 0.24409 -0.27013 0.23836 -0.27523 C 0.225 -0.28703 0.20729 -0.29189 0.19201 -0.29745 C 0.18333 -0.30069 0.17447 -0.30231 0.16579 -0.30555 C 0.16336 -0.30648 0.16111 -0.30763 0.15868 -0.30856 C 0.15555 -0.30972 0.14913 -0.3118 0.14913 -0.31157 C 0.14322 -0.31597 0.13767 -0.31921 0.13125 -0.32129 C 0.11093 -0.33518 0.09479 -0.33541 0.0717 -0.33726 C 0.03836 -0.34305 0.05486 -0.34074 -0.01389 -0.33726 C -0.02032 -0.33703 -0.03299 -0.33402 -0.03299 -0.33379 C -0.04237 -0.32986 -0.054 -0.32939 -0.06389 -0.32777 C -0.07084 -0.32476 -0.07691 -0.32129 -0.08421 -0.31967 C -0.09948 -0.30995 -0.12362 -0.30555 -0.14011 -0.30393 C -0.14896 -0.30185 -0.15747 -0.29907 -0.16632 -0.29745 C -0.18664 -0.28888 -0.20504 -0.26643 -0.22101 -0.24838 C -0.22639 -0.24236 -0.23091 -0.23611 -0.23542 -0.22916 C -0.23768 -0.22592 -0.24254 -0.21967 -0.24254 -0.21944 C -0.24549 -0.2081 -0.24393 -0.21319 -0.24723 -0.20393 C -0.24896 -0.17893 -0.25191 -0.13796 -0.26042 -0.11504 C -0.2698 -0.08958 -0.25834 -0.12222 -0.26754 -0.10069 C -0.27118 -0.09213 -0.27171 -0.08194 -0.27587 -0.07361 C -0.27709 -0.06736 -0.27848 -0.06203 -0.28056 -0.05625 C -0.2816 -0.03726 -0.28368 -0.01921 -0.28664 -0.00069 C -0.28594 0.05047 -0.28421 0.09514 -0.28542 0.14537 C -0.28507 0.15973 -0.28507 0.17408 -0.28421 0.1882 C -0.28316 0.20487 -0.27709 0.22176 -0.27344 0.2375 C -0.26962 0.25371 -0.26511 0.26968 -0.25921 0.28496 C -0.25504 0.30695 -0.25209 0.31528 -0.24254 0.33426 C -0.24098 0.3375 -0.23785 0.33843 -0.23542 0.34051 C -0.22709 0.34792 -0.21389 0.35232 -0.20434 0.35649 C -0.19775 0.36274 -0.1882 0.36574 -0.18056 0.36922 C -0.17657 0.37107 -0.17223 0.37223 -0.16875 0.37547 C -0.16754 0.37662 -0.1665 0.37801 -0.16511 0.37871 C -0.15816 0.38287 -0.14983 0.38565 -0.14254 0.3882 C -0.13559 0.39422 -0.12674 0.39699 -0.11875 0.39931 C -0.11303 0.40093 -0.10938 0.4044 -0.1033 0.40556 C -0.09358 0.41204 -0.08386 0.4169 -0.07344 0.42153 C -0.07049 0.42292 -0.06806 0.4257 -0.06511 0.42639 C -0.06042 0.42755 -0.05556 0.42732 -0.05087 0.42778 C -0.03178 0.43426 -0.01094 0.43612 0.00868 0.4375 C 0.0302 0.43658 0.0467 0.43496 0.06701 0.43102 C 0.07847 0.42477 0.0677 0.42963 0.08611 0.42639 C 0.09861 0.42408 0.11059 0.41829 0.12291 0.41528 C 0.1302 0.4088 0.12361 0.41343 0.13732 0.41042 C 0.14461 0.4088 0.15295 0.40487 0.15989 0.40093 C 0.18038 0.38889 0.20208 0.37778 0.22413 0.37223 C 0.22847 0.37107 0.23194 0.36829 0.23611 0.36598 C 0.24201 0.36274 0.24774 0.36112 0.25399 0.35973 C 0.2625 0.35394 0.27222 0.34931 0.28003 0.34213 C 0.28923 0.32454 0.2993 0.30903 0.31232 0.29607 C 0.31562 0.28936 0.32048 0.28612 0.32534 0.28195 C 0.32968 0.27338 0.33402 0.26528 0.33836 0.25649 C 0.33871 0.25394 0.33906 0.25116 0.33958 0.24862 C 0.34027 0.24445 0.34201 0.23588 0.34201 0.23612 C 0.34288 0.22616 0.34427 0.21644 0.3467 0.20718 C 0.34809 0.20186 0.35156 0.19144 0.35156 0.19167 C 0.3526 0.17963 0.35434 0.16806 0.35625 0.15649 C 0.35677 0.15394 0.35694 0.15116 0.35746 0.14862 C 0.35816 0.14537 0.35989 0.13889 0.35989 0.13912 C 0.36111 0.12778 0.36111 0.11621 0.36336 0.10556 C 0.36475 0.01737 0.36527 0.03287 0.36336 -0.05949 C 0.36284 -0.08078 0.36406 -0.07523 0.36111 -0.08634 C 0.35902 -0.10509 0.35833 -0.12338 0.34791 -0.13726 C 0.34635 -0.14166 0.34618 -0.14699 0.34444 -0.15138 C 0.34375 -0.15347 0.34166 -0.15439 0.34079 -0.15625 C 0.33194 -0.17407 0.33836 -0.16574 0.33125 -0.17685 C 0.32691 -0.18379 0.32066 -0.18796 0.31579 -0.19444 C 0.31007 -0.20208 0.30625 -0.21226 0.30034 -0.21967 C 0.29548 -0.23888 0.28246 -0.2574 0.26822 -0.26412 C 0.26666 -0.26574 0.2651 -0.26759 0.26336 -0.26898 C 0.26041 -0.27129 0.25399 -0.27523 0.25399 -0.275 C 0.24947 -0.28125 0.24392 -0.28356 0.23836 -0.28796 C 0.22604 -0.29791 0.21458 -0.30162 0.20034 -0.30555 C 0.16944 -0.30509 0.13836 -0.30486 0.10746 -0.30393 C 0.10017 -0.3037 0.09184 -0.29722 0.08489 -0.29444 C 0.08125 -0.29305 0.07413 -0.28958 0.07413 -0.28935 C 0.06996 -0.28564 0.06562 -0.28518 0.06111 -0.28171 C 0.05677 -0.27847 0.0552 -0.27407 0.05034 -0.27222 C 0.03767 -0.25532 0.03246 -0.23125 0.02534 -0.21018 C 0.01892 -0.19143 0.02621 -0.20787 0.02066 -0.19583 C 0.01857 -0.18472 0.01666 -0.17361 0.01458 -0.1625 C 0.01163 -0.12523 0.0118 -0.14166 0.01336 -0.10231 C 0.01441 -0.07407 0.01128 -0.04722 0.03368 -0.03726 C 0.03767 -0.03194 0.03645 -0.03287 0.04079 -0.02916 C 0.04201 -0.02801 0.04375 -0.02777 0.04444 -0.02615 C 0.04513 -0.0243 0.04444 -0.02176 0.04444 -0.01967 " pathEditMode="relative" rAng="0" ptsTypes="fffffffffffffffffffffffffffffffffffffffffffffffffffffffffffffffffffffffffffffffffffffffffffffffffffffffffffffffffffffffffffffffffffffffffffffffffffffffA">
                                      <p:cBhvr>
                                        <p:cTn id="30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" y="3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0"/>
                            </p:stCondLst>
                            <p:childTnLst>
                              <p:par>
                                <p:cTn id="32" presetID="14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1CF44"/>
                                      </p:to>
                                    </p:animClr>
                                    <p:animClr clrSpc="rgb">
                                      <p:cBhvr>
                                        <p:cTn id="3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CF44"/>
                                      </p:to>
                                    </p:animClr>
                                    <p:set>
                                      <p:cBhvr>
                                        <p:cTn id="3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37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39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9000"/>
                            </p:stCondLst>
                            <p:childTnLst>
                              <p:par>
                                <p:cTn id="41" presetID="14" presetClass="emph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1CF44"/>
                                      </p:to>
                                    </p:animClr>
                                    <p:animClr clrSpc="rgb">
                                      <p:cBhvr>
                                        <p:cTn id="4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CF44"/>
                                      </p:to>
                                    </p:animClr>
                                    <p:set>
                                      <p:cBhvr>
                                        <p:cTn id="4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6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48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1000"/>
                            </p:stCondLst>
                            <p:childTnLst>
                              <p:par>
                                <p:cTn id="50" presetID="14" presetClass="emph" presetSubtype="0" fill="hold" grpId="1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1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41CF44"/>
                                      </p:to>
                                    </p:animClr>
                                    <p:animClr clrSpc="rgb">
                                      <p:cBhvr>
                                        <p:cTn id="52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1CF44"/>
                                      </p:to>
                                    </p:animClr>
                                    <p:set>
                                      <p:cBhvr>
                                        <p:cTn id="53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19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55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00000" y="5000"/>
                                    </p:animScale>
                                    <p:animScale>
                                      <p:cBhvr>
                                        <p:cTn id="5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5000"/>
                                      <p:to x="120000" y="150000"/>
                                    </p:animScale>
                                    <p:animScale>
                                      <p:cBhvr>
                                        <p:cTn id="57" dur="600" fill="hold">
                                          <p:stCondLst>
                                            <p:cond delay="1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2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000"/>
                            </p:stCondLst>
                            <p:childTnLst>
                              <p:par>
                                <p:cTn id="59" presetID="49" presetClass="exit" presetSubtype="0" accel="10000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  <p:bldP spid="2" grpId="4" animBg="1"/>
      <p:bldP spid="2" grpId="5" animBg="1"/>
      <p:bldP spid="2" grpId="6" animBg="1"/>
      <p:bldP spid="2" grpId="7" animBg="1"/>
      <p:bldP spid="2" grpId="8" animBg="1"/>
      <p:bldP spid="2" grpId="9" animBg="1"/>
      <p:bldP spid="2" grpId="1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4-конечная звезда 7"/>
          <p:cNvSpPr/>
          <p:nvPr/>
        </p:nvSpPr>
        <p:spPr>
          <a:xfrm>
            <a:off x="2339752" y="836712"/>
            <a:ext cx="4752528" cy="4752528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4-конечная звезда 4"/>
          <p:cNvSpPr/>
          <p:nvPr/>
        </p:nvSpPr>
        <p:spPr>
          <a:xfrm>
            <a:off x="1331640" y="1124744"/>
            <a:ext cx="914400" cy="91440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3347864" y="1844824"/>
            <a:ext cx="2664296" cy="2808312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4211960" y="2780928"/>
            <a:ext cx="914400" cy="91440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6660232" y="4725144"/>
            <a:ext cx="914400" cy="914400"/>
          </a:xfrm>
          <a:prstGeom prst="star4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3" presetClass="emph" presetSubtype="0" fill="remove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1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D7371"/>
                                      </p:to>
                                    </p:animClr>
                                    <p:animClr clrSpc="rgb">
                                      <p:cBhvr>
                                        <p:cTn id="42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D7371"/>
                                      </p:to>
                                    </p:animClr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Scale>
                                      <p:cBhvr>
                                        <p:cTn id="45" dur="1500" accel="50000" autoRev="1" fill="hold" tmFilter="0, 0; .33333, 1; 1, 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100000" y="14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4000"/>
                            </p:stCondLst>
                            <p:childTnLst>
                              <p:par>
                                <p:cTn id="56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5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6000"/>
                            </p:stCondLst>
                            <p:childTnLst>
                              <p:par>
                                <p:cTn id="59" presetID="35" presetClass="emph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5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7000"/>
                            </p:stCondLst>
                            <p:childTnLst>
                              <p:par>
                                <p:cTn id="68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9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1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9000"/>
                            </p:stCondLst>
                            <p:childTnLst>
                              <p:par>
                                <p:cTn id="7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1000"/>
                            </p:stCondLst>
                            <p:childTnLst>
                              <p:par>
                                <p:cTn id="8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3000"/>
                            </p:stCondLst>
                            <p:childTnLst>
                              <p:par>
                                <p:cTn id="87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8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hlink"/>
                                      </p:to>
                                    </p:animClr>
                                    <p:set>
                                      <p:cBhvr>
                                        <p:cTn id="8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5000"/>
                            </p:stCondLst>
                            <p:childTnLst>
                              <p:par>
                                <p:cTn id="92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9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9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27000"/>
                            </p:stCondLst>
                            <p:childTnLst>
                              <p:par>
                                <p:cTn id="97" presetID="6" presetClass="emph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9000"/>
                            </p:stCondLst>
                            <p:childTnLst>
                              <p:par>
                                <p:cTn id="100" presetID="35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0000"/>
                            </p:stCondLst>
                            <p:childTnLst>
                              <p:par>
                                <p:cTn id="103" presetID="35" presetClass="emph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06" presetID="35" presetClass="emph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2000"/>
                            </p:stCondLst>
                            <p:childTnLst>
                              <p:par>
                                <p:cTn id="109" presetID="19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D99593"/>
                                      </p:to>
                                    </p:animClr>
                                    <p:animClr clrSpc="rgb">
                                      <p:cBhvr>
                                        <p:cTn id="1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D99593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2500"/>
                            </p:stCondLst>
                            <p:childTnLst>
                              <p:par>
                                <p:cTn id="115" presetID="19" presetClass="emph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animClr clrSpc="rgb">
                                      <p:cBhvr>
                                        <p:cTn id="1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99FF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33000"/>
                            </p:stCondLst>
                            <p:childTnLst>
                              <p:par>
                                <p:cTn id="121" presetID="19" presetClass="emph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9E3F5"/>
                                      </p:to>
                                    </p:animClr>
                                    <p:animClr clrSpc="rgb">
                                      <p:cBhvr>
                                        <p:cTn id="1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E3F5"/>
                                      </p:to>
                                    </p:animClr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33500"/>
                            </p:stCondLst>
                            <p:childTnLst>
                              <p:par>
                                <p:cTn id="127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35500"/>
                            </p:stCondLst>
                            <p:childTnLst>
                              <p:par>
                                <p:cTn id="131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37500"/>
                            </p:stCondLst>
                            <p:childTnLst>
                              <p:par>
                                <p:cTn id="135" presetID="8" presetClass="emph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35" presetClass="emph" presetSubtype="0" fill="hold" grpId="5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35" presetClass="emph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5" presetClass="emph" presetSubtype="0" fill="hold" grpId="7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39500"/>
                            </p:stCondLst>
                            <p:childTnLst>
                              <p:par>
                                <p:cTn id="146" presetID="49" presetClass="exit" presetSubtype="0" accel="10000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40000"/>
                            </p:stCondLst>
                            <p:childTnLst>
                              <p:par>
                                <p:cTn id="153" presetID="49" presetClass="exit" presetSubtype="0" accel="10000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40500"/>
                            </p:stCondLst>
                            <p:childTnLst>
                              <p:par>
                                <p:cTn id="160" presetID="16" presetClass="exit" presetSubtype="26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Horizontal)">
                                      <p:cBhvr>
                                        <p:cTn id="1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6" grpId="4" animBg="1"/>
      <p:bldP spid="6" grpId="5" animBg="1"/>
      <p:bldP spid="6" grpId="6" animBg="1"/>
      <p:bldP spid="7" grpId="0" animBg="1"/>
      <p:bldP spid="7" grpId="1" animBg="1"/>
      <p:bldP spid="7" grpId="3" animBg="1"/>
      <p:bldP spid="7" grpId="4" animBg="1"/>
      <p:bldP spid="7" grpId="5" animBg="1"/>
      <p:bldP spid="7" grpId="6" animBg="1"/>
      <p:bldP spid="7" grpId="7" animBg="1"/>
      <p:bldP spid="7" grpId="8" animBg="1"/>
      <p:bldP spid="7" grpId="9" animBg="1"/>
      <p:bldP spid="9" grpId="0" animBg="1"/>
      <p:bldP spid="9" grpId="1" animBg="1"/>
      <p:bldP spid="9" grpId="2" animBg="1"/>
      <p:bldP spid="9" grpId="3" animBg="1"/>
      <p:bldP spid="9" grpId="4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23728" y="1484784"/>
            <a:ext cx="520415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Береги  зрение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3" name="Picture 6" descr="post-6773-1163190993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318908">
            <a:off x="1119934" y="3395659"/>
            <a:ext cx="2735262" cy="1296987"/>
          </a:xfrm>
          <a:prstGeom prst="rect">
            <a:avLst/>
          </a:prstGeom>
          <a:noFill/>
        </p:spPr>
      </p:pic>
      <p:pic>
        <p:nvPicPr>
          <p:cNvPr id="4" name="Picture 6" descr="post-6773-1163190993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40060" flipH="1">
            <a:off x="5399434" y="3388504"/>
            <a:ext cx="2979911" cy="1296987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</Words>
  <Application>Microsoft Office PowerPoint</Application>
  <PresentationFormat>Экран (4:3)</PresentationFormat>
  <Paragraphs>3</Paragraphs>
  <Slides>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RePack by SPecialiST</dc:creator>
  <cp:lastModifiedBy>Tata</cp:lastModifiedBy>
  <cp:revision>28</cp:revision>
  <dcterms:created xsi:type="dcterms:W3CDTF">2013-03-15T16:57:39Z</dcterms:created>
  <dcterms:modified xsi:type="dcterms:W3CDTF">2014-01-16T22:22:50Z</dcterms:modified>
</cp:coreProperties>
</file>