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omments/comment1.xml" ContentType="application/vnd.openxmlformats-officedocument.presentationml.comment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8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1-01T17:10:58.640" idx="1">
    <p:pos x="10" y="10"/>
    <p:text/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65A418A-A88B-4013-93F0-F6AD22FE197A}" type="datetimeFigureOut">
              <a:rPr lang="ru-RU" smtClean="0"/>
              <a:pPr/>
              <a:t>03.11.2013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FD3A13D-95D8-434C-A042-65A9A0907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ru.wikipedia.org/wiki/%D0%A4%D0%B0%D0%B9%D0%BB:Pavlov's_House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davs.ru/.new/volgo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cdo.ucoz.ru/Novosti/blokada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fact.ee/images/stories/f_reportaz/2010/05/14/leningrad_64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g1.liveinternet.ru/images/attach/c/1/58/811/58811243_0_aa6b_3ffc77a5_XL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hyperlink" Target="http://bestgif.su/_ph/37/2/854459101.gi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myjulia.ru/data/cache/2010/05/11/413099_5057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molodguard.ru/brest1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respek.info/index.php?p=671&amp;pi=6" TargetMode="Externa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respek.info/index.php?p=671&amp;pi=1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respek.info/index.php?p=671&amp;pi=2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ostashkov.ru/foto/big-70172.jpe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dagpravda.ru/images/materials/full_Kakzhiveshveteran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xmages.net/out.php/i167104_71941.1949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«Чтобы помнили…»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42976" y="1906137"/>
          <a:ext cx="8316000" cy="4951863"/>
        </p:xfrm>
        <a:graphic>
          <a:graphicData uri="http://schemas.openxmlformats.org/presentationml/2006/ole">
            <p:oleObj spid="_x0000_s1026" name="Документ" r:id="rId3" imgW="5944886" imgH="3545886" progId="Word.Document.12">
              <p:embed/>
            </p:oleObj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Дом Павлова</a:t>
            </a:r>
            <a:endParaRPr lang="ru-RU" sz="9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upload.wikimedia.org/wikipedia/commons/thumb/1/1f/Pavlov%27s_House.jpg/300px-Pavlov%27s_Hous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07" y="2000240"/>
            <a:ext cx="7089258" cy="460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Картинка 49 из 2601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8704313" cy="651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Картинка 40 из 3922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8560043" cy="640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Картинка 10 из 3922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49045"/>
            <a:ext cx="4356000" cy="65014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Картинка 18 из 8156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33"/>
            <a:ext cx="8244000" cy="61714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Картинка 111 из 155511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14290"/>
            <a:ext cx="6552000" cy="655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Картинка 246 из 15551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14290"/>
            <a:ext cx="6505650" cy="658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Брестская крепость</a:t>
            </a:r>
            <a:endParaRPr lang="ru-RU" sz="6600" dirty="0"/>
          </a:p>
        </p:txBody>
      </p:sp>
      <p:pic>
        <p:nvPicPr>
          <p:cNvPr id="2050" name="Picture 2" descr="Картинка 8 из 33601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85861"/>
            <a:ext cx="7776000" cy="5289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Брестская Крепость (40 фото) Фото №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00" y="500042"/>
            <a:ext cx="8568000" cy="58547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Брестская Крепость (40 фото) Фото №1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480"/>
            <a:ext cx="8856000" cy="58288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Брестская Крепость (40 фото) Фото №2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28604"/>
            <a:ext cx="8449891" cy="597431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Картинка 38 из 31851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85728"/>
            <a:ext cx="4000499" cy="6300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Картинка 102 из 31851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14290"/>
            <a:ext cx="4815709" cy="655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im6-tub-ru.yandex.net/i?id=191196826-19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427996" cy="601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Картинка 2 из 9760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04"/>
            <a:ext cx="8308242" cy="604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</TotalTime>
  <Words>8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Апекс</vt:lpstr>
      <vt:lpstr>Документ</vt:lpstr>
      <vt:lpstr>«Чтобы помнили…»</vt:lpstr>
      <vt:lpstr>Брестская крепость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Дом Павлова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«Чтобы помнили…»</dc:title>
  <dc:creator>Admin</dc:creator>
  <cp:lastModifiedBy>Admin</cp:lastModifiedBy>
  <cp:revision>13</cp:revision>
  <dcterms:created xsi:type="dcterms:W3CDTF">2012-01-01T13:30:20Z</dcterms:created>
  <dcterms:modified xsi:type="dcterms:W3CDTF">2013-11-03T11:43:37Z</dcterms:modified>
</cp:coreProperties>
</file>