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4"/>
  </p:notesMasterIdLst>
  <p:sldIdLst>
    <p:sldId id="355" r:id="rId2"/>
    <p:sldId id="314" r:id="rId3"/>
    <p:sldId id="379" r:id="rId4"/>
    <p:sldId id="303" r:id="rId5"/>
    <p:sldId id="312" r:id="rId6"/>
    <p:sldId id="365" r:id="rId7"/>
    <p:sldId id="367" r:id="rId8"/>
    <p:sldId id="362" r:id="rId9"/>
    <p:sldId id="341" r:id="rId10"/>
    <p:sldId id="343" r:id="rId11"/>
    <p:sldId id="344" r:id="rId12"/>
    <p:sldId id="345" r:id="rId13"/>
    <p:sldId id="346" r:id="rId14"/>
    <p:sldId id="358" r:id="rId15"/>
    <p:sldId id="359" r:id="rId16"/>
    <p:sldId id="347" r:id="rId17"/>
    <p:sldId id="287" r:id="rId18"/>
    <p:sldId id="364" r:id="rId19"/>
    <p:sldId id="336" r:id="rId20"/>
    <p:sldId id="337" r:id="rId21"/>
    <p:sldId id="338" r:id="rId22"/>
    <p:sldId id="339" r:id="rId23"/>
    <p:sldId id="340" r:id="rId24"/>
    <p:sldId id="360" r:id="rId25"/>
    <p:sldId id="374" r:id="rId26"/>
    <p:sldId id="363" r:id="rId27"/>
    <p:sldId id="370" r:id="rId28"/>
    <p:sldId id="342" r:id="rId29"/>
    <p:sldId id="350" r:id="rId30"/>
    <p:sldId id="351" r:id="rId31"/>
    <p:sldId id="352" r:id="rId32"/>
    <p:sldId id="353" r:id="rId33"/>
    <p:sldId id="354" r:id="rId34"/>
    <p:sldId id="375" r:id="rId35"/>
    <p:sldId id="361" r:id="rId36"/>
    <p:sldId id="369" r:id="rId37"/>
    <p:sldId id="378" r:id="rId38"/>
    <p:sldId id="376" r:id="rId39"/>
    <p:sldId id="366" r:id="rId40"/>
    <p:sldId id="377" r:id="rId41"/>
    <p:sldId id="368" r:id="rId42"/>
    <p:sldId id="310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1D9B"/>
    <a:srgbClr val="FF8BE9"/>
    <a:srgbClr val="FFA3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8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E570F55-2E59-474E-A36F-8FFCECF11E15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5DACF1B-1367-447F-B38F-0322E2346D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E59038-7830-4EF2-9048-FE174127210B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CDDABC-7B58-4525-8B8D-EC15AEB81ECF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22D4D71-F1F5-44A4-8A66-57F4A090091B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E20EC7-5B12-4ADB-9CE2-5FC46D3F933B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1AE179-9CFE-4BA4-AB10-43582A1D6074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1C836D-9B92-467D-84A0-D70904129FF6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9F60CE-FAA9-42F7-AC15-BC8A00164BC6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6A80A8-3A8D-4702-AFA0-A22470F0D1D0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049E19-1DEB-47C5-98C4-E2171BE2DD77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D629C7-921D-412A-AEA2-194854C486D4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32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956710-4AB3-44D6-9CE4-A2C5262F9056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6D28D5-CBE2-4534-81C3-9A490F3C74DC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FB66E2-B5CD-43E8-B40B-694F127779C1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73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C39033-52BA-44DC-A3C3-CB8270FBAF22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A59EEC-C1CD-4669-8B2A-C8F828300155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48B587-923F-4DA7-87EE-B3F2E4011E80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66A4B5-00F2-4E18-939A-3942333A1D46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8503F4-C176-49F7-8DB7-94BFDF5E443E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86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0D56F0-D0AF-4E54-B7CF-67215AF61449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06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590861-F725-4723-826C-7C63DB26211E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27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F27D557-5B2C-4EBB-8729-00B3B1B3D260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47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1C91D6-9461-42BE-B8F5-0C4131A8CA75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AAD902-09C1-48E3-B8F9-2A5BF3E27FA0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68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971B8B-F216-4A4D-994A-EDCF1CB51F95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6FA7195-A3D6-4B4A-8A59-1E55CC6E1C99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2EA117-5D5B-4119-B104-27A25277C69C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39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BE44AB1-B55D-4EEB-9FE2-B77A1857C725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60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178CA7-FEB0-4492-AA6C-353C17232282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90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C6E021-AA78-401D-9C23-3286A70541E2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921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90207D-C965-475F-B3F3-19E297539038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A18C5B-E59B-4EA9-831D-C6219230B168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2B7D04-E075-49AA-A711-1E7F80D249B1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6353E69-27E8-4CB4-8349-EB47D745D982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4EB963-36D2-413C-AE56-C10060BB23AF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F8A5FA8-B139-4510-9E24-94BF15CFCD16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5131C9-6116-4321-ABEA-85A088ABD859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DC58A-D9A6-4A78-A8A0-AEF2BC909CB0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D8255-A7DA-4286-AF45-6B5E9FB69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0DB17-79D6-4795-8695-8FE75D840032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533FD-669A-456A-AE1A-82CAEFB90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4F6FB-7417-4B66-9F4F-01403837E4D9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57037-F732-4D7F-A315-E8A8E437E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404C5-03D5-47C0-9F51-061F2BED5CD9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402E8-B557-474F-910C-EC3F32E89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73BC9-CFEA-4639-9032-9A0F0C2A03DD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D351-15EF-4048-A1AE-4CB4CBA40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FF3F7-5FE0-4B26-A565-0A7324509631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BD158-033B-4729-AA08-BF877967B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64507-F8C9-473B-A9E8-298EB80B8F7E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06628-539C-4209-883C-B78C71398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64C96-26AF-47F1-944D-C25B3372D727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11924-3DEA-45EE-AFC6-B62FBD652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52EF9-BEE0-471B-B728-2C1C7E5258B7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A17D0-672C-463B-B83B-DEF615D18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9B7ED-5A34-45DB-B2C5-8C40B0D7D8FD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D936B-CA33-40DC-987D-E76EDDBC6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2185C-CBEF-4231-914C-4DF71088DB72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B4BFB-5471-44CB-B027-FBB2796930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257F4E-B786-4418-A740-78148CAEE351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E8CCFB-44AA-4E4F-8C9E-B5AB62611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grpSp>
          <p:nvGrpSpPr>
            <p:cNvPr id="13" name="Полилиния 12"/>
            <p:cNvGrpSpPr>
              <a:grpSpLocks/>
            </p:cNvGrpSpPr>
            <p:nvPr/>
          </p:nvGrpSpPr>
          <p:grpSpPr bwMode="auto">
            <a:xfrm>
              <a:off x="-6124" y="62910"/>
              <a:ext cx="9156192" cy="914400"/>
              <a:chOff x="-6096" y="48768"/>
              <a:chExt cx="9156192" cy="914400"/>
            </a:xfrm>
          </p:grpSpPr>
          <p:pic>
            <p:nvPicPr>
              <p:cNvPr id="1037" name="Полилиния 12"/>
              <p:cNvPicPr>
                <a:picLocks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14400"/>
              </a:xfrm>
              <a:prstGeom prst="rect">
                <a:avLst/>
              </a:prstGeom>
              <a:noFill/>
            </p:spPr>
          </p:pic>
          <p:sp>
            <p:nvSpPr>
              <p:cNvPr id="1038" name="Text Box 14"/>
              <p:cNvSpPr txBox="1">
                <a:spLocks noChangeArrowheads="1"/>
              </p:cNvSpPr>
              <p:nvPr/>
            </p:nvSpPr>
            <p:spPr bwMode="auto">
              <a:xfrm rot="21435692">
                <a:off x="-21711" y="49536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96" r:id="rId9"/>
    <p:sldLayoutId id="2147483687" r:id="rId10"/>
    <p:sldLayoutId id="214748368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gif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hyperlink" Target="http://ak53.narod.ru/16xh8.gif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hyperlink" Target="http://ak53.narod.ru/16xh8.gif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hyperlink" Target="http://ak53.narod.ru/16xh8.gif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image" Target="../media/image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.gif"/><Relationship Id="rId12" Type="http://schemas.openxmlformats.org/officeDocument/2006/relationships/image" Target="../media/image15.gif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9.gif"/><Relationship Id="rId11" Type="http://schemas.openxmlformats.org/officeDocument/2006/relationships/image" Target="../media/image14.gif"/><Relationship Id="rId5" Type="http://schemas.openxmlformats.org/officeDocument/2006/relationships/image" Target="../media/image7.png"/><Relationship Id="rId10" Type="http://schemas.openxmlformats.org/officeDocument/2006/relationships/image" Target="../media/image13.gif"/><Relationship Id="rId4" Type="http://schemas.openxmlformats.org/officeDocument/2006/relationships/hyperlink" Target="http://ak53.narod.ru/16xh8.gif" TargetMode="External"/><Relationship Id="rId9" Type="http://schemas.openxmlformats.org/officeDocument/2006/relationships/image" Target="../media/image12.gif"/><Relationship Id="rId14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hyperlink" Target="http://ak53.narod.ru/16xh8.gif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9.xml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hyperlink" Target="http://ak53.narod.ru/16xh8.gi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7.png"/><Relationship Id="rId4" Type="http://schemas.openxmlformats.org/officeDocument/2006/relationships/hyperlink" Target="http://ak53.narod.ru/16xh8.gi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ak53.narod.ru/16xh8.gi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2288" y="358775"/>
            <a:ext cx="7986712" cy="599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 descr="E:\DCIM\105_PANA\P105096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2492375"/>
            <a:ext cx="2487612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Горизонтальный свиток 7"/>
          <p:cNvSpPr/>
          <p:nvPr/>
        </p:nvSpPr>
        <p:spPr>
          <a:xfrm>
            <a:off x="752475" y="666750"/>
            <a:ext cx="7416800" cy="1825625"/>
          </a:xfrm>
          <a:prstGeom prst="horizontalScroll">
            <a:avLst/>
          </a:prstGeom>
          <a:solidFill>
            <a:srgbClr val="FF8B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dirty="0">
                <a:solidFill>
                  <a:srgbClr val="C00000"/>
                </a:solidFill>
                <a:latin typeface="Impact" pitchFamily="34" charset="0"/>
              </a:rPr>
              <a:t>Прощай, Азбука!</a:t>
            </a:r>
            <a:endParaRPr lang="ru-RU" sz="66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10588" y="61388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404813"/>
            <a:ext cx="8785225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Снежная принцесса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404813"/>
            <a:ext cx="8785225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Снежная королева</a:t>
            </a:r>
          </a:p>
        </p:txBody>
      </p:sp>
      <p:pic>
        <p:nvPicPr>
          <p:cNvPr id="32773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6988" y="1700213"/>
            <a:ext cx="67198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4213" y="188913"/>
            <a:ext cx="7848600" cy="140970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>
                <a:solidFill>
                  <a:srgbClr val="00B050"/>
                </a:solidFill>
                <a:ea typeface="Aharoni"/>
                <a:cs typeface="Aharoni"/>
              </a:rPr>
              <a:t>Илья-царевич и серый волк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4213" y="188913"/>
            <a:ext cx="7848600" cy="140970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>
                <a:solidFill>
                  <a:srgbClr val="00B050"/>
                </a:solidFill>
                <a:ea typeface="Aharoni"/>
                <a:cs typeface="Aharoni"/>
              </a:rPr>
              <a:t>Иван-царевич и серый волк</a:t>
            </a:r>
          </a:p>
        </p:txBody>
      </p:sp>
      <p:pic>
        <p:nvPicPr>
          <p:cNvPr id="34821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7313" y="1797050"/>
            <a:ext cx="37147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404813"/>
            <a:ext cx="8785225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Жёлтая Кепочка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404813"/>
            <a:ext cx="8785225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Красная Шапочка</a:t>
            </a:r>
          </a:p>
        </p:txBody>
      </p:sp>
      <p:pic>
        <p:nvPicPr>
          <p:cNvPr id="36869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57288" y="1700213"/>
            <a:ext cx="68722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404813"/>
            <a:ext cx="8785225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Спящая бабушка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404813"/>
            <a:ext cx="8785225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Спящая красавица</a:t>
            </a:r>
          </a:p>
        </p:txBody>
      </p:sp>
      <p:pic>
        <p:nvPicPr>
          <p:cNvPr id="38917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36825" y="1700213"/>
            <a:ext cx="405447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404813"/>
            <a:ext cx="8785225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Мужик и Карлсон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1450" y="404813"/>
            <a:ext cx="8785225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Малыш и Карлсон</a:t>
            </a:r>
          </a:p>
        </p:txBody>
      </p:sp>
      <p:pic>
        <p:nvPicPr>
          <p:cNvPr id="40965" name="Picture 2" descr="C:\Users\Ира\Downloads\малыш и карлсо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9650" y="1844675"/>
            <a:ext cx="71247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188913"/>
            <a:ext cx="8785225" cy="1584325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000" b="1">
                <a:solidFill>
                  <a:srgbClr val="00B050"/>
                </a:solidFill>
                <a:ea typeface="Aharoni"/>
                <a:cs typeface="Aharoni"/>
              </a:rPr>
              <a:t>Стойкий деревянный солдатик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188913"/>
            <a:ext cx="8785225" cy="1584325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000" b="1">
                <a:solidFill>
                  <a:srgbClr val="00B050"/>
                </a:solidFill>
                <a:ea typeface="Aharoni"/>
                <a:cs typeface="Aharoni"/>
              </a:rPr>
              <a:t>Стойкий оловянный солдатик</a:t>
            </a:r>
          </a:p>
        </p:txBody>
      </p:sp>
      <p:pic>
        <p:nvPicPr>
          <p:cNvPr id="43013" name="Picture 3" descr="C:\Users\Ира\Downloads\солдати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70000" y="1916113"/>
            <a:ext cx="6604000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4213" y="188913"/>
            <a:ext cx="7848600" cy="140970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>
                <a:solidFill>
                  <a:srgbClr val="00B050"/>
                </a:solidFill>
                <a:ea typeface="Aharoni"/>
                <a:cs typeface="Aharoni"/>
              </a:rPr>
              <a:t>Сказка о рыбаке и рыбачке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4213" y="188913"/>
            <a:ext cx="7848600" cy="140970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>
                <a:solidFill>
                  <a:srgbClr val="00B050"/>
                </a:solidFill>
                <a:ea typeface="Aharoni"/>
                <a:cs typeface="Aharoni"/>
              </a:rPr>
              <a:t>Сказка о рыбаке и рыбке</a:t>
            </a:r>
          </a:p>
        </p:txBody>
      </p:sp>
      <p:pic>
        <p:nvPicPr>
          <p:cNvPr id="45061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1989138"/>
            <a:ext cx="3517900" cy="471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Рисунок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2205038"/>
            <a:ext cx="4656138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7106" name="Picture 2" descr="C:\Users\Toshiba\Загрузки\0_5ffa6_8f377b36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5588" cy="6858000"/>
          </a:xfrm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6913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1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5963" y="304800"/>
            <a:ext cx="7697787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79" name="Прямоугольник 1"/>
          <p:cNvSpPr>
            <a:spLocks noChangeArrowheads="1"/>
          </p:cNvSpPr>
          <p:nvPr/>
        </p:nvSpPr>
        <p:spPr bwMode="auto">
          <a:xfrm>
            <a:off x="468313" y="346075"/>
            <a:ext cx="75596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7030A0"/>
                </a:solidFill>
                <a:latin typeface="Constantia" pitchFamily="18" charset="0"/>
              </a:rPr>
              <a:t>Стоит веселый, светлый дом, </a:t>
            </a:r>
            <a:br>
              <a:rPr lang="ru-RU" sz="4000">
                <a:solidFill>
                  <a:srgbClr val="7030A0"/>
                </a:solidFill>
                <a:latin typeface="Constantia" pitchFamily="18" charset="0"/>
              </a:rPr>
            </a:br>
            <a:r>
              <a:rPr lang="ru-RU" sz="4000">
                <a:solidFill>
                  <a:srgbClr val="7030A0"/>
                </a:solidFill>
                <a:latin typeface="Constantia" pitchFamily="18" charset="0"/>
              </a:rPr>
              <a:t>Ребят проворных много в нем. </a:t>
            </a:r>
            <a:br>
              <a:rPr lang="ru-RU" sz="4000">
                <a:solidFill>
                  <a:srgbClr val="7030A0"/>
                </a:solidFill>
                <a:latin typeface="Constantia" pitchFamily="18" charset="0"/>
              </a:rPr>
            </a:br>
            <a:r>
              <a:rPr lang="ru-RU" sz="4000">
                <a:solidFill>
                  <a:srgbClr val="7030A0"/>
                </a:solidFill>
                <a:latin typeface="Constantia" pitchFamily="18" charset="0"/>
              </a:rPr>
              <a:t>Там пишут и считают, </a:t>
            </a:r>
            <a:br>
              <a:rPr lang="ru-RU" sz="4000">
                <a:solidFill>
                  <a:srgbClr val="7030A0"/>
                </a:solidFill>
                <a:latin typeface="Constantia" pitchFamily="18" charset="0"/>
              </a:rPr>
            </a:br>
            <a:r>
              <a:rPr lang="ru-RU" sz="4000">
                <a:solidFill>
                  <a:srgbClr val="7030A0"/>
                </a:solidFill>
                <a:latin typeface="Constantia" pitchFamily="18" charset="0"/>
              </a:rPr>
              <a:t>Рисуют и читают.</a:t>
            </a:r>
            <a:r>
              <a:rPr lang="ru-RU" sz="3200">
                <a:solidFill>
                  <a:srgbClr val="7030A0"/>
                </a:solidFill>
                <a:latin typeface="Constantia" pitchFamily="18" charset="0"/>
              </a:rPr>
              <a:t/>
            </a:r>
            <a:br>
              <a:rPr lang="ru-RU" sz="3200">
                <a:solidFill>
                  <a:srgbClr val="7030A0"/>
                </a:solidFill>
                <a:latin typeface="Constantia" pitchFamily="18" charset="0"/>
              </a:rPr>
            </a:br>
            <a:endParaRPr lang="ru-RU" sz="3200">
              <a:solidFill>
                <a:srgbClr val="7030A0"/>
              </a:solidFill>
              <a:latin typeface="Constantia" pitchFamily="18" charset="0"/>
            </a:endParaRPr>
          </a:p>
        </p:txBody>
      </p:sp>
      <p:pic>
        <p:nvPicPr>
          <p:cNvPr id="6" name="Рисунок 5" descr="школ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3141663"/>
            <a:ext cx="4799013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5080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5" descr="E:\DCIM\105_PANA\P105096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5663" y="-23813"/>
            <a:ext cx="5302250" cy="698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336550"/>
            <a:ext cx="871378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  <a:t>То я в клетку, то в линейку,</a:t>
            </a:r>
            <a:br>
              <a:rPr lang="ru-RU" sz="4800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</a:br>
            <a:r>
              <a:rPr lang="ru-RU" sz="4800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  <a:t>Написать на мне сумей-ка! </a:t>
            </a:r>
            <a:br>
              <a:rPr lang="ru-RU" sz="4800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</a:br>
            <a:r>
              <a:rPr lang="ru-RU" sz="4800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  <a:t>Можешь и нарисовать…</a:t>
            </a:r>
            <a:br>
              <a:rPr lang="ru-RU" sz="4800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</a:br>
            <a:r>
              <a:rPr lang="ru-RU" sz="4800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  <a:t>Что такое я? </a:t>
            </a:r>
            <a:br>
              <a:rPr lang="ru-RU" sz="4800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</a:br>
            <a:endParaRPr lang="ru-RU" sz="4800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5" name="Содержимое 4" descr="тетрадь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2781300"/>
            <a:ext cx="31845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938" y="0"/>
            <a:ext cx="9144001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115888"/>
            <a:ext cx="8712200" cy="4064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Отгадай что за вещица </a:t>
            </a:r>
            <a:b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Острый клювик, а не птица, </a:t>
            </a:r>
            <a:b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Этим клювиком она </a:t>
            </a:r>
            <a:b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Сеет, сеет семена. </a:t>
            </a:r>
            <a:b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Не на поле, не на грядке,</a:t>
            </a:r>
            <a:b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На листах твоей тетрадки. </a:t>
            </a:r>
            <a:r>
              <a:rPr lang="ru-RU" sz="44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44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endParaRPr lang="ru-RU" dirty="0">
              <a:latin typeface="+mn-lt"/>
            </a:endParaRPr>
          </a:p>
        </p:txBody>
      </p:sp>
      <p:pic>
        <p:nvPicPr>
          <p:cNvPr id="5" name="Содержимое 5" descr="ручк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3925" y="2781300"/>
            <a:ext cx="3132138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260350"/>
            <a:ext cx="7993062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Пишет он, когда диктуют,</a:t>
            </a:r>
            <a:br>
              <a:rPr lang="ru-RU" sz="44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4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Он и чертит, и рисует, </a:t>
            </a:r>
            <a:br>
              <a:rPr lang="ru-RU" sz="44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4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А сегодня вечерком </a:t>
            </a:r>
            <a:br>
              <a:rPr lang="ru-RU" sz="44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4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Он раскрасит мне альбом.</a:t>
            </a:r>
            <a:endParaRPr lang="ru-RU" dirty="0">
              <a:latin typeface="+mn-lt"/>
            </a:endParaRPr>
          </a:p>
        </p:txBody>
      </p:sp>
      <p:pic>
        <p:nvPicPr>
          <p:cNvPr id="5" name="Содержимое 4" descr="карандаш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88" y="3108325"/>
            <a:ext cx="417671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0825" y="260350"/>
            <a:ext cx="7489825" cy="25542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В этой узенькой коробке</a:t>
            </a:r>
            <a:b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Ты найдешь карандаши.</a:t>
            </a:r>
            <a:b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Ручки, перья, скрепки, кнопки- </a:t>
            </a:r>
            <a:b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Что угодно для души.</a:t>
            </a:r>
            <a:endParaRPr lang="ru-RU" dirty="0">
              <a:latin typeface="+mn-lt"/>
            </a:endParaRPr>
          </a:p>
        </p:txBody>
      </p:sp>
      <p:pic>
        <p:nvPicPr>
          <p:cNvPr id="5" name="Содержимое 5" descr="пенал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9513" y="2784475"/>
            <a:ext cx="44640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0825" y="260350"/>
            <a:ext cx="7489825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Не куст, а с листочками,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Не рубашка, а сшита,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Не человек, а рассказывает.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5138" y="2420938"/>
            <a:ext cx="32004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2466" name="Picture 2" descr="C:\Users\Toshiba\Загрузки\0_5ffa6_8f377b36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5588" cy="6858000"/>
          </a:xfrm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6913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1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7013" y="284163"/>
            <a:ext cx="8739187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8" descr="Картинка 0 из 208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88350" y="6248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Рисунок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5345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2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336550"/>
            <a:ext cx="7343775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Всех на свете он добрей, 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Лечит он больных зверей, 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И однажды из болота, 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Вытащил он бегемота. 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Он известен, знаменит 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Добрый доктор…</a:t>
            </a:r>
            <a:endParaRPr lang="ru-RU" dirty="0">
              <a:latin typeface="+mn-lt"/>
            </a:endParaRPr>
          </a:p>
        </p:txBody>
      </p:sp>
      <p:pic>
        <p:nvPicPr>
          <p:cNvPr id="5" name="Содержимое 3" descr="айболит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68900" y="1817688"/>
            <a:ext cx="391795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333375"/>
            <a:ext cx="7416800" cy="25844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Бабушка девочку очень любила, 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Шапочку красную ей подарила, 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Девочка имя забыла свое, 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Вы подскажите, как звали её? 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endParaRPr lang="ru-RU" dirty="0">
              <a:latin typeface="+mn-lt"/>
            </a:endParaRPr>
          </a:p>
        </p:txBody>
      </p:sp>
      <p:pic>
        <p:nvPicPr>
          <p:cNvPr id="7" name="Содержимое 5" descr="красношапочк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75" y="2708275"/>
            <a:ext cx="5567363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8" descr="Картинка 0 из 208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Рисунок 34" descr="книга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5638" y="214313"/>
            <a:ext cx="510857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316913" y="60848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3200" y="490538"/>
            <a:ext cx="4572000" cy="60944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Он дружок зверям и детям,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Он живое существо,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Но таких на белом свете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Больше нет ни одного.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Потому что он не птица,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Не тигренок, не лисица,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Не котенок, не щенок, 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Не волчонок, не сурок.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И известна всем давно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Эта милая мордашка</a:t>
            </a:r>
            <a:b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1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Он зовется… </a:t>
            </a: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endParaRPr lang="ru-RU" dirty="0">
              <a:latin typeface="+mn-lt"/>
            </a:endParaRPr>
          </a:p>
        </p:txBody>
      </p:sp>
      <p:pic>
        <p:nvPicPr>
          <p:cNvPr id="8" name="Содержимое 4" descr="чебурашк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60875" y="1785938"/>
            <a:ext cx="4535488" cy="37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0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950" y="1084263"/>
            <a:ext cx="63182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У отца был мальчик странный,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Необычный, деревянный.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У него был длинный нос.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Что за </a:t>
            </a: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мальчик? </a:t>
            </a: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Вот вопрос. </a:t>
            </a:r>
            <a:endParaRPr lang="ru-RU" dirty="0">
              <a:latin typeface="+mn-lt"/>
            </a:endParaRPr>
          </a:p>
        </p:txBody>
      </p:sp>
      <p:pic>
        <p:nvPicPr>
          <p:cNvPr id="7" name="Содержимое 5" descr="buratino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6113" y="1868488"/>
            <a:ext cx="34178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8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0825" y="296863"/>
            <a:ext cx="5743575" cy="25860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Ждали маму с молоком,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А пустили волка в дом.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Кем же были эти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Маленькие дети? </a:t>
            </a:r>
            <a:br>
              <a:rPr lang="ru-RU" sz="36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endParaRPr lang="ru-RU" dirty="0">
              <a:latin typeface="+mn-lt"/>
            </a:endParaRPr>
          </a:p>
        </p:txBody>
      </p:sp>
      <p:pic>
        <p:nvPicPr>
          <p:cNvPr id="8" name="Содержимое 4" descr="волк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2850" y="1058863"/>
            <a:ext cx="39243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семеро козлят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4500" y="3068638"/>
            <a:ext cx="4211638" cy="337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938" y="-50800"/>
            <a:ext cx="9144001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825" y="284163"/>
            <a:ext cx="7129463" cy="3324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Она на балу никогда не бывала,</a:t>
            </a:r>
            <a:b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Чистила, мыла, варила и пряла,</a:t>
            </a:r>
            <a:b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Когда же случилось попасть ей на бал,</a:t>
            </a:r>
            <a:b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То голову принц от любви потерял.</a:t>
            </a:r>
            <a:b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Она башмачок потеряла тогда же!</a:t>
            </a:r>
            <a:b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Что это за сказка? Кто мне подскажет? </a:t>
            </a:r>
            <a:br>
              <a:rPr lang="ru-RU" sz="32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endParaRPr lang="ru-RU" dirty="0">
              <a:latin typeface="+mn-lt"/>
            </a:endParaRPr>
          </a:p>
        </p:txBody>
      </p:sp>
      <p:pic>
        <p:nvPicPr>
          <p:cNvPr id="10" name="Содержимое 7" descr="золу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81850" y="-50800"/>
            <a:ext cx="19812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zolushka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51050" y="3403600"/>
            <a:ext cx="43211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9874" name="Picture 2" descr="C:\Users\Toshiba\Загрузки\0_5ffa6_8f377b36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5588" cy="6858000"/>
          </a:xfrm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6913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9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275" y="88900"/>
            <a:ext cx="9045575" cy="673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8" descr="Картинка 0 из 208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6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78863" y="62452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Рисунок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-100013"/>
            <a:ext cx="9288463" cy="702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0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4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0825" y="207963"/>
            <a:ext cx="4097338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Терпенье и труд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738" y="217488"/>
            <a:ext cx="4097337" cy="5857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сё перетрут.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850" y="787400"/>
            <a:ext cx="4240213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Сила сломит всё,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71913" y="798513"/>
            <a:ext cx="4097337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ум – силу.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825" y="1382713"/>
            <a:ext cx="5900738" cy="5857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Дерево дорого плодами,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0200" y="1976438"/>
            <a:ext cx="4767263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человек – делами.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0838" y="2559050"/>
            <a:ext cx="4398962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Шутке – минутка,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40225" y="2549525"/>
            <a:ext cx="4097338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делу – час.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509588" y="3275013"/>
            <a:ext cx="4097338" cy="5857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труда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54213" y="3860800"/>
            <a:ext cx="7380287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 вынешь и рыбку из пруда.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5263" y="4587875"/>
            <a:ext cx="4368800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 друга – ищи,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48163" y="4587875"/>
            <a:ext cx="4400550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нашёл – береги.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6388" y="5216525"/>
            <a:ext cx="456882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Сперва аз да буки,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64063" y="5219700"/>
            <a:ext cx="4097337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там и науки.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6388" y="5805488"/>
            <a:ext cx="4095750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Грамоте учиться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40225" y="5805488"/>
            <a:ext cx="4738688" cy="5857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сегда пригодится.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7042" name="Picture 2" descr="C:\Users\Toshiba\Загрузки\0_5ffa6_8f377b36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5588" cy="6858000"/>
          </a:xfrm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6913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7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38" y="250825"/>
            <a:ext cx="9155112" cy="640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8" descr="Картинка 0 из 208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13" descr="arg-a-25-trans-y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3550" y="2941638"/>
            <a:ext cx="1500188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5" descr="arg-o-25-trans-y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51663" y="3284538"/>
            <a:ext cx="201612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6" descr="arg-m-25-trans-y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769938"/>
            <a:ext cx="1584325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7" descr="arg-b-25-trans-y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32013" y="5129213"/>
            <a:ext cx="1303337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8" descr="arg-h-25-trans-y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16563" y="5143500"/>
            <a:ext cx="1350962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4" descr="arg-k-25-trans-y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61950" y="682625"/>
            <a:ext cx="1571625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5" descr="arg-c-25-trans-y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419475" y="39688"/>
            <a:ext cx="1944688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415338" y="6275388"/>
            <a:ext cx="538162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Рисунок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717800" y="1393825"/>
            <a:ext cx="359886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7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0114" name="Picture 2" descr="C:\Users\Toshiba\Загрузки\0_5ffa6_8f377b36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5588" cy="6858000"/>
          </a:xfrm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6913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8" descr="Картинка 0 из 208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8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16913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0" name="Рисунок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7892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3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Рисунок 3" descr="1227126544_buratino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22225" y="0"/>
            <a:ext cx="9166225" cy="6858000"/>
          </a:xfr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2788" y="1268413"/>
            <a:ext cx="5499100" cy="2339975"/>
          </a:xfrm>
          <a:prstGeom prst="rect">
            <a:avLst/>
          </a:prstGeom>
          <a:noFill/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956550" y="59499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8" descr="Картинка 0 из 208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16913" y="62753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6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177800"/>
            <a:ext cx="867251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8" descr="Картинка 0 из 208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Рисунок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2863" y="0"/>
            <a:ext cx="9186863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243888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17463"/>
            <a:ext cx="5056188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8" descr="Картинка 0 из 20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Прямоугольник 6"/>
          <p:cNvSpPr>
            <a:spLocks noChangeArrowheads="1"/>
          </p:cNvSpPr>
          <p:nvPr/>
        </p:nvSpPr>
        <p:spPr bwMode="auto">
          <a:xfrm>
            <a:off x="4564063" y="500063"/>
            <a:ext cx="185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rgbClr val="800080"/>
                </a:solidFill>
                <a:latin typeface="Constantia" pitchFamily="18" charset="0"/>
              </a:rPr>
              <a:t/>
            </a:r>
            <a:br>
              <a:rPr lang="ru-RU" sz="1600">
                <a:solidFill>
                  <a:srgbClr val="800080"/>
                </a:solidFill>
                <a:latin typeface="Constantia" pitchFamily="18" charset="0"/>
              </a:rPr>
            </a:br>
            <a:endParaRPr lang="ru-RU" sz="1600" i="1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Содержимое 3" descr="гадкий утенок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4638" y="1935163"/>
            <a:ext cx="605472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39750" y="404813"/>
            <a:ext cx="7993063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Гадкий цыплёнок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750" y="404813"/>
            <a:ext cx="7993063" cy="1136650"/>
          </a:xfrm>
          <a:prstGeom prst="rect">
            <a:avLst/>
          </a:prstGeom>
          <a:solidFill>
            <a:srgbClr val="FFA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6600" b="1">
                <a:solidFill>
                  <a:srgbClr val="00B050"/>
                </a:solidFill>
                <a:ea typeface="Aharoni"/>
                <a:cs typeface="Aharoni"/>
              </a:rPr>
              <a:t>Гадкий утёнок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829</TotalTime>
  <Words>383</Words>
  <Application>Microsoft Office PowerPoint</Application>
  <PresentationFormat>Экран (4:3)</PresentationFormat>
  <Paragraphs>119</Paragraphs>
  <Slides>42</Slides>
  <Notes>36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51" baseType="lpstr">
      <vt:lpstr>Constantia</vt:lpstr>
      <vt:lpstr>Arial</vt:lpstr>
      <vt:lpstr>Calibri</vt:lpstr>
      <vt:lpstr>Wingdings 2</vt:lpstr>
      <vt:lpstr>Times New Roman</vt:lpstr>
      <vt:lpstr>Impact</vt:lpstr>
      <vt:lpstr>Aharoni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TOSHIBA</dc:creator>
  <cp:lastModifiedBy>User</cp:lastModifiedBy>
  <cp:revision>102</cp:revision>
  <cp:lastPrinted>2012-04-12T18:21:20Z</cp:lastPrinted>
  <dcterms:created xsi:type="dcterms:W3CDTF">2012-04-09T17:45:45Z</dcterms:created>
  <dcterms:modified xsi:type="dcterms:W3CDTF">2013-12-08T12:52:10Z</dcterms:modified>
</cp:coreProperties>
</file>