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tags/tag2.xml" ContentType="application/vnd.openxmlformats-officedocument.presentationml.tags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21"/>
  </p:notesMasterIdLst>
  <p:sldIdLst>
    <p:sldId id="257" r:id="rId2"/>
    <p:sldId id="271" r:id="rId3"/>
    <p:sldId id="262" r:id="rId4"/>
    <p:sldId id="305" r:id="rId5"/>
    <p:sldId id="302" r:id="rId6"/>
    <p:sldId id="303" r:id="rId7"/>
    <p:sldId id="304" r:id="rId8"/>
    <p:sldId id="306" r:id="rId9"/>
    <p:sldId id="287" r:id="rId10"/>
    <p:sldId id="288" r:id="rId11"/>
    <p:sldId id="282" r:id="rId12"/>
    <p:sldId id="281" r:id="rId13"/>
    <p:sldId id="289" r:id="rId14"/>
    <p:sldId id="307" r:id="rId15"/>
    <p:sldId id="290" r:id="rId16"/>
    <p:sldId id="291" r:id="rId17"/>
    <p:sldId id="292" r:id="rId18"/>
    <p:sldId id="294" r:id="rId19"/>
    <p:sldId id="293" r:id="rId20"/>
  </p:sldIdLst>
  <p:sldSz cx="9144000" cy="6858000" type="screen4x3"/>
  <p:notesSz cx="6858000" cy="9144000"/>
  <p:custDataLst>
    <p:tags r:id="rId22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A20000"/>
    <a:srgbClr val="FFCDFF"/>
    <a:srgbClr val="65D7FF"/>
    <a:srgbClr val="FAD3CA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76" autoAdjust="0"/>
    <p:restoredTop sz="94660"/>
  </p:normalViewPr>
  <p:slideViewPr>
    <p:cSldViewPr snapToGrid="0">
      <p:cViewPr>
        <p:scale>
          <a:sx n="60" d="100"/>
          <a:sy n="60" d="100"/>
        </p:scale>
        <p:origin x="-714" y="-1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gs" Target="tags/tag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F130C46-8431-4BC4-80B5-FDCACE81D375}" type="datetimeFigureOut">
              <a:rPr lang="ru-RU" smtClean="0"/>
              <a:pPr/>
              <a:t>10.11.2013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925E6D7-225E-4F6B-B9A9-6C56A23FEBE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30410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mtClean="0"/>
              <a:t>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191AEC-B061-459D-B288-5DE52C3845A4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0820254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25E6D7-225E-4F6B-B9A9-6C56A23FEBEC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008649-D62E-4920-8701-B4263CDBF1DF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25E6D7-225E-4F6B-B9A9-6C56A23FEBEC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25E6D7-225E-4F6B-B9A9-6C56A23FEBEC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1BE784-5EB2-4FE3-A000-2F60052B8F45}" type="datetimeFigureOut">
              <a:rPr lang="ru-RU" smtClean="0"/>
              <a:pPr/>
              <a:t>10.11.2013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3ECD38-EAB2-4039-8FE0-DAC768E227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trips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1BE784-5EB2-4FE3-A000-2F60052B8F45}" type="datetimeFigureOut">
              <a:rPr lang="ru-RU" smtClean="0"/>
              <a:pPr/>
              <a:t>10.11.2013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3ECD38-EAB2-4039-8FE0-DAC768E227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trips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1BE784-5EB2-4FE3-A000-2F60052B8F45}" type="datetimeFigureOut">
              <a:rPr lang="ru-RU" smtClean="0"/>
              <a:pPr/>
              <a:t>10.11.2013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3ECD38-EAB2-4039-8FE0-DAC768E227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trips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1BE784-5EB2-4FE3-A000-2F60052B8F45}" type="datetimeFigureOut">
              <a:rPr lang="ru-RU" smtClean="0"/>
              <a:pPr/>
              <a:t>10.11.2013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3ECD38-EAB2-4039-8FE0-DAC768E227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trips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1BE784-5EB2-4FE3-A000-2F60052B8F45}" type="datetimeFigureOut">
              <a:rPr lang="ru-RU" smtClean="0"/>
              <a:pPr/>
              <a:t>10.11.2013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3ECD38-EAB2-4039-8FE0-DAC768E227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trips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1BE784-5EB2-4FE3-A000-2F60052B8F45}" type="datetimeFigureOut">
              <a:rPr lang="ru-RU" smtClean="0"/>
              <a:pPr/>
              <a:t>10.11.2013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3ECD38-EAB2-4039-8FE0-DAC768E227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trips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1BE784-5EB2-4FE3-A000-2F60052B8F45}" type="datetimeFigureOut">
              <a:rPr lang="ru-RU" smtClean="0"/>
              <a:pPr/>
              <a:t>10.11.2013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3ECD38-EAB2-4039-8FE0-DAC768E227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trips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1BE784-5EB2-4FE3-A000-2F60052B8F45}" type="datetimeFigureOut">
              <a:rPr lang="ru-RU" smtClean="0"/>
              <a:pPr/>
              <a:t>10.11.2013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3ECD38-EAB2-4039-8FE0-DAC768E227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trips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1BE784-5EB2-4FE3-A000-2F60052B8F45}" type="datetimeFigureOut">
              <a:rPr lang="ru-RU" smtClean="0"/>
              <a:pPr/>
              <a:t>10.11.2013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3ECD38-EAB2-4039-8FE0-DAC768E227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trips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1BE784-5EB2-4FE3-A000-2F60052B8F45}" type="datetimeFigureOut">
              <a:rPr lang="ru-RU" smtClean="0"/>
              <a:pPr/>
              <a:t>10.11.2013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3ECD38-EAB2-4039-8FE0-DAC768E227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trips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1BE784-5EB2-4FE3-A000-2F60052B8F45}" type="datetimeFigureOut">
              <a:rPr lang="ru-RU" smtClean="0"/>
              <a:pPr/>
              <a:t>10.11.2013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3ECD38-EAB2-4039-8FE0-DAC768E227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trips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1BE784-5EB2-4FE3-A000-2F60052B8F45}" type="datetimeFigureOut">
              <a:rPr lang="ru-RU" smtClean="0"/>
              <a:pPr/>
              <a:t>10.11.2013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3ECD38-EAB2-4039-8FE0-DAC768E2277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ransition spd="slow">
    <p:strips/>
  </p:transition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9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10.xml"/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2.xml"/><Relationship Id="rId6" Type="http://schemas.openxmlformats.org/officeDocument/2006/relationships/slide" Target="slide3.xml"/><Relationship Id="rId5" Type="http://schemas.openxmlformats.org/officeDocument/2006/relationships/image" Target="../media/image55.jpeg"/><Relationship Id="rId4" Type="http://schemas.openxmlformats.org/officeDocument/2006/relationships/image" Target="../media/image19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8.png"/><Relationship Id="rId3" Type="http://schemas.openxmlformats.org/officeDocument/2006/relationships/slideLayout" Target="../slideLayouts/slideLayout6.xml"/><Relationship Id="rId7" Type="http://schemas.openxmlformats.org/officeDocument/2006/relationships/image" Target="../media/image57.png"/><Relationship Id="rId2" Type="http://schemas.openxmlformats.org/officeDocument/2006/relationships/audio" Target="file:///C:\Documents%20and%20Settings\Admin\&#1056;&#1072;&#1073;&#1086;&#1095;&#1080;&#1081;%20&#1089;&#1090;&#1086;&#1083;\&#1050;&#1080;&#1088;&#1080;&#1083;&#1083;&#1086;&#1074;&#1072;%20&#1056;.&#1055;.%20&#1042;%20&#1089;&#1090;&#1088;&#1072;&#1085;&#1077;%20&#1042;&#1080;&#1085;&#1085;&#1080;%20&#1055;&#1091;&#1093;&#1072;\&#1055;&#1088;&#1077;&#1079;&#1077;&#1085;&#1090;&#1072;&#1094;&#1080;&#1103;.&#1056;&#1056;&#1058;\Vinni.mp3" TargetMode="External"/><Relationship Id="rId1" Type="http://schemas.openxmlformats.org/officeDocument/2006/relationships/video" Target="file:///C:\Documents%20and%20Settings\Admin\&#1056;&#1072;&#1073;&#1086;&#1095;&#1080;&#1081;%20&#1089;&#1090;&#1086;&#1083;\&#1050;&#1080;&#1088;&#1080;&#1083;&#1083;&#1086;&#1074;&#1072;%20&#1056;.&#1055;.%20&#1042;%20&#1089;&#1090;&#1088;&#1072;&#1085;&#1077;%20&#1042;&#1080;&#1085;&#1085;&#1080;%20&#1055;&#1091;&#1093;&#1072;\&#1055;&#1088;&#1077;&#1079;&#1077;&#1085;&#1090;&#1072;&#1094;&#1080;&#1103;.&#1056;&#1056;&#1058;\video1.wmv" TargetMode="External"/><Relationship Id="rId6" Type="http://schemas.openxmlformats.org/officeDocument/2006/relationships/image" Target="../media/image19.jpeg"/><Relationship Id="rId5" Type="http://schemas.openxmlformats.org/officeDocument/2006/relationships/slide" Target="slide12.xml"/><Relationship Id="rId4" Type="http://schemas.openxmlformats.org/officeDocument/2006/relationships/image" Target="../media/image56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hyperlink" Target="http://flashdozor.ru/play-11727.html" TargetMode="External"/><Relationship Id="rId13" Type="http://schemas.openxmlformats.org/officeDocument/2006/relationships/slide" Target="slide13.xml"/><Relationship Id="rId3" Type="http://schemas.openxmlformats.org/officeDocument/2006/relationships/image" Target="../media/image56.jpeg"/><Relationship Id="rId7" Type="http://schemas.openxmlformats.org/officeDocument/2006/relationships/hyperlink" Target="http://flashdozor.ru/play-11541.html" TargetMode="External"/><Relationship Id="rId12" Type="http://schemas.openxmlformats.org/officeDocument/2006/relationships/image" Target="../media/image60.jpeg"/><Relationship Id="rId2" Type="http://schemas.openxmlformats.org/officeDocument/2006/relationships/slideLayout" Target="../slideLayouts/slideLayout6.xml"/><Relationship Id="rId1" Type="http://schemas.openxmlformats.org/officeDocument/2006/relationships/video" Target="file:///C:\Documents%20and%20Settings\Admin\&#1056;&#1072;&#1073;&#1086;&#1095;&#1080;&#1081;%20&#1089;&#1090;&#1086;&#1083;\&#1050;&#1080;&#1088;&#1080;&#1083;&#1083;&#1086;&#1074;&#1072;%20&#1056;.&#1055;.%20&#1042;%20&#1089;&#1090;&#1088;&#1072;&#1085;&#1077;%20&#1042;&#1080;&#1085;&#1085;&#1080;%20&#1055;&#1091;&#1093;&#1072;\&#1055;&#1088;&#1077;&#1079;&#1077;&#1085;&#1090;&#1072;&#1094;&#1080;&#1103;.&#1056;&#1056;&#1058;\video2.wmv" TargetMode="External"/><Relationship Id="rId6" Type="http://schemas.openxmlformats.org/officeDocument/2006/relationships/hyperlink" Target="http://flashdozor.ru/play-11552.html" TargetMode="External"/><Relationship Id="rId11" Type="http://schemas.openxmlformats.org/officeDocument/2006/relationships/hyperlink" Target="http://flashdozor.ru/play-11670.html" TargetMode="External"/><Relationship Id="rId5" Type="http://schemas.openxmlformats.org/officeDocument/2006/relationships/hyperlink" Target="http://flashdozor.ru/play-11672.html" TargetMode="External"/><Relationship Id="rId10" Type="http://schemas.openxmlformats.org/officeDocument/2006/relationships/hyperlink" Target="http://flashdozor.ru/play-11674.html" TargetMode="External"/><Relationship Id="rId4" Type="http://schemas.openxmlformats.org/officeDocument/2006/relationships/image" Target="../media/image59.png"/><Relationship Id="rId9" Type="http://schemas.openxmlformats.org/officeDocument/2006/relationships/hyperlink" Target="http://flashdozor.ru/play-11669.html" TargetMode="External"/><Relationship Id="rId14" Type="http://schemas.openxmlformats.org/officeDocument/2006/relationships/image" Target="../media/image19.jpe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7.jpeg"/><Relationship Id="rId3" Type="http://schemas.openxmlformats.org/officeDocument/2006/relationships/image" Target="../media/image62.jpeg"/><Relationship Id="rId7" Type="http://schemas.openxmlformats.org/officeDocument/2006/relationships/image" Target="../media/image66.jpeg"/><Relationship Id="rId12" Type="http://schemas.openxmlformats.org/officeDocument/2006/relationships/slide" Target="slide3.xml"/><Relationship Id="rId2" Type="http://schemas.openxmlformats.org/officeDocument/2006/relationships/image" Target="../media/image61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5.jpeg"/><Relationship Id="rId11" Type="http://schemas.openxmlformats.org/officeDocument/2006/relationships/image" Target="../media/image70.jpeg"/><Relationship Id="rId5" Type="http://schemas.openxmlformats.org/officeDocument/2006/relationships/image" Target="../media/image64.jpeg"/><Relationship Id="rId10" Type="http://schemas.openxmlformats.org/officeDocument/2006/relationships/image" Target="../media/image69.jpeg"/><Relationship Id="rId4" Type="http://schemas.openxmlformats.org/officeDocument/2006/relationships/image" Target="../media/image63.jpeg"/><Relationship Id="rId9" Type="http://schemas.openxmlformats.org/officeDocument/2006/relationships/image" Target="../media/image68.jpe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7.jpeg"/><Relationship Id="rId13" Type="http://schemas.openxmlformats.org/officeDocument/2006/relationships/image" Target="../media/image82.jpeg"/><Relationship Id="rId18" Type="http://schemas.openxmlformats.org/officeDocument/2006/relationships/image" Target="../media/image87.jpeg"/><Relationship Id="rId3" Type="http://schemas.openxmlformats.org/officeDocument/2006/relationships/image" Target="../media/image72.png"/><Relationship Id="rId21" Type="http://schemas.openxmlformats.org/officeDocument/2006/relationships/image" Target="../media/image19.jpeg"/><Relationship Id="rId7" Type="http://schemas.openxmlformats.org/officeDocument/2006/relationships/image" Target="../media/image76.jpeg"/><Relationship Id="rId12" Type="http://schemas.openxmlformats.org/officeDocument/2006/relationships/image" Target="../media/image81.jpeg"/><Relationship Id="rId17" Type="http://schemas.openxmlformats.org/officeDocument/2006/relationships/image" Target="../media/image86.jpeg"/><Relationship Id="rId2" Type="http://schemas.openxmlformats.org/officeDocument/2006/relationships/image" Target="../media/image71.jpeg"/><Relationship Id="rId16" Type="http://schemas.openxmlformats.org/officeDocument/2006/relationships/image" Target="../media/image85.jpeg"/><Relationship Id="rId20" Type="http://schemas.openxmlformats.org/officeDocument/2006/relationships/slide" Target="slide15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75.jpeg"/><Relationship Id="rId11" Type="http://schemas.openxmlformats.org/officeDocument/2006/relationships/image" Target="../media/image80.jpeg"/><Relationship Id="rId5" Type="http://schemas.openxmlformats.org/officeDocument/2006/relationships/image" Target="../media/image74.png"/><Relationship Id="rId15" Type="http://schemas.openxmlformats.org/officeDocument/2006/relationships/image" Target="../media/image84.jpeg"/><Relationship Id="rId10" Type="http://schemas.openxmlformats.org/officeDocument/2006/relationships/image" Target="../media/image79.jpeg"/><Relationship Id="rId19" Type="http://schemas.openxmlformats.org/officeDocument/2006/relationships/slide" Target="slide3.xml"/><Relationship Id="rId4" Type="http://schemas.openxmlformats.org/officeDocument/2006/relationships/image" Target="../media/image73.jpeg"/><Relationship Id="rId9" Type="http://schemas.openxmlformats.org/officeDocument/2006/relationships/image" Target="../media/image78.jpeg"/><Relationship Id="rId14" Type="http://schemas.openxmlformats.org/officeDocument/2006/relationships/image" Target="../media/image83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hyperlink" Target="http://062012.imgbb.ru/b/0/a/b0aad48a5b0333105fb47ce063ab43f3.jpg" TargetMode="External"/><Relationship Id="rId13" Type="http://schemas.openxmlformats.org/officeDocument/2006/relationships/hyperlink" Target="http://images.yandex.ru/yandsearch?source=wiz&amp;img_url=http://cs10257.userapi.com/u160132411/e_86324972.jpg&amp;uinfo=sw-1007-sh-619-fw-782-fh-448-pd-1&amp;p=1&amp;text=%D0%BA%D0%B0%D1%80%D1%82%D0%B0%20%D0%B2%D0%B5%D0%BB%D0%B8%D0%BA%D0%BE%D0%B1%D1%80%D0%B8%D1%82%D0%B0%D0%BD%D0%B8%D0%B8&amp;noreask=1&amp;pos=57&amp;rpt=simage&amp;lr=15" TargetMode="External"/><Relationship Id="rId18" Type="http://schemas.openxmlformats.org/officeDocument/2006/relationships/hyperlink" Target="http://images.yandex.ru/yandsearch?p=4&amp;text=%D0%BF%D0%BE%D1%80%D1%82%D1%80%D0%B5%D1%82%20%D1%81%D0%B5%D0%BC%D1%8C%D0%B8%20%D0%B1%D1%80%D0%B8%D1%82%D0%B0%D0%BD%D1%81%D0%BA%D0%BE%D0%B9%20%D0%BA%D0%BE%D1%80%D0%BE%D0%BB%D0%B5%D0%B2%D1%8B&amp;pos=124&amp;uinfo=sw-1007-sh-576-fw-782-fh-448-pd-1&amp;rpt=simage&amp;img_url=http://www.isok.ru/img/full/3a67f44ee1d7ec95a4dd0012001950e4.jpg" TargetMode="External"/><Relationship Id="rId3" Type="http://schemas.openxmlformats.org/officeDocument/2006/relationships/hyperlink" Target="http://image.lang-8.com/w0_h0/f9c92bb415cfc1057a68cfb5c126380872d87572.jpg" TargetMode="External"/><Relationship Id="rId21" Type="http://schemas.openxmlformats.org/officeDocument/2006/relationships/hyperlink" Target="http://jetsetter.ua/data/storys/92/42/9242_111263_1356510138.jpg" TargetMode="External"/><Relationship Id="rId7" Type="http://schemas.openxmlformats.org/officeDocument/2006/relationships/hyperlink" Target="http://alltoys.com.ua/images/news/963/ee5a8bacd7a0b641a70c6110.L.jpg" TargetMode="External"/><Relationship Id="rId12" Type="http://schemas.openxmlformats.org/officeDocument/2006/relationships/hyperlink" Target="http://images.yandex.ru/yandsearch?source=wiz&amp;uinfo=sw-1007-sh-576-fw-782-fh-448-pd-1&amp;p=13&amp;text=%D0%BA%D0%B0%D1%80%D1%82%D0%B0%20%D0%B2%D0%B5%D0%BB%D0%B8%D0%BA%D0%BE%D0%B1%D1%80%D0%B8%D1%82%D0%B0%D0%BD%D0%B8%D0%B8&amp;noreask=1&amp;pos=419&amp;rpt=simage&amp;lr=15&amp;img_url=http://www.moe-online.ru/image/user/image/21212_s0.jpg" TargetMode="External"/><Relationship Id="rId17" Type="http://schemas.openxmlformats.org/officeDocument/2006/relationships/hyperlink" Target="http://images.yandex.ru/yandsearch?p=3&amp;text=%D0%BF%D0%BE%D1%80%D1%82%D1%80%D0%B5%D1%82%20%D1%81%D0%B5%D0%BC%D1%8C%D0%B8%20%D0%B1%D1%80%D0%B8%D1%82%D0%B0%D0%BD%D1%81%D0%BA%D0%BE%D0%B9%20%D0%BA%D0%BE%D1%80%D0%BE%D0%BB%D0%B5%D0%B2%D1%8B&amp;pos=103&amp;uinfo=sw-1007-sh-576-fw-782-fh-448-pd-1&amp;rpt=simage&amp;img_url=http://wscdn.bbc.co.uk/worldservice/ic/106x60/www.bbc.co.uk/worldservice/assets/images/2011/04/30/110430154240_wedding_pic2.jpg" TargetMode="External"/><Relationship Id="rId2" Type="http://schemas.openxmlformats.org/officeDocument/2006/relationships/hyperlink" Target="http://avtocheh.ru/assets/images/Catalog/acses/forChildren/Disney--28106.jpg" TargetMode="External"/><Relationship Id="rId16" Type="http://schemas.openxmlformats.org/officeDocument/2006/relationships/hyperlink" Target="4cf6eb0d5b5deb3a7ae89af57d4638c.jpg" TargetMode="External"/><Relationship Id="rId20" Type="http://schemas.openxmlformats.org/officeDocument/2006/relationships/hyperlink" Target="http://images.yandex.ru/yandsearch?p=8&amp;text=%D0%BF%D0%BE%D1%80%D1%82%D1%80%D0%B5%D1%82%20%D1%81%D0%B5%D0%BC%D1%8C%D0%B8%20%D0%B1%D1%80%D0%B8%D1%82%D0%B0%D0%BD%D1%81%D0%BA%D0%BE%D0%B9%20%D0%BA%D0%BE%D1%80%D0%BE%D0%BB%D0%B5%D0%B2%D1%8B&amp;pos=255&amp;uinfo=sw-1007-sh-576-fw-782-fh-448-pd-1&amp;rpt=simage&amp;img_url=http://www.edukation.com.ua/upload_news/371/2803_3_1332943967.jpg" TargetMode="External"/><Relationship Id="rId1" Type="http://schemas.openxmlformats.org/officeDocument/2006/relationships/slideLayout" Target="../slideLayouts/slideLayout9.xml"/><Relationship Id="rId6" Type="http://schemas.openxmlformats.org/officeDocument/2006/relationships/hyperlink" Target="http://mygalaxy.com.ua/images/items/big/613.jpg" TargetMode="External"/><Relationship Id="rId11" Type="http://schemas.openxmlformats.org/officeDocument/2006/relationships/hyperlink" Target="http://images.yandex.ru/yandsearch?p=8&amp;text=%D0%B8%D0%BD%D1%82%D0%B5%D1%80%D0%B5%D1%81%D0%BD%D1%8B%D0%B5%20%D0%BA%D0%B0%D1%80%D1%82%D0%B8%D0%BD%D0%BA%D0%B8%20%D0%B2%D0%B8%D0%BD%D0%BD%D0%B8-%D0%BF%D1%83%D1%85%D0%B0&amp;pos=268&amp;uinfo=sw-1007-sh-576-fw-782-fh-448-pd-1&amp;rpt=simage&amp;img_url=http://www.otoys.ru/picturesNew/john/JHN-54550-50550_1.jpg" TargetMode="External"/><Relationship Id="rId24" Type="http://schemas.openxmlformats.org/officeDocument/2006/relationships/hyperlink" Target="http://media.elsiglodetorreon.com.mx/g/2003/06/12675.jpeg" TargetMode="External"/><Relationship Id="rId5" Type="http://schemas.openxmlformats.org/officeDocument/2006/relationships/hyperlink" Target="http://engmaster.ru/content/book/screens/1317162182.jpg" TargetMode="External"/><Relationship Id="rId15" Type="http://schemas.openxmlformats.org/officeDocument/2006/relationships/hyperlink" Target="http://images.yandex.ru/yandsearch?source=wiz&amp;uinfo=sw-1007-sh-576-fw-782-fh-448-pd-1&amp;p=15&amp;text=%D0%BA%D0%B0%D1%80%D1%82%D0%B0%20%D0%B2%D0%B5%D0%BB%D0%B8%D0%BA%D0%BE%D0%B1%D1%80%D0%B8%D1%82%D0%B0%D0%BD%D0%B8%D0%B8&amp;noreask=1&amp;pos=450&amp;rpt=simage&amp;lr=15&amp;img_url=http://www.kniga.ru/upload/covers/a4c/a4cf6eb0d5b5deb3a7ae89af57d4638c.jpg" TargetMode="External"/><Relationship Id="rId23" Type="http://schemas.openxmlformats.org/officeDocument/2006/relationships/hyperlink" Target="http://www.thepunch.com.au/images/uploads/Officialweddingmain.gif" TargetMode="External"/><Relationship Id="rId10" Type="http://schemas.openxmlformats.org/officeDocument/2006/relationships/hyperlink" Target="http://images.yandex.ru/yandsearch?p=13&amp;text=%D0%B8%D0%BD%D1%82%D0%B5%D1%80%D0%B5%D1%81%D0%BD%D1%8B%D0%B5%20%D0%BA%D0%B0%D1%80%D1%82%D0%B8%D0%BD%D0%BA%D0%B8%20%D0%B2%D0%B8%D0%BD%D0%BD%D0%B8-%D0%BF%D1%83%D1%85%D0%B0&amp;pos=390&amp;uinfo=sw-1007-sh-576-fw-782-fh-448-pd-1&amp;rpt=simage&amp;img_url=http://s2.rimg.info/ebcfff67a0bff77bbed0105265cd2948.gif" TargetMode="External"/><Relationship Id="rId19" Type="http://schemas.openxmlformats.org/officeDocument/2006/relationships/hyperlink" Target="fw-782-fh-448-pd-1&amp;rpt=simage&amp;img_url=http:/www.isok.ru/img/full/3a67f44ee1d7ec95a4dd0012001950e4.jpg" TargetMode="External"/><Relationship Id="rId4" Type="http://schemas.openxmlformats.org/officeDocument/2006/relationships/hyperlink" Target="http://www.alexandersschool.com/images/poster-img14.jpg" TargetMode="External"/><Relationship Id="rId9" Type="http://schemas.openxmlformats.org/officeDocument/2006/relationships/hyperlink" Target="http://img1.liveinternet.ru/images/attach/c/2/66/724/66724866_preview.jpg" TargetMode="External"/><Relationship Id="rId14" Type="http://schemas.openxmlformats.org/officeDocument/2006/relationships/hyperlink" Target="http://images.yandex.ru/yandsearch?source=wiz&amp;uinfo=sw-1007-sh-576-fw-782-fh-448-pd-1&amp;p=25&amp;text=%D0%BA%D0%B0%D1%80%D1%82%D0%B0%20%D0%B2%D0%B5%D0%BB%D0%B8%D0%BA%D0%BE%D0%B1%D1%80%D0%B8%D1%82%D0%B0%D0%BD%D0%B8%D0%B8&amp;noreask=1&amp;pos=778&amp;rpt=simage&amp;lr=15&amp;img_url=http://900igr.net/datas/anglijskij-jazyk/Velikobritanija/0012-012-V-nashi-dni-v-Velikobritanii-zhivet-Koroleva-Elizaveta-II.jpg" TargetMode="External"/><Relationship Id="rId22" Type="http://schemas.openxmlformats.org/officeDocument/2006/relationships/hyperlink" Target="http://teiuby.eu/wp-content/plugins/rss-poster/cache/56bb8_530393.jpg" TargetMode="External"/></Relationships>
</file>

<file path=ppt/slides/_rels/slide17.xml.rels><?xml version="1.0" encoding="UTF-8" standalone="yes"?>
<Relationships xmlns="http://schemas.openxmlformats.org/package/2006/relationships"><Relationship Id="rId13" Type="http://schemas.openxmlformats.org/officeDocument/2006/relationships/hyperlink" Target="http://www.vzmakh.ru/primary_school/StJohnHill.html" TargetMode="External"/><Relationship Id="rId18" Type="http://schemas.openxmlformats.org/officeDocument/2006/relationships/hyperlink" Target="http://englandcountry.net/wpcontent/uploads/2013/04/23.2_bignews_121_1310085282341_969.jpg" TargetMode="External"/><Relationship Id="rId26" Type="http://schemas.openxmlformats.org/officeDocument/2006/relationships/hyperlink" Target="http://www.kgse.de/images/10_Schuluniform_ltereMdchen.jpg" TargetMode="External"/><Relationship Id="rId39" Type="http://schemas.openxmlformats.org/officeDocument/2006/relationships/hyperlink" Target="http://flashdozor.ru/play-11672.html" TargetMode="External"/><Relationship Id="rId3" Type="http://schemas.openxmlformats.org/officeDocument/2006/relationships/hyperlink" Target="http://www.votpusk.ru/country/dostoprim_info.asp?ID=2480" TargetMode="External"/><Relationship Id="rId21" Type="http://schemas.openxmlformats.org/officeDocument/2006/relationships/hyperlink" Target="http://cfile217.uf.daum.net/image/14592E4F4D5117DD04C03A" TargetMode="External"/><Relationship Id="rId34" Type="http://schemas.openxmlformats.org/officeDocument/2006/relationships/hyperlink" Target="http://flashdozor.ru/play-11541.html" TargetMode="External"/><Relationship Id="rId42" Type="http://schemas.openxmlformats.org/officeDocument/2006/relationships/hyperlink" Target="http://s43.radikal.ru/i100/1010/6c/557e3f4bfa93t.jpg" TargetMode="External"/><Relationship Id="rId47" Type="http://schemas.openxmlformats.org/officeDocument/2006/relationships/hyperlink" Target="http://www.e5.ru/image/big/06/22/oniks-tsvetyi-pm-21-20_5582206.jpg" TargetMode="External"/><Relationship Id="rId50" Type="http://schemas.openxmlformats.org/officeDocument/2006/relationships/hyperlink" Target="http://savepic.ru/4191843.jpg" TargetMode="External"/><Relationship Id="rId7" Type="http://schemas.openxmlformats.org/officeDocument/2006/relationships/hyperlink" Target="http://aksakal.info/uploads/posts/2012-09/1347504316_8.jpg" TargetMode="External"/><Relationship Id="rId12" Type="http://schemas.openxmlformats.org/officeDocument/2006/relationships/hyperlink" Target="http://studymir.com/directory/education-systems/uk.html" TargetMode="External"/><Relationship Id="rId17" Type="http://schemas.openxmlformats.org/officeDocument/2006/relationships/hyperlink" Target="http://www.excel.md/data/13/8837_4657_img2.jpg" TargetMode="External"/><Relationship Id="rId25" Type="http://schemas.openxmlformats.org/officeDocument/2006/relationships/hyperlink" Target="http://images.theglobeandmail.com/archives/RTGAM/images/20080922/campusPRIVUNIFORMS0922/private_uniform22sr2big.jpg" TargetMode="External"/><Relationship Id="rId33" Type="http://schemas.openxmlformats.org/officeDocument/2006/relationships/hyperlink" Target="http://www.youtube.com/watch?v=gVIFEVLzP4o" TargetMode="External"/><Relationship Id="rId38" Type="http://schemas.openxmlformats.org/officeDocument/2006/relationships/hyperlink" Target="http://flashdozor.ru/play-11674.html" TargetMode="External"/><Relationship Id="rId46" Type="http://schemas.openxmlformats.org/officeDocument/2006/relationships/hyperlink" Target="http://aurora-em.ru/site_shop/files/f_katalog_27/penal_1otdels_napmaliy_limpopo_babochki_200x200_1000.jpg" TargetMode="External"/><Relationship Id="rId2" Type="http://schemas.openxmlformats.org/officeDocument/2006/relationships/hyperlink" Target="http://www.vesnianka.ru/articles/Lections/UK/Posters/map4.png" TargetMode="External"/><Relationship Id="rId16" Type="http://schemas.openxmlformats.org/officeDocument/2006/relationships/hyperlink" Target="http://bbplus.spb.ru/deti/img/stj/2.jpg" TargetMode="External"/><Relationship Id="rId20" Type="http://schemas.openxmlformats.org/officeDocument/2006/relationships/hyperlink" Target="http://www.vzmakh.ru/primary_school/photo/English/Lessons/04.jpg" TargetMode="External"/><Relationship Id="rId29" Type="http://schemas.openxmlformats.org/officeDocument/2006/relationships/hyperlink" Target="http://3.bp.blogspot.com/-JqziCLKz0a0/UUZHJfiTqZI/AAAAAAABG7U/92vBoHhVlcY/s320/MATERIAL+ESCOLAR+Y+OFICINAS+(268).png" TargetMode="External"/><Relationship Id="rId41" Type="http://schemas.openxmlformats.org/officeDocument/2006/relationships/hyperlink" Target="http://s47.radikal.ru/i115/1210/b9/606d775fc5ef.jpg" TargetMode="External"/><Relationship Id="rId1" Type="http://schemas.openxmlformats.org/officeDocument/2006/relationships/slideLayout" Target="../slideLayouts/slideLayout9.xml"/><Relationship Id="rId6" Type="http://schemas.openxmlformats.org/officeDocument/2006/relationships/hyperlink" Target="http://goodgid.narod.ru/content/london/6.jpg" TargetMode="External"/><Relationship Id="rId11" Type="http://schemas.openxmlformats.org/officeDocument/2006/relationships/hyperlink" Target="http://infoolondone.com/wp-content/uploads/2013/05/londonskiy-zoopark.jpg" TargetMode="External"/><Relationship Id="rId24" Type="http://schemas.openxmlformats.org/officeDocument/2006/relationships/hyperlink" Target="http://forum.sibmama.ru/usrpx/75855/75855_t_191x325_Un_1.jpg" TargetMode="External"/><Relationship Id="rId32" Type="http://schemas.openxmlformats.org/officeDocument/2006/relationships/hyperlink" Target="http://aphorisms.su/pesni/pesni_iz_muljtfiljmov/kto_hodit_v_gosti_po_utram-vinni-puh.html" TargetMode="External"/><Relationship Id="rId37" Type="http://schemas.openxmlformats.org/officeDocument/2006/relationships/hyperlink" Target="http://flashdozor.ru/play-11521.html" TargetMode="External"/><Relationship Id="rId40" Type="http://schemas.openxmlformats.org/officeDocument/2006/relationships/hyperlink" Target="http://img2.krutomer.ru/jj/c9/5e/c95e144f2.jpg" TargetMode="External"/><Relationship Id="rId45" Type="http://schemas.openxmlformats.org/officeDocument/2006/relationships/hyperlink" Target="http://katrin-miller.ru/upload/502388cdb0fa8_schooluniformsUSA.jpg" TargetMode="External"/><Relationship Id="rId5" Type="http://schemas.openxmlformats.org/officeDocument/2006/relationships/hyperlink" Target="http://london.kiev.ua/images/phocagallery/trafalgar-square-in-london/thumbs/phoca_thumb_l_trafalgarskaya-ploshyad.jpg" TargetMode="External"/><Relationship Id="rId15" Type="http://schemas.openxmlformats.org/officeDocument/2006/relationships/hyperlink" Target="http://www.examen.ru/assets/images/Articles/boxhill-l.jpg" TargetMode="External"/><Relationship Id="rId23" Type="http://schemas.openxmlformats.org/officeDocument/2006/relationships/hyperlink" Target="http://katrin-miller.ru/articles/shkolnaya-forma-v-stranah-mira" TargetMode="External"/><Relationship Id="rId28" Type="http://schemas.openxmlformats.org/officeDocument/2006/relationships/hyperlink" Target="http://pic.1in.am/upimg/2012/11/21/arm135352683081.JPG" TargetMode="External"/><Relationship Id="rId36" Type="http://schemas.openxmlformats.org/officeDocument/2006/relationships/hyperlink" Target="http://flashdozor.ru/play-11552.html" TargetMode="External"/><Relationship Id="rId49" Type="http://schemas.openxmlformats.org/officeDocument/2006/relationships/hyperlink" Target="http://900igr.net/datai/predmety/SHkola.files/0021-023-Avtoruchka.jpg" TargetMode="External"/><Relationship Id="rId10" Type="http://schemas.openxmlformats.org/officeDocument/2006/relationships/hyperlink" Target="http://weekinlondon.ru/wp-content/uploads/british_museum_11.jpg" TargetMode="External"/><Relationship Id="rId19" Type="http://schemas.openxmlformats.org/officeDocument/2006/relationships/hyperlink" Target="http://www.eslteachersboard.com/webbbs/images/europe-schools/pic559.jpg" TargetMode="External"/><Relationship Id="rId31" Type="http://schemas.openxmlformats.org/officeDocument/2006/relationships/hyperlink" Target="http://www.youtube.com/watch?v=QQ1NZVsVp0Q" TargetMode="External"/><Relationship Id="rId44" Type="http://schemas.openxmlformats.org/officeDocument/2006/relationships/hyperlink" Target="http://mstream.biz/media/files_image_medium/user1/9c5c5b98ff847d6d6ca462e278ad6e1e.jpg" TargetMode="External"/><Relationship Id="rId4" Type="http://schemas.openxmlformats.org/officeDocument/2006/relationships/hyperlink" Target="http://vseprootpusk.ru/wordpress/wp-content/uploads/2012/01/BD_BDvorech.jpg" TargetMode="External"/><Relationship Id="rId9" Type="http://schemas.openxmlformats.org/officeDocument/2006/relationships/hyperlink" Target="http://sitetourism.com/uploads/images/default/_tauer.jpg" TargetMode="External"/><Relationship Id="rId14" Type="http://schemas.openxmlformats.org/officeDocument/2006/relationships/hyperlink" Target="http://www.stjohnsonthehill.co.uk/index.php/nurseries" TargetMode="External"/><Relationship Id="rId22" Type="http://schemas.openxmlformats.org/officeDocument/2006/relationships/hyperlink" Target="http://mir-i-pravda.ru/d/82930/d/1733576_6.jpg" TargetMode="External"/><Relationship Id="rId27" Type="http://schemas.openxmlformats.org/officeDocument/2006/relationships/hyperlink" Target="http://blog.candykid.ru/wp-content/uploads/2012/03/school_uniform_%D0%BD%D0%BE%D0%B2%D1%8B%D0%B9-%D1%80%D0%B0%D0%B7%D0%BC%D0%B5%D1%80.jpg" TargetMode="External"/><Relationship Id="rId30" Type="http://schemas.openxmlformats.org/officeDocument/2006/relationships/hyperlink" Target="http://www.fpm.com.ua/uploads/posts/2011-11/1322215323_image-47779.jpg" TargetMode="External"/><Relationship Id="rId35" Type="http://schemas.openxmlformats.org/officeDocument/2006/relationships/hyperlink" Target="http://flashdozor.ru/play-11727.html" TargetMode="External"/><Relationship Id="rId43" Type="http://schemas.openxmlformats.org/officeDocument/2006/relationships/hyperlink" Target="http://p1.pkcdn.com/%22What-do-you-think%22-handwritten-with-white-chalk-on-a-blackboard-622838.jpg" TargetMode="External"/><Relationship Id="rId48" Type="http://schemas.openxmlformats.org/officeDocument/2006/relationships/hyperlink" Target="http://cdn2.sima-land.ru/items/613/613602/0/140.jpg" TargetMode="External"/><Relationship Id="rId8" Type="http://schemas.openxmlformats.org/officeDocument/2006/relationships/hyperlink" Target="http://phototravelguide.ru/wp-content/uploads/2011/03/tauerskij-most-06.jpg" TargetMode="External"/><Relationship Id="rId51" Type="http://schemas.openxmlformats.org/officeDocument/2006/relationships/hyperlink" Target="http://engsuccess.ru/english-quotes01/" TargetMode="Externa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hyperlink" Target="http://sokrnarmira.ru/_si/36/15928315.jpg" TargetMode="External"/><Relationship Id="rId13" Type="http://schemas.openxmlformats.org/officeDocument/2006/relationships/hyperlink" Target="http://img-fotki.yandex.ru/get/4307/svetikhr.8c/0_2922f_18a22ac2_XL" TargetMode="External"/><Relationship Id="rId18" Type="http://schemas.openxmlformats.org/officeDocument/2006/relationships/hyperlink" Target="http://mp3-kniga.ru/bibliofil/img/zahod-vinni.jpg" TargetMode="External"/><Relationship Id="rId3" Type="http://schemas.openxmlformats.org/officeDocument/2006/relationships/hyperlink" Target="http://lib.meta.ua/book/10693/" TargetMode="External"/><Relationship Id="rId21" Type="http://schemas.openxmlformats.org/officeDocument/2006/relationships/hyperlink" Target="http://iho.kz/p/7eb243b751786fb137770937ffaff160.jpeg" TargetMode="External"/><Relationship Id="rId7" Type="http://schemas.openxmlformats.org/officeDocument/2006/relationships/hyperlink" Target="http://www.yaplakal.com/pics/pics_preview/8/4/2/199248.jpg" TargetMode="External"/><Relationship Id="rId12" Type="http://schemas.openxmlformats.org/officeDocument/2006/relationships/hyperlink" Target="http://img-fotki.yandex.ru/get/4312/svetikhr.8d/0_29236_b09a726f_XL" TargetMode="External"/><Relationship Id="rId17" Type="http://schemas.openxmlformats.org/officeDocument/2006/relationships/hyperlink" Target="http://1.bp.blogspot.com/w8bjn1xJOsw/T9XokSFRUpI/AAAAAAAALu0/_PJ4LuWtM24/s1600/%D1%87%D0%B8%D0%B6%D0%B8%D0%BA%D0%BE%D0%B21.jpg" TargetMode="External"/><Relationship Id="rId25" Type="http://schemas.openxmlformats.org/officeDocument/2006/relationships/hyperlink" Target="http://img1.labirint.ru/books/294534/scrn_big_1.jpg" TargetMode="External"/><Relationship Id="rId2" Type="http://schemas.openxmlformats.org/officeDocument/2006/relationships/hyperlink" Target="http://blogs.privet.ru/community/sevilia/59034154" TargetMode="External"/><Relationship Id="rId16" Type="http://schemas.openxmlformats.org/officeDocument/2006/relationships/hyperlink" Target="http://gov.karelia.ru/Karelia/887/picto/12-1.jpg" TargetMode="External"/><Relationship Id="rId20" Type="http://schemas.openxmlformats.org/officeDocument/2006/relationships/hyperlink" Target="http://mult-filmov.net/main/skachat_multfilmy/otechestvennye_multfilmy/156-skachat-multfilm-vinni-pukh-1969-1972.html" TargetMode="External"/><Relationship Id="rId1" Type="http://schemas.openxmlformats.org/officeDocument/2006/relationships/slideLayout" Target="../slideLayouts/slideLayout9.xml"/><Relationship Id="rId6" Type="http://schemas.openxmlformats.org/officeDocument/2006/relationships/hyperlink" Target="http://www.istpravda.ru/upload/medialibrary/329/329262b0ef29b47b8eeb0b17b0cda10d.jpg" TargetMode="External"/><Relationship Id="rId11" Type="http://schemas.openxmlformats.org/officeDocument/2006/relationships/hyperlink" Target="http://www.peoples.ru/art/painter/ernest_shepard/shepard_11.jpg" TargetMode="External"/><Relationship Id="rId24" Type="http://schemas.openxmlformats.org/officeDocument/2006/relationships/hyperlink" Target="http://www.weblancer.net/files/forum/210/21046/373941_147135.jpg" TargetMode="External"/><Relationship Id="rId5" Type="http://schemas.openxmlformats.org/officeDocument/2006/relationships/hyperlink" Target="http://bookmix.ru/authors/img/author_1275382331.jpg" TargetMode="External"/><Relationship Id="rId15" Type="http://schemas.openxmlformats.org/officeDocument/2006/relationships/hyperlink" Target="http://www.zahoder.ru/components/com_datsogallery/sub_wm.php?src=/var/www/pisatelold/data/www/zahoder.ru/components/com_datsogallery/img_pictures/boriszakhoder1_20090420_1323075532.jpg" TargetMode="External"/><Relationship Id="rId23" Type="http://schemas.openxmlformats.org/officeDocument/2006/relationships/hyperlink" Target="http://dreamworlds.ru/uploads/posts/2009-05/thumbs/1241443728_76.jpg" TargetMode="External"/><Relationship Id="rId10" Type="http://schemas.openxmlformats.org/officeDocument/2006/relationships/hyperlink" Target="http://yahooeu.ru/uploads/posts/2011-09/1315923941_medv.jpg" TargetMode="External"/><Relationship Id="rId19" Type="http://schemas.openxmlformats.org/officeDocument/2006/relationships/hyperlink" Target="http://dreamworlds.ru/uploads/posts/200905/1241443072_medium_8f24a80477064e88df6c6ac92adee6ff.jpeg" TargetMode="External"/><Relationship Id="rId4" Type="http://schemas.openxmlformats.org/officeDocument/2006/relationships/hyperlink" Target="http://www.gervic.ru/multfilm/13006-priklyucheniya-vinni-puxa-the-many-adventures-of-winnie-%20%20the-pooh-1977-dvdrip.html" TargetMode="External"/><Relationship Id="rId9" Type="http://schemas.openxmlformats.org/officeDocument/2006/relationships/hyperlink" Target="http://www.it-n.ru/attachment.aspx?id=103117" TargetMode="External"/><Relationship Id="rId14" Type="http://schemas.openxmlformats.org/officeDocument/2006/relationships/hyperlink" Target="http://vesti.kz/userdata/news_photos/568/picture.jpg" TargetMode="External"/><Relationship Id="rId22" Type="http://schemas.openxmlformats.org/officeDocument/2006/relationships/hyperlink" Target="http://super-warez.net/filmz/mult/81592-prikljuchenija-vinni-pukha-the-many-adventures-of.html" TargetMode="Externa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hyperlink" Target="http://www.it-n.ru/communities.aspx?cat_no=13748&amp;d_no=272776&amp;ext=Attachment.aspx?Id=130013" TargetMode="External"/><Relationship Id="rId13" Type="http://schemas.openxmlformats.org/officeDocument/2006/relationships/hyperlink" Target="http://www.it-n.ru/resource.aspx?cat_no=111706&amp;d_no=149746&amp;ext=Attachment.aspx?Id=55682" TargetMode="External"/><Relationship Id="rId18" Type="http://schemas.openxmlformats.org/officeDocument/2006/relationships/hyperlink" Target="http://it-n.ru/communities.aspx?cat_no=107408&amp;d_no=161816&amp;ext=Attachment.aspx?Id=61767" TargetMode="External"/><Relationship Id="rId26" Type="http://schemas.openxmlformats.org/officeDocument/2006/relationships/image" Target="../media/image88.png"/><Relationship Id="rId3" Type="http://schemas.openxmlformats.org/officeDocument/2006/relationships/hyperlink" Target="http://www.it-n.ru/communities.aspx?cat_no=107408&amp;d_no=348508&amp;ext=Attachment.aspx?Id=175704" TargetMode="External"/><Relationship Id="rId21" Type="http://schemas.openxmlformats.org/officeDocument/2006/relationships/hyperlink" Target="http://www.it-n.ru/board.aspx?cat_no=200708&amp;tmpl=Thread&amp;BoardId=200711&amp;ThreadId=259538" TargetMode="External"/><Relationship Id="rId7" Type="http://schemas.openxmlformats.org/officeDocument/2006/relationships/hyperlink" Target="http://www.it-n.ru/communities.aspx?cat_no=200708&amp;d_no=203907&amp;ext=Attachment.aspx?Id=86316" TargetMode="External"/><Relationship Id="rId12" Type="http://schemas.openxmlformats.org/officeDocument/2006/relationships/hyperlink" Target="http://www.it-n.ru/communities.aspx?cat_no=107408&amp;d_no=245088&amp;ext=Attachment.aspx?Id=110896" TargetMode="External"/><Relationship Id="rId17" Type="http://schemas.openxmlformats.org/officeDocument/2006/relationships/hyperlink" Target="http://it-n.ru/communities.aspx?cat_no=107408&amp;d_no=161815&amp;ext=Attachment.aspx?Id=61766" TargetMode="External"/><Relationship Id="rId25" Type="http://schemas.openxmlformats.org/officeDocument/2006/relationships/hyperlink" Target="http://www.it-n.ru/board.aspx?cat_no=107408&amp;tmpl=Thread&amp;BoardId=236203&amp;ThreadId=358410" TargetMode="External"/><Relationship Id="rId2" Type="http://schemas.openxmlformats.org/officeDocument/2006/relationships/hyperlink" Target="http://www.it-n.ru/communities.aspx?cat_no=107408&amp;d_no=351575&amp;ext=Attachment.aspx?Id=178029" TargetMode="External"/><Relationship Id="rId16" Type="http://schemas.openxmlformats.org/officeDocument/2006/relationships/hyperlink" Target="http://www.it-n.ru/communities.aspx?cat_no=107408&amp;d_no=161823&amp;ext=Attachment.aspx?Id=61776" TargetMode="External"/><Relationship Id="rId20" Type="http://schemas.openxmlformats.org/officeDocument/2006/relationships/hyperlink" Target="http://www.it-n.ru/communities.aspx?cat_no=107408&amp;lib_no=154822&amp;tmpl=lib" TargetMode="External"/><Relationship Id="rId1" Type="http://schemas.openxmlformats.org/officeDocument/2006/relationships/slideLayout" Target="../slideLayouts/slideLayout9.xml"/><Relationship Id="rId6" Type="http://schemas.openxmlformats.org/officeDocument/2006/relationships/hyperlink" Target="http://www.it-n.ru/communities.aspx?cat_no=107408&amp;d_no=160230&amp;ext=Attachment.aspx?Id=60952" TargetMode="External"/><Relationship Id="rId11" Type="http://schemas.openxmlformats.org/officeDocument/2006/relationships/hyperlink" Target="http://www.it-n.ru/communities.aspx?cat_no=107408&amp;d_no=248708&amp;ext=Attachment.aspx?Id=113353" TargetMode="External"/><Relationship Id="rId24" Type="http://schemas.openxmlformats.org/officeDocument/2006/relationships/hyperlink" Target="http://www.it-n.ru/communities.aspx?cat_no=107408&amp;d_no=166602&amp;ext=Attachment.aspx?Id=64681" TargetMode="External"/><Relationship Id="rId5" Type="http://schemas.openxmlformats.org/officeDocument/2006/relationships/hyperlink" Target="http://www.it-n.ru/communities.aspx?cat_no=107408&amp;d_no=161814&amp;ext=Attachment.aspx?Id=61765" TargetMode="External"/><Relationship Id="rId15" Type="http://schemas.openxmlformats.org/officeDocument/2006/relationships/hyperlink" Target="http://www.it-n.ru/communities.aspx?cat_no=107408&amp;d_no=202940&amp;ext=Attachment.aspx?Id=123216" TargetMode="External"/><Relationship Id="rId23" Type="http://schemas.openxmlformats.org/officeDocument/2006/relationships/hyperlink" Target="http://www.it-n.ru/communities.aspx?cat_no=200708&amp;tmpl=com" TargetMode="External"/><Relationship Id="rId10" Type="http://schemas.openxmlformats.org/officeDocument/2006/relationships/hyperlink" Target="http://www.it-n.ru/communities.aspx?cat_no=107408&amp;d_no=248856&amp;ext=Attachment.aspx?Id=113488" TargetMode="External"/><Relationship Id="rId19" Type="http://schemas.openxmlformats.org/officeDocument/2006/relationships/hyperlink" Target="http://www.it-n.ru/" TargetMode="External"/><Relationship Id="rId4" Type="http://schemas.openxmlformats.org/officeDocument/2006/relationships/hyperlink" Target="http://www.it-n.ru/communities.aspx?cat_no=107408&amp;d_no=315743&amp;ext=Attachment.aspx?Id=155871" TargetMode="External"/><Relationship Id="rId9" Type="http://schemas.openxmlformats.org/officeDocument/2006/relationships/hyperlink" Target="http://www.it-n.ru/resource.aspx?cat_no=111706&amp;d_no=251019&amp;ext=Attachment.aspx?Id=115057" TargetMode="External"/><Relationship Id="rId14" Type="http://schemas.openxmlformats.org/officeDocument/2006/relationships/hyperlink" Target="http://www.it-n.ru/communities.aspx?cat_no=107408&amp;d_no=164988&amp;ext=Attachment.aspx?Id=63613" TargetMode="External"/><Relationship Id="rId22" Type="http://schemas.openxmlformats.org/officeDocument/2006/relationships/hyperlink" Target="http://www.it-n.ru/communities.aspx?d_no=231802&amp;ext=Attachment.aspx?Id=103117" TargetMode="Externa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Relationship Id="rId9" Type="http://schemas.openxmlformats.org/officeDocument/2006/relationships/slide" Target="slide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13" Type="http://schemas.openxmlformats.org/officeDocument/2006/relationships/slide" Target="slide15.xml"/><Relationship Id="rId3" Type="http://schemas.openxmlformats.org/officeDocument/2006/relationships/slide" Target="slide8.xml"/><Relationship Id="rId7" Type="http://schemas.openxmlformats.org/officeDocument/2006/relationships/image" Target="../media/image10.jpeg"/><Relationship Id="rId12" Type="http://schemas.openxmlformats.org/officeDocument/2006/relationships/image" Target="../media/image13.jpeg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2.xml"/><Relationship Id="rId6" Type="http://schemas.openxmlformats.org/officeDocument/2006/relationships/image" Target="../media/image9.jpeg"/><Relationship Id="rId11" Type="http://schemas.openxmlformats.org/officeDocument/2006/relationships/slide" Target="slide11.xml"/><Relationship Id="rId5" Type="http://schemas.openxmlformats.org/officeDocument/2006/relationships/slide" Target="slide4.xml"/><Relationship Id="rId10" Type="http://schemas.openxmlformats.org/officeDocument/2006/relationships/image" Target="../media/image12.jpeg"/><Relationship Id="rId4" Type="http://schemas.openxmlformats.org/officeDocument/2006/relationships/image" Target="../media/image8.jpeg"/><Relationship Id="rId9" Type="http://schemas.openxmlformats.org/officeDocument/2006/relationships/slide" Target="slide14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slide" Target="slide7.xml"/><Relationship Id="rId3" Type="http://schemas.openxmlformats.org/officeDocument/2006/relationships/slide" Target="slide5.xml"/><Relationship Id="rId7" Type="http://schemas.openxmlformats.org/officeDocument/2006/relationships/slide" Target="slide3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5.jpeg"/><Relationship Id="rId5" Type="http://schemas.openxmlformats.org/officeDocument/2006/relationships/slide" Target="slide6.xml"/><Relationship Id="rId10" Type="http://schemas.openxmlformats.org/officeDocument/2006/relationships/image" Target="../media/image17.jpeg"/><Relationship Id="rId4" Type="http://schemas.openxmlformats.org/officeDocument/2006/relationships/image" Target="../media/image14.jpeg"/><Relationship Id="rId9" Type="http://schemas.openxmlformats.org/officeDocument/2006/relationships/image" Target="../media/image1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jpeg"/><Relationship Id="rId13" Type="http://schemas.openxmlformats.org/officeDocument/2006/relationships/image" Target="../media/image30.jpeg"/><Relationship Id="rId3" Type="http://schemas.openxmlformats.org/officeDocument/2006/relationships/image" Target="../media/image20.jpeg"/><Relationship Id="rId7" Type="http://schemas.openxmlformats.org/officeDocument/2006/relationships/image" Target="../media/image24.jpeg"/><Relationship Id="rId12" Type="http://schemas.openxmlformats.org/officeDocument/2006/relationships/image" Target="../media/image29.jpeg"/><Relationship Id="rId2" Type="http://schemas.openxmlformats.org/officeDocument/2006/relationships/notesSlide" Target="../notesSlides/notesSlide3.xml"/><Relationship Id="rId16" Type="http://schemas.openxmlformats.org/officeDocument/2006/relationships/image" Target="../media/image19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3.jpeg"/><Relationship Id="rId11" Type="http://schemas.openxmlformats.org/officeDocument/2006/relationships/image" Target="../media/image28.jpeg"/><Relationship Id="rId5" Type="http://schemas.openxmlformats.org/officeDocument/2006/relationships/image" Target="../media/image22.jpeg"/><Relationship Id="rId15" Type="http://schemas.openxmlformats.org/officeDocument/2006/relationships/slide" Target="slide4.xml"/><Relationship Id="rId10" Type="http://schemas.openxmlformats.org/officeDocument/2006/relationships/image" Target="../media/image27.gif"/><Relationship Id="rId4" Type="http://schemas.openxmlformats.org/officeDocument/2006/relationships/image" Target="../media/image21.jpeg"/><Relationship Id="rId9" Type="http://schemas.openxmlformats.org/officeDocument/2006/relationships/image" Target="../media/image26.jpeg"/><Relationship Id="rId14" Type="http://schemas.openxmlformats.org/officeDocument/2006/relationships/image" Target="../media/image31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jpeg"/><Relationship Id="rId3" Type="http://schemas.openxmlformats.org/officeDocument/2006/relationships/image" Target="../media/image32.jpeg"/><Relationship Id="rId7" Type="http://schemas.openxmlformats.org/officeDocument/2006/relationships/image" Target="../media/image36.jpeg"/><Relationship Id="rId12" Type="http://schemas.openxmlformats.org/officeDocument/2006/relationships/image" Target="../media/image19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5.jpeg"/><Relationship Id="rId11" Type="http://schemas.openxmlformats.org/officeDocument/2006/relationships/slide" Target="slide4.xml"/><Relationship Id="rId5" Type="http://schemas.openxmlformats.org/officeDocument/2006/relationships/image" Target="../media/image34.jpeg"/><Relationship Id="rId10" Type="http://schemas.openxmlformats.org/officeDocument/2006/relationships/image" Target="../media/image39.jpeg"/><Relationship Id="rId4" Type="http://schemas.openxmlformats.org/officeDocument/2006/relationships/image" Target="../media/image33.jpeg"/><Relationship Id="rId9" Type="http://schemas.openxmlformats.org/officeDocument/2006/relationships/image" Target="../media/image38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hyperlink" Target="http://www.stjohnsonthehill.co.uk/" TargetMode="External"/><Relationship Id="rId13" Type="http://schemas.openxmlformats.org/officeDocument/2006/relationships/image" Target="../media/image19.jpeg"/><Relationship Id="rId3" Type="http://schemas.openxmlformats.org/officeDocument/2006/relationships/image" Target="../media/image40.jpeg"/><Relationship Id="rId7" Type="http://schemas.openxmlformats.org/officeDocument/2006/relationships/image" Target="../media/image44.jpeg"/><Relationship Id="rId12" Type="http://schemas.openxmlformats.org/officeDocument/2006/relationships/slide" Target="slide9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3.jpeg"/><Relationship Id="rId11" Type="http://schemas.openxmlformats.org/officeDocument/2006/relationships/image" Target="../media/image47.jpeg"/><Relationship Id="rId5" Type="http://schemas.openxmlformats.org/officeDocument/2006/relationships/image" Target="../media/image42.jpeg"/><Relationship Id="rId10" Type="http://schemas.openxmlformats.org/officeDocument/2006/relationships/image" Target="../media/image46.jpeg"/><Relationship Id="rId4" Type="http://schemas.openxmlformats.org/officeDocument/2006/relationships/image" Target="../media/image41.jpeg"/><Relationship Id="rId9" Type="http://schemas.openxmlformats.org/officeDocument/2006/relationships/image" Target="../media/image45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slide" Target="slide10.xml"/><Relationship Id="rId3" Type="http://schemas.openxmlformats.org/officeDocument/2006/relationships/image" Target="../media/image49.jpeg"/><Relationship Id="rId7" Type="http://schemas.openxmlformats.org/officeDocument/2006/relationships/image" Target="../media/image53.jpeg"/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2.jpeg"/><Relationship Id="rId5" Type="http://schemas.openxmlformats.org/officeDocument/2006/relationships/image" Target="../media/image51.jpeg"/><Relationship Id="rId4" Type="http://schemas.openxmlformats.org/officeDocument/2006/relationships/image" Target="../media/image50.jpeg"/><Relationship Id="rId9" Type="http://schemas.openxmlformats.org/officeDocument/2006/relationships/image" Target="../media/image1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16"/>
          <p:cNvSpPr txBox="1"/>
          <p:nvPr/>
        </p:nvSpPr>
        <p:spPr>
          <a:xfrm>
            <a:off x="539552" y="5833241"/>
            <a:ext cx="748883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Кириллова Раиса Петровна, учитель английского языка</a:t>
            </a:r>
          </a:p>
          <a:p>
            <a:pPr algn="ctr"/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МБОУ гимназии г. Узловая Тульской области</a:t>
            </a:r>
            <a:endParaRPr lang="en-US" sz="2000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идентификатор: 216-095-850</a:t>
            </a:r>
            <a:endParaRPr lang="ru-RU" sz="20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Рисунок 6" descr="Disney--28106.jpg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2051720" y="980728"/>
            <a:ext cx="4860000" cy="3816424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23528" y="260648"/>
            <a:ext cx="84969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виртуальная экскурсия по Великобритании</a:t>
            </a:r>
            <a:endParaRPr lang="ru-RU" sz="2400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27584" y="5013176"/>
            <a:ext cx="7560840" cy="677689"/>
          </a:xfrm>
          <a:prstGeom prst="rect">
            <a:avLst/>
          </a:prstGeom>
          <a:noFill/>
        </p:spPr>
        <p:txBody>
          <a:bodyPr wrap="square" rtlCol="0">
            <a:prstTxWarp prst="textWave2">
              <a:avLst>
                <a:gd name="adj1" fmla="val 20000"/>
                <a:gd name="adj2" fmla="val 215"/>
              </a:avLst>
            </a:prstTxWarp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en-US" sz="2400" b="1" spc="150" dirty="0" smtClean="0">
                <a:ln w="11430"/>
                <a:solidFill>
                  <a:srgbClr val="C000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In Winnie the </a:t>
            </a:r>
            <a:r>
              <a:rPr lang="en-US" sz="2400" b="1" spc="150" dirty="0" err="1" smtClean="0">
                <a:ln w="11430"/>
                <a:solidFill>
                  <a:srgbClr val="C000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Pooh’s</a:t>
            </a:r>
            <a:r>
              <a:rPr lang="en-US" sz="2400" b="1" spc="150" dirty="0" smtClean="0">
                <a:ln w="11430"/>
                <a:solidFill>
                  <a:srgbClr val="C000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Country</a:t>
            </a:r>
            <a:endParaRPr lang="ru-RU" sz="2400" b="1" spc="150" dirty="0">
              <a:ln w="11430"/>
              <a:solidFill>
                <a:srgbClr val="C00000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736428" y="630621"/>
            <a:ext cx="42598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virtual journey around Great Britain</a:t>
            </a:r>
            <a:endParaRPr lang="ru-RU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 advTm="8860">
    <p:diamond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Скругленный прямоугольник 21"/>
          <p:cNvSpPr/>
          <p:nvPr/>
        </p:nvSpPr>
        <p:spPr>
          <a:xfrm>
            <a:off x="598715" y="774700"/>
            <a:ext cx="8178800" cy="975272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Fill in the blanks with</a:t>
            </a:r>
            <a:r>
              <a:rPr lang="ru-RU" sz="24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am, is, are</a:t>
            </a:r>
            <a:r>
              <a:rPr lang="en-US" sz="24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. Read the letter from an English boy and write your reply</a:t>
            </a:r>
            <a:r>
              <a:rPr lang="ru-RU" sz="2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 </a:t>
            </a:r>
            <a:r>
              <a:rPr lang="ru-RU" sz="24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</a:t>
            </a:r>
            <a:endParaRPr lang="ru-RU" sz="2400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538844" y="1986456"/>
            <a:ext cx="8229600" cy="2680138"/>
          </a:xfrm>
          <a:prstGeom prst="roundRect">
            <a:avLst/>
          </a:prstGeom>
          <a:ln>
            <a:solidFill>
              <a:srgbClr val="00B05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Text Box 6"/>
          <p:cNvSpPr txBox="1">
            <a:spLocks noChangeArrowheads="1"/>
          </p:cNvSpPr>
          <p:nvPr/>
        </p:nvSpPr>
        <p:spPr bwMode="auto">
          <a:xfrm>
            <a:off x="567558" y="2096814"/>
            <a:ext cx="8144641" cy="27238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24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Hello</a:t>
            </a:r>
            <a:r>
              <a:rPr lang="en-US" sz="24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ru-RU" sz="24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 </a:t>
            </a:r>
            <a:r>
              <a:rPr lang="en-US" sz="24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I</a:t>
            </a:r>
            <a:r>
              <a:rPr lang="ru-RU" sz="24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  </a:t>
            </a:r>
            <a:r>
              <a:rPr lang="ru-RU" sz="2400" b="1" u="sng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            </a:t>
            </a:r>
            <a:r>
              <a:rPr lang="ru-RU" sz="24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  </a:t>
            </a:r>
            <a:r>
              <a:rPr lang="en-US" sz="24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Nick </a:t>
            </a:r>
            <a:r>
              <a:rPr lang="en-US" sz="24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and this </a:t>
            </a:r>
            <a:r>
              <a:rPr lang="ru-RU" sz="24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 </a:t>
            </a:r>
            <a:r>
              <a:rPr lang="en-US" sz="24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__</a:t>
            </a:r>
            <a:r>
              <a:rPr lang="ru-RU" sz="24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____    </a:t>
            </a:r>
            <a:r>
              <a:rPr lang="en-US" sz="24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Peter</a:t>
            </a:r>
            <a:r>
              <a:rPr lang="en-US" sz="24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. </a:t>
            </a:r>
            <a:r>
              <a:rPr lang="en-US" sz="24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We</a:t>
            </a:r>
            <a:r>
              <a:rPr lang="ru-RU" sz="24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 _______    </a:t>
            </a:r>
            <a:r>
              <a:rPr lang="en-US" sz="24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friends</a:t>
            </a:r>
            <a:r>
              <a:rPr lang="en-US" sz="24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. Peter </a:t>
            </a:r>
            <a:r>
              <a:rPr lang="en-US" sz="24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______  </a:t>
            </a:r>
            <a:r>
              <a:rPr lang="en-US" sz="24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nine and </a:t>
            </a:r>
            <a:r>
              <a:rPr lang="en-US" sz="24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I     ____</a:t>
            </a:r>
            <a:r>
              <a:rPr lang="ru-RU" sz="24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 </a:t>
            </a:r>
            <a:r>
              <a:rPr lang="en-US" sz="24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4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ten. Peter and I </a:t>
            </a:r>
            <a:r>
              <a:rPr lang="en-US" sz="24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_____</a:t>
            </a:r>
            <a:r>
              <a:rPr lang="ru-RU" sz="2400" b="1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from</a:t>
            </a:r>
            <a:r>
              <a:rPr lang="ru-RU" sz="24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b="1" dirty="0" err="1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London</a:t>
            </a:r>
            <a:r>
              <a:rPr lang="ru-RU" sz="24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. </a:t>
            </a:r>
            <a:r>
              <a:rPr lang="ru-RU" sz="2400" b="1" dirty="0" err="1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We</a:t>
            </a:r>
            <a:r>
              <a:rPr lang="ru-RU" sz="24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4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_____</a:t>
            </a:r>
            <a:r>
              <a:rPr lang="ru-RU" sz="24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   </a:t>
            </a:r>
            <a:r>
              <a:rPr lang="en-US" sz="24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students </a:t>
            </a:r>
            <a:r>
              <a:rPr lang="en-US" sz="24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at Park School.</a:t>
            </a:r>
            <a:r>
              <a:rPr lang="ru-RU" sz="24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endParaRPr lang="en-US" sz="2400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algn="just">
              <a:lnSpc>
                <a:spcPct val="150000"/>
              </a:lnSpc>
            </a:pPr>
            <a:endParaRPr lang="ru-RU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4" name="Рисунок 23" descr="школьник.jpg"/>
          <p:cNvPicPr>
            <a:picLocks noChangeAspect="1"/>
          </p:cNvPicPr>
          <p:nvPr/>
        </p:nvPicPr>
        <p:blipFill>
          <a:blip r:embed="rId2" cstate="email">
            <a:lum contrast="10000"/>
          </a:blip>
          <a:stretch>
            <a:fillRect/>
          </a:stretch>
        </p:blipFill>
        <p:spPr>
          <a:xfrm>
            <a:off x="2140406" y="4745421"/>
            <a:ext cx="2052000" cy="2112579"/>
          </a:xfrm>
          <a:prstGeom prst="rect">
            <a:avLst/>
          </a:prstGeom>
        </p:spPr>
      </p:pic>
      <p:sp>
        <p:nvSpPr>
          <p:cNvPr id="27" name="TextBox 26"/>
          <p:cNvSpPr txBox="1"/>
          <p:nvPr/>
        </p:nvSpPr>
        <p:spPr>
          <a:xfrm>
            <a:off x="2485321" y="2128346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am</a:t>
            </a:r>
            <a:endParaRPr lang="ru-RU" sz="2400" b="1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5705430" y="2128345"/>
            <a:ext cx="914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/>
            <a:r>
              <a:rPr lang="en-US" sz="24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is</a:t>
            </a:r>
            <a:endParaRPr lang="ru-RU" sz="2400" b="1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731407" y="2662683"/>
            <a:ext cx="9797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are</a:t>
            </a:r>
            <a:endParaRPr lang="ru-RU" sz="2400" b="1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4521325" y="2697591"/>
            <a:ext cx="8654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is</a:t>
            </a:r>
            <a:endParaRPr lang="ru-RU" sz="2400" b="1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7891205" y="2681827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am</a:t>
            </a:r>
            <a:endParaRPr lang="ru-RU" sz="2400" b="1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7836588" y="3248822"/>
            <a:ext cx="69255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are</a:t>
            </a:r>
            <a:endParaRPr lang="ru-RU" sz="2400" b="1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3681249" y="3253889"/>
            <a:ext cx="70212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are</a:t>
            </a:r>
            <a:endParaRPr lang="ru-RU" sz="2400" b="1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31" name="Рисунок 30" descr="кноп1.jp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email">
            <a:clrChange>
              <a:clrFrom>
                <a:srgbClr val="F9FFFF"/>
              </a:clrFrom>
              <a:clrTo>
                <a:srgbClr val="F9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033915" y="6153517"/>
            <a:ext cx="468000" cy="468000"/>
          </a:xfrm>
          <a:prstGeom prst="rect">
            <a:avLst/>
          </a:prstGeom>
        </p:spPr>
      </p:pic>
      <p:pic>
        <p:nvPicPr>
          <p:cNvPr id="25" name="Рисунок 24" descr="konv75а.jpg"/>
          <p:cNvPicPr>
            <a:picLocks noChangeAspect="1"/>
          </p:cNvPicPr>
          <p:nvPr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672183" y="4789881"/>
            <a:ext cx="1944000" cy="2068119"/>
          </a:xfrm>
          <a:prstGeom prst="rect">
            <a:avLst/>
          </a:prstGeom>
        </p:spPr>
      </p:pic>
      <p:sp>
        <p:nvSpPr>
          <p:cNvPr id="26" name="Пятиугольник 25">
            <a:hlinkClick r:id="rId6" action="ppaction://hlinksldjump"/>
          </p:cNvPr>
          <p:cNvSpPr/>
          <p:nvPr/>
        </p:nvSpPr>
        <p:spPr>
          <a:xfrm>
            <a:off x="7668344" y="6309320"/>
            <a:ext cx="1338448" cy="412624"/>
          </a:xfrm>
          <a:prstGeom prst="homePlate">
            <a:avLst/>
          </a:prstGeom>
          <a:solidFill>
            <a:srgbClr val="00206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Arial" pitchFamily="34" charset="0"/>
                <a:cs typeface="Arial" pitchFamily="34" charset="0"/>
              </a:rPr>
              <a:t>маршрут</a:t>
            </a:r>
            <a:endParaRPr lang="ru-RU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478280" y="0"/>
            <a:ext cx="6080760" cy="777240"/>
          </a:xfrm>
          <a:prstGeom prst="rect">
            <a:avLst/>
          </a:prstGeom>
          <a:noFill/>
        </p:spPr>
        <p:txBody>
          <a:bodyPr wrap="square" rtlCol="0">
            <a:prstTxWarp prst="textWave2">
              <a:avLst>
                <a:gd name="adj1" fmla="val 20000"/>
                <a:gd name="adj2" fmla="val 215"/>
              </a:avLst>
            </a:prstTxWarp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ru-RU" sz="2400" b="1" spc="150" dirty="0" smtClean="0">
                <a:ln w="11430"/>
                <a:solidFill>
                  <a:srgbClr val="C000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en-US" sz="2400" b="1" spc="150" dirty="0" smtClean="0">
                <a:ln w="11430"/>
                <a:solidFill>
                  <a:srgbClr val="C000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We Learn English Together</a:t>
            </a:r>
            <a:endParaRPr lang="ru-RU" sz="2400" b="1" spc="150" dirty="0">
              <a:ln w="11430"/>
              <a:solidFill>
                <a:srgbClr val="C00000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</p:childTnLst>
        </p:cTn>
      </p:par>
    </p:tnLst>
    <p:bldLst>
      <p:bldP spid="27" grpId="0"/>
      <p:bldP spid="28" grpId="0"/>
      <p:bldP spid="29" grpId="0"/>
      <p:bldP spid="30" grpId="0"/>
      <p:bldP spid="34" grpId="0"/>
      <p:bldP spid="35" grpId="0"/>
      <p:bldP spid="36" grpId="0"/>
      <p:bldP spid="26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телевизор.jpg"/>
          <p:cNvPicPr>
            <a:picLocks noChangeAspect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76960" y="822960"/>
            <a:ext cx="6614160" cy="6035040"/>
          </a:xfrm>
          <a:prstGeom prst="rect">
            <a:avLst/>
          </a:prstGeom>
        </p:spPr>
      </p:pic>
      <p:sp>
        <p:nvSpPr>
          <p:cNvPr id="8" name="кнопка1"/>
          <p:cNvSpPr/>
          <p:nvPr/>
        </p:nvSpPr>
        <p:spPr>
          <a:xfrm>
            <a:off x="1216660" y="5320665"/>
            <a:ext cx="1518920" cy="612000"/>
          </a:xfrm>
          <a:prstGeom prst="roundRect">
            <a:avLst/>
          </a:prstGeom>
          <a:ln>
            <a:solidFill>
              <a:schemeClr val="accent5">
                <a:lumMod val="75000"/>
              </a:schemeClr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1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 </a:t>
            </a:r>
            <a:r>
              <a:rPr lang="en-US" sz="14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Let's watch </a:t>
            </a:r>
          </a:p>
          <a:p>
            <a:pPr algn="ctr"/>
            <a:r>
              <a:rPr lang="en-US" sz="14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this  film</a:t>
            </a:r>
            <a:endParaRPr lang="ru-RU" sz="1400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кнопка2"/>
          <p:cNvSpPr/>
          <p:nvPr/>
        </p:nvSpPr>
        <p:spPr>
          <a:xfrm>
            <a:off x="6023609" y="5314948"/>
            <a:ext cx="1510665" cy="612000"/>
          </a:xfrm>
          <a:prstGeom prst="roundRect">
            <a:avLst/>
          </a:prstGeom>
          <a:ln>
            <a:solidFill>
              <a:schemeClr val="accent5">
                <a:lumMod val="75000"/>
              </a:schemeClr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</a:p>
          <a:p>
            <a:pPr algn="ctr"/>
            <a:r>
              <a:rPr lang="en-US" sz="14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Let’s listen to</a:t>
            </a:r>
          </a:p>
          <a:p>
            <a:pPr algn="ctr"/>
            <a:r>
              <a:rPr lang="en-US" sz="14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Winnie’s song </a:t>
            </a:r>
          </a:p>
          <a:p>
            <a:pPr algn="ctr"/>
            <a:endParaRPr lang="ru-RU" sz="1400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5" name="Рисунок 14" descr="кноп1.jpg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 cstate="email">
            <a:clrChange>
              <a:clrFrom>
                <a:srgbClr val="F9FFFF"/>
              </a:clrFrom>
              <a:clrTo>
                <a:srgbClr val="F9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027141" y="5746067"/>
            <a:ext cx="468000" cy="468000"/>
          </a:xfrm>
          <a:prstGeom prst="rect">
            <a:avLst/>
          </a:prstGeom>
        </p:spPr>
      </p:pic>
      <p:pic>
        <p:nvPicPr>
          <p:cNvPr id="16" name="video1.wmv">
            <a:hlinkClick r:id="" action="ppaction://media"/>
          </p:cNvPr>
          <p:cNvPicPr>
            <a:picLocks noRot="1"/>
          </p:cNvPicPr>
          <p:nvPr>
            <a:videoFile r:link="rId1"/>
          </p:nvPr>
        </p:nvPicPr>
        <p:blipFill>
          <a:blip r:embed="rId7" cstate="email"/>
          <a:stretch>
            <a:fillRect/>
          </a:stretch>
        </p:blipFill>
        <p:spPr>
          <a:xfrm>
            <a:off x="1814400" y="1310400"/>
            <a:ext cx="5104800" cy="3582000"/>
          </a:xfrm>
          <a:prstGeom prst="rect">
            <a:avLst/>
          </a:prstGeom>
        </p:spPr>
      </p:pic>
      <p:pic>
        <p:nvPicPr>
          <p:cNvPr id="17" name="Vinni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8" cstate="email"/>
          <a:stretch>
            <a:fillRect/>
          </a:stretch>
        </p:blipFill>
        <p:spPr>
          <a:xfrm>
            <a:off x="9875520" y="4857687"/>
            <a:ext cx="304800" cy="30480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478280" y="204952"/>
            <a:ext cx="6080760" cy="572288"/>
          </a:xfrm>
          <a:prstGeom prst="rect">
            <a:avLst/>
          </a:prstGeom>
          <a:noFill/>
        </p:spPr>
        <p:txBody>
          <a:bodyPr wrap="square" rtlCol="0">
            <a:prstTxWarp prst="textWave2">
              <a:avLst>
                <a:gd name="adj1" fmla="val 20000"/>
                <a:gd name="adj2" fmla="val 215"/>
              </a:avLst>
            </a:prstTxWarp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en-US" sz="2400" b="1" spc="150" dirty="0" smtClean="0">
                <a:ln w="11430"/>
                <a:solidFill>
                  <a:srgbClr val="C000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It’s Interesting</a:t>
            </a:r>
            <a:endParaRPr lang="ru-RU" sz="2400" b="1" spc="150" dirty="0">
              <a:ln w="11430"/>
              <a:solidFill>
                <a:srgbClr val="C00000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>
    <p:strips/>
    <p:sndAc>
      <p:endSnd/>
    </p:sndAc>
  </p:transition>
  <p:timing>
    <p:tnLst>
      <p:par>
        <p:cTn id="1" dur="indefinite" restart="never" nodeType="tmRoot">
          <p:childTnLst>
            <p:video>
              <p:cMediaNode>
                <p:cTn id="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16"/>
                </p:tgtEl>
              </p:cMediaNode>
            </p:video>
            <p:seq concurrent="1" nextAc="seek">
              <p:cTn id="3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" fill="hold">
                      <p:stCondLst>
                        <p:cond delay="0"/>
                      </p:stCondLst>
                      <p:childTnLst>
                        <p:par>
                          <p:cTn id="5" fill="hold">
                            <p:stCondLst>
                              <p:cond delay="0"/>
                            </p:stCondLst>
                            <p:childTnLst>
                              <p:par>
                                <p:cTn id="6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7" dur="82040" fill="hold"/>
                                        <p:tgtEl>
                                          <p:spTgt spid="1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1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audio>
              <p:cMediaNode>
                <p:cTn id="1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7"/>
                </p:tgtEl>
              </p:cMediaNode>
            </p:audio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7" dur="77701" fill="hold"/>
                                        <p:tgtEl>
                                          <p:spTgt spid="1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21" dur="1" fill="hold"/>
                                        <p:tgtEl>
                                          <p:spTgt spid="1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телевизор.jpg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235732" y="822960"/>
            <a:ext cx="6477000" cy="5781040"/>
          </a:xfrm>
          <a:prstGeom prst="rect">
            <a:avLst/>
          </a:prstGeom>
        </p:spPr>
      </p:pic>
      <p:sp>
        <p:nvSpPr>
          <p:cNvPr id="6" name="кнопка1"/>
          <p:cNvSpPr/>
          <p:nvPr/>
        </p:nvSpPr>
        <p:spPr>
          <a:xfrm>
            <a:off x="1384935" y="5135880"/>
            <a:ext cx="1325880" cy="612000"/>
          </a:xfrm>
          <a:prstGeom prst="roundRect">
            <a:avLst/>
          </a:prstGeom>
          <a:ln>
            <a:solidFill>
              <a:schemeClr val="accent5">
                <a:lumMod val="75000"/>
              </a:schemeClr>
            </a:solidFill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Let’s sing with us</a:t>
            </a:r>
            <a:endParaRPr lang="ru-RU" sz="1400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кнопка2"/>
          <p:cNvSpPr/>
          <p:nvPr/>
        </p:nvSpPr>
        <p:spPr>
          <a:xfrm>
            <a:off x="6238875" y="5126355"/>
            <a:ext cx="1325880" cy="612000"/>
          </a:xfrm>
          <a:prstGeom prst="roundRect">
            <a:avLst/>
          </a:prstGeom>
          <a:ln>
            <a:solidFill>
              <a:schemeClr val="accent5">
                <a:lumMod val="75000"/>
              </a:schemeClr>
            </a:solidFill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rgbClr val="002060"/>
                </a:solidFill>
              </a:rPr>
              <a:t>Let’s play</a:t>
            </a:r>
            <a:endParaRPr lang="ru-RU" b="1" dirty="0">
              <a:solidFill>
                <a:srgbClr val="002060"/>
              </a:solidFill>
            </a:endParaRPr>
          </a:p>
        </p:txBody>
      </p:sp>
      <p:pic>
        <p:nvPicPr>
          <p:cNvPr id="17" name="video2.wmv">
            <a:hlinkClick r:id="" action="ppaction://media"/>
          </p:cNvPr>
          <p:cNvPicPr>
            <a:picLocks noRot="1"/>
          </p:cNvPicPr>
          <p:nvPr>
            <a:videoFile r:link="rId1"/>
          </p:nvPr>
        </p:nvPicPr>
        <p:blipFill>
          <a:blip r:embed="rId4" cstate="email"/>
          <a:stretch>
            <a:fillRect/>
          </a:stretch>
        </p:blipFill>
        <p:spPr>
          <a:xfrm>
            <a:off x="1738800" y="1188000"/>
            <a:ext cx="5425200" cy="3600450"/>
          </a:xfrm>
          <a:prstGeom prst="rect">
            <a:avLst/>
          </a:prstGeom>
        </p:spPr>
      </p:pic>
      <p:grpSp>
        <p:nvGrpSpPr>
          <p:cNvPr id="11" name="Группа 10"/>
          <p:cNvGrpSpPr/>
          <p:nvPr/>
        </p:nvGrpSpPr>
        <p:grpSpPr>
          <a:xfrm>
            <a:off x="1560786" y="1040525"/>
            <a:ext cx="5817476" cy="5612524"/>
            <a:chOff x="1128535" y="630538"/>
            <a:chExt cx="8125179" cy="6798140"/>
          </a:xfrm>
        </p:grpSpPr>
        <p:sp>
          <p:nvSpPr>
            <p:cNvPr id="12" name="Скругленный прямоугольник 11"/>
            <p:cNvSpPr/>
            <p:nvPr/>
          </p:nvSpPr>
          <p:spPr>
            <a:xfrm>
              <a:off x="1128535" y="630538"/>
              <a:ext cx="8125179" cy="4716686"/>
            </a:xfrm>
            <a:prstGeom prst="roundRect">
              <a:avLst/>
            </a:prstGeom>
            <a:ln>
              <a:solidFill>
                <a:srgbClr val="0070C0"/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 sz="20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endParaRPr>
            </a:p>
            <a:p>
              <a:pPr algn="ctr"/>
              <a:endParaRPr lang="ru-RU" sz="20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endParaRPr>
            </a:p>
            <a:p>
              <a:pPr algn="ctr"/>
              <a:endParaRPr lang="ru-RU" sz="2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endParaRPr>
            </a:p>
            <a:p>
              <a:pPr algn="ctr"/>
              <a:endParaRPr lang="ru-RU" sz="2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endParaRPr>
            </a:p>
            <a:p>
              <a:pPr algn="ctr"/>
              <a:endParaRPr lang="ru-RU" sz="2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endParaRPr>
            </a:p>
            <a:p>
              <a:pPr algn="ctr"/>
              <a:r>
                <a:rPr lang="ru-RU" sz="2400" b="1" dirty="0" err="1" smtClean="0">
                  <a:solidFill>
                    <a:srgbClr val="C00000"/>
                  </a:solidFill>
                  <a:latin typeface="Arial" pitchFamily="34" charset="0"/>
                  <a:cs typeface="Arial" pitchFamily="34" charset="0"/>
                </a:rPr>
                <a:t>Он-лайн</a:t>
              </a:r>
              <a:r>
                <a:rPr lang="ru-RU" sz="2400" b="1" dirty="0" smtClean="0">
                  <a:solidFill>
                    <a:srgbClr val="C00000"/>
                  </a:solidFill>
                  <a:latin typeface="Arial" pitchFamily="34" charset="0"/>
                  <a:cs typeface="Arial" pitchFamily="34" charset="0"/>
                </a:rPr>
                <a:t>  игры  с  </a:t>
              </a:r>
              <a:r>
                <a:rPr lang="ru-RU" sz="2400" b="1" dirty="0" err="1" smtClean="0">
                  <a:solidFill>
                    <a:srgbClr val="C00000"/>
                  </a:solidFill>
                  <a:latin typeface="Arial" pitchFamily="34" charset="0"/>
                  <a:cs typeface="Arial" pitchFamily="34" charset="0"/>
                </a:rPr>
                <a:t>Винни</a:t>
              </a:r>
              <a:r>
                <a:rPr lang="ru-RU" sz="2400" b="1" dirty="0" smtClean="0">
                  <a:solidFill>
                    <a:srgbClr val="C00000"/>
                  </a:solidFill>
                  <a:latin typeface="Arial" pitchFamily="34" charset="0"/>
                  <a:cs typeface="Arial" pitchFamily="34" charset="0"/>
                </a:rPr>
                <a:t>  Пухом</a:t>
              </a:r>
            </a:p>
            <a:p>
              <a:pPr algn="ctr">
                <a:buFont typeface="Wingdings" pitchFamily="2" charset="2"/>
                <a:buChar char="v"/>
              </a:pPr>
              <a:r>
                <a:rPr lang="ru-RU" sz="2400" dirty="0" smtClean="0">
                  <a:solidFill>
                    <a:srgbClr val="C00000"/>
                  </a:solidFill>
                  <a:latin typeface="Arial" pitchFamily="34" charset="0"/>
                  <a:cs typeface="Arial" pitchFamily="34" charset="0"/>
                </a:rPr>
                <a:t> </a:t>
              </a:r>
              <a:r>
                <a:rPr lang="ru-RU" sz="2400" dirty="0" smtClean="0">
                  <a:solidFill>
                    <a:srgbClr val="C00000"/>
                  </a:solidFill>
                  <a:latin typeface="Arial" pitchFamily="34" charset="0"/>
                  <a:cs typeface="Arial" pitchFamily="34" charset="0"/>
                  <a:hlinkClick r:id="rId5"/>
                </a:rPr>
                <a:t>Выучи слова </a:t>
              </a:r>
              <a:r>
                <a:rPr lang="ru-RU" sz="2400" dirty="0" smtClean="0">
                  <a:solidFill>
                    <a:srgbClr val="C00000"/>
                  </a:solidFill>
                  <a:latin typeface="Arial" pitchFamily="34" charset="0"/>
                  <a:cs typeface="Arial" pitchFamily="34" charset="0"/>
                </a:rPr>
                <a:t>с друзьями </a:t>
              </a:r>
              <a:r>
                <a:rPr lang="ru-RU" sz="2400" dirty="0" err="1" smtClean="0">
                  <a:solidFill>
                    <a:srgbClr val="C00000"/>
                  </a:solidFill>
                  <a:latin typeface="Arial" pitchFamily="34" charset="0"/>
                  <a:cs typeface="Arial" pitchFamily="34" charset="0"/>
                </a:rPr>
                <a:t>Винни</a:t>
              </a:r>
              <a:endParaRPr lang="ru-RU" sz="24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endParaRPr>
            </a:p>
            <a:p>
              <a:pPr algn="ctr">
                <a:buFont typeface="Wingdings" pitchFamily="2" charset="2"/>
                <a:buChar char="v"/>
              </a:pPr>
              <a:r>
                <a:rPr lang="ru-RU" sz="2400" b="1" dirty="0" smtClean="0">
                  <a:solidFill>
                    <a:srgbClr val="C00000"/>
                  </a:solidFill>
                  <a:latin typeface="Arial" pitchFamily="34" charset="0"/>
                  <a:cs typeface="Arial" pitchFamily="34" charset="0"/>
                  <a:hlinkClick r:id="rId6"/>
                </a:rPr>
                <a:t>  </a:t>
              </a:r>
              <a:r>
                <a:rPr lang="en-US" sz="2400" dirty="0" smtClean="0">
                  <a:solidFill>
                    <a:srgbClr val="C00000"/>
                  </a:solidFill>
                  <a:latin typeface="Arial" pitchFamily="34" charset="0"/>
                  <a:cs typeface="Arial" pitchFamily="34" charset="0"/>
                  <a:hlinkClick r:id="rId6"/>
                </a:rPr>
                <a:t>Puzzle </a:t>
              </a:r>
              <a:r>
                <a:rPr lang="ru-RU" sz="2400" dirty="0" smtClean="0">
                  <a:solidFill>
                    <a:srgbClr val="C00000"/>
                  </a:solidFill>
                  <a:latin typeface="Arial" pitchFamily="34" charset="0"/>
                  <a:cs typeface="Arial" pitchFamily="34" charset="0"/>
                  <a:hlinkClick r:id="rId6"/>
                </a:rPr>
                <a:t> </a:t>
              </a:r>
              <a:r>
                <a:rPr lang="ru-RU" sz="2400" dirty="0" smtClean="0">
                  <a:solidFill>
                    <a:srgbClr val="C00000"/>
                  </a:solidFill>
                  <a:latin typeface="Arial" pitchFamily="34" charset="0"/>
                  <a:cs typeface="Arial" pitchFamily="34" charset="0"/>
                </a:rPr>
                <a:t>«Рождественский </a:t>
              </a:r>
              <a:r>
                <a:rPr lang="ru-RU" sz="2400" dirty="0" err="1" smtClean="0">
                  <a:solidFill>
                    <a:srgbClr val="C00000"/>
                  </a:solidFill>
                  <a:latin typeface="Arial" pitchFamily="34" charset="0"/>
                  <a:cs typeface="Arial" pitchFamily="34" charset="0"/>
                </a:rPr>
                <a:t>Винни</a:t>
              </a:r>
              <a:r>
                <a:rPr lang="ru-RU" sz="2400" dirty="0" smtClean="0">
                  <a:solidFill>
                    <a:srgbClr val="C00000"/>
                  </a:solidFill>
                  <a:latin typeface="Arial" pitchFamily="34" charset="0"/>
                  <a:cs typeface="Arial" pitchFamily="34" charset="0"/>
                </a:rPr>
                <a:t> Пух»</a:t>
              </a:r>
            </a:p>
            <a:p>
              <a:pPr algn="ctr">
                <a:buFont typeface="Wingdings" pitchFamily="2" charset="2"/>
                <a:buChar char="v"/>
              </a:pPr>
              <a:r>
                <a:rPr lang="ru-RU" sz="2400" dirty="0" smtClean="0">
                  <a:solidFill>
                    <a:srgbClr val="C00000"/>
                  </a:solidFill>
                  <a:latin typeface="Arial" pitchFamily="34" charset="0"/>
                  <a:cs typeface="Arial" pitchFamily="34" charset="0"/>
                </a:rPr>
                <a:t>  </a:t>
              </a:r>
              <a:r>
                <a:rPr lang="ru-RU" sz="2400" dirty="0" smtClean="0">
                  <a:solidFill>
                    <a:srgbClr val="C00000"/>
                  </a:solidFill>
                  <a:latin typeface="Arial" pitchFamily="34" charset="0"/>
                  <a:cs typeface="Arial" pitchFamily="34" charset="0"/>
                  <a:hlinkClick r:id="rId7"/>
                </a:rPr>
                <a:t>Раскраска  </a:t>
              </a:r>
              <a:endParaRPr lang="ru-RU" sz="24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endParaRPr>
            </a:p>
            <a:p>
              <a:pPr algn="ctr">
                <a:buFont typeface="Wingdings" pitchFamily="2" charset="2"/>
                <a:buChar char="v"/>
              </a:pPr>
              <a:r>
                <a:rPr lang="ru-RU" sz="2400" dirty="0" smtClean="0">
                  <a:solidFill>
                    <a:srgbClr val="C00000"/>
                  </a:solidFill>
                  <a:latin typeface="Arial" pitchFamily="34" charset="0"/>
                  <a:cs typeface="Arial" pitchFamily="34" charset="0"/>
                </a:rPr>
                <a:t> </a:t>
              </a:r>
              <a:r>
                <a:rPr lang="ru-RU" sz="2400" dirty="0" smtClean="0">
                  <a:solidFill>
                    <a:srgbClr val="C00000"/>
                  </a:solidFill>
                  <a:latin typeface="Arial" pitchFamily="34" charset="0"/>
                  <a:cs typeface="Arial" pitchFamily="34" charset="0"/>
                  <a:hlinkClick r:id="rId8"/>
                </a:rPr>
                <a:t>Путешествие</a:t>
              </a:r>
              <a:r>
                <a:rPr lang="ru-RU" sz="2400" dirty="0" smtClean="0">
                  <a:solidFill>
                    <a:srgbClr val="C00000"/>
                  </a:solidFill>
                  <a:latin typeface="Arial" pitchFamily="34" charset="0"/>
                  <a:cs typeface="Arial" pitchFamily="34" charset="0"/>
                </a:rPr>
                <a:t> </a:t>
              </a:r>
              <a:r>
                <a:rPr lang="ru-RU" sz="2400" dirty="0" err="1" smtClean="0">
                  <a:solidFill>
                    <a:srgbClr val="C00000"/>
                  </a:solidFill>
                  <a:latin typeface="Arial" pitchFamily="34" charset="0"/>
                  <a:cs typeface="Arial" pitchFamily="34" charset="0"/>
                </a:rPr>
                <a:t>Винни</a:t>
              </a:r>
              <a:r>
                <a:rPr lang="ru-RU" sz="2400" dirty="0" smtClean="0">
                  <a:solidFill>
                    <a:srgbClr val="C00000"/>
                  </a:solidFill>
                  <a:latin typeface="Arial" pitchFamily="34" charset="0"/>
                  <a:cs typeface="Arial" pitchFamily="34" charset="0"/>
                </a:rPr>
                <a:t> Пуха</a:t>
              </a:r>
            </a:p>
            <a:p>
              <a:pPr algn="ctr">
                <a:buFont typeface="Wingdings" pitchFamily="2" charset="2"/>
                <a:buChar char="v"/>
              </a:pPr>
              <a:r>
                <a:rPr lang="ru-RU" sz="2400" dirty="0" smtClean="0">
                  <a:solidFill>
                    <a:srgbClr val="C00000"/>
                  </a:solidFill>
                  <a:latin typeface="Arial" pitchFamily="34" charset="0"/>
                  <a:cs typeface="Arial" pitchFamily="34" charset="0"/>
                </a:rPr>
                <a:t> </a:t>
              </a:r>
              <a:r>
                <a:rPr lang="ru-RU" sz="2400" dirty="0" err="1" smtClean="0">
                  <a:solidFill>
                    <a:srgbClr val="C00000"/>
                  </a:solidFill>
                  <a:latin typeface="Arial" pitchFamily="34" charset="0"/>
                  <a:cs typeface="Arial" pitchFamily="34" charset="0"/>
                </a:rPr>
                <a:t>Винни</a:t>
              </a:r>
              <a:r>
                <a:rPr lang="ru-RU" sz="2400" dirty="0" smtClean="0">
                  <a:solidFill>
                    <a:srgbClr val="C00000"/>
                  </a:solidFill>
                  <a:latin typeface="Arial" pitchFamily="34" charset="0"/>
                  <a:cs typeface="Arial" pitchFamily="34" charset="0"/>
                </a:rPr>
                <a:t> Пух – </a:t>
              </a:r>
              <a:r>
                <a:rPr lang="ru-RU" sz="2400" dirty="0" smtClean="0">
                  <a:solidFill>
                    <a:srgbClr val="C00000"/>
                  </a:solidFill>
                  <a:latin typeface="Arial" pitchFamily="34" charset="0"/>
                  <a:cs typeface="Arial" pitchFamily="34" charset="0"/>
                  <a:hlinkClick r:id="rId9"/>
                </a:rPr>
                <a:t>композиция</a:t>
              </a:r>
              <a:endParaRPr lang="ru-RU" sz="24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endParaRPr>
            </a:p>
            <a:p>
              <a:pPr algn="ctr">
                <a:buFont typeface="Wingdings" pitchFamily="2" charset="2"/>
                <a:buChar char="v"/>
              </a:pPr>
              <a:r>
                <a:rPr lang="ru-RU" sz="2400" dirty="0" smtClean="0">
                  <a:solidFill>
                    <a:srgbClr val="C00000"/>
                  </a:solidFill>
                  <a:latin typeface="Arial" pitchFamily="34" charset="0"/>
                  <a:cs typeface="Arial" pitchFamily="34" charset="0"/>
                </a:rPr>
                <a:t> Одинаковые </a:t>
              </a:r>
              <a:r>
                <a:rPr lang="ru-RU" sz="2400" dirty="0" smtClean="0">
                  <a:solidFill>
                    <a:srgbClr val="C00000"/>
                  </a:solidFill>
                  <a:latin typeface="Arial" pitchFamily="34" charset="0"/>
                  <a:cs typeface="Arial" pitchFamily="34" charset="0"/>
                  <a:hlinkClick r:id="rId10"/>
                </a:rPr>
                <a:t>картинки</a:t>
              </a:r>
              <a:endParaRPr lang="ru-RU" sz="24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endParaRPr>
            </a:p>
            <a:p>
              <a:pPr algn="ctr">
                <a:buFont typeface="Wingdings" pitchFamily="2" charset="2"/>
                <a:buChar char="v"/>
              </a:pPr>
              <a:r>
                <a:rPr lang="ru-RU" sz="2400" dirty="0" smtClean="0">
                  <a:solidFill>
                    <a:srgbClr val="C00000"/>
                  </a:solidFill>
                  <a:latin typeface="Arial" pitchFamily="34" charset="0"/>
                  <a:cs typeface="Arial" pitchFamily="34" charset="0"/>
                </a:rPr>
                <a:t> Весёлый </a:t>
              </a:r>
              <a:r>
                <a:rPr lang="ru-RU" sz="2400" dirty="0" err="1" smtClean="0">
                  <a:solidFill>
                    <a:srgbClr val="C00000"/>
                  </a:solidFill>
                  <a:latin typeface="Arial" pitchFamily="34" charset="0"/>
                  <a:cs typeface="Arial" pitchFamily="34" charset="0"/>
                  <a:hlinkClick r:id="rId11"/>
                </a:rPr>
                <a:t>Винни</a:t>
              </a:r>
              <a:r>
                <a:rPr lang="ru-RU" sz="2400" dirty="0" smtClean="0">
                  <a:solidFill>
                    <a:srgbClr val="C00000"/>
                  </a:solidFill>
                  <a:latin typeface="Arial" pitchFamily="34" charset="0"/>
                  <a:cs typeface="Arial" pitchFamily="34" charset="0"/>
                  <a:hlinkClick r:id="rId11"/>
                </a:rPr>
                <a:t> Пух</a:t>
              </a:r>
              <a:endParaRPr lang="ru-RU" sz="24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endParaRPr>
            </a:p>
            <a:p>
              <a:pPr algn="ctr">
                <a:buFont typeface="Wingdings" pitchFamily="2" charset="2"/>
                <a:buChar char="v"/>
              </a:pPr>
              <a:endParaRPr lang="ru-RU" sz="24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endParaRPr>
            </a:p>
            <a:p>
              <a:pPr algn="ctr">
                <a:buFont typeface="Wingdings" pitchFamily="2" charset="2"/>
                <a:buChar char="v"/>
              </a:pPr>
              <a:endParaRPr lang="ru-RU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endParaRPr>
            </a:p>
            <a:p>
              <a:pPr algn="ctr">
                <a:buFont typeface="Wingdings" pitchFamily="2" charset="2"/>
                <a:buChar char="v"/>
              </a:pPr>
              <a:endParaRPr lang="ru-RU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endParaRPr>
            </a:p>
            <a:p>
              <a:pPr algn="ctr">
                <a:buFont typeface="Wingdings" pitchFamily="2" charset="2"/>
                <a:buChar char="v"/>
              </a:pPr>
              <a:endParaRPr lang="ru-RU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endParaRPr>
            </a:p>
            <a:p>
              <a:pPr algn="ctr">
                <a:buFont typeface="Wingdings" pitchFamily="2" charset="2"/>
                <a:buChar char="v"/>
              </a:pPr>
              <a:endParaRPr lang="ru-RU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endParaRPr>
            </a:p>
            <a:p>
              <a:pPr algn="ctr"/>
              <a:endParaRPr lang="ru-RU" dirty="0">
                <a:solidFill>
                  <a:srgbClr val="C0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13" name="Рисунок 12" descr="i (1).jpg"/>
            <p:cNvPicPr>
              <a:picLocks noChangeAspect="1"/>
            </p:cNvPicPr>
            <p:nvPr/>
          </p:nvPicPr>
          <p:blipFill>
            <a:blip r:embed="rId12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4487089" y="5999927"/>
              <a:ext cx="1428750" cy="1428751"/>
            </a:xfrm>
            <a:prstGeom prst="rect">
              <a:avLst/>
            </a:prstGeom>
          </p:spPr>
        </p:pic>
      </p:grpSp>
      <p:pic>
        <p:nvPicPr>
          <p:cNvPr id="14" name="Рисунок 13" descr="кноп1.jpg">
            <a:hlinkClick r:id="rId13" action="ppaction://hlinksldjump"/>
          </p:cNvPr>
          <p:cNvPicPr>
            <a:picLocks noChangeAspect="1"/>
          </p:cNvPicPr>
          <p:nvPr/>
        </p:nvPicPr>
        <p:blipFill>
          <a:blip r:embed="rId14" cstate="email">
            <a:clrChange>
              <a:clrFrom>
                <a:srgbClr val="F9FFFF"/>
              </a:clrFrom>
              <a:clrTo>
                <a:srgbClr val="F9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945404" y="5772263"/>
            <a:ext cx="468000" cy="468000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1478280" y="204952"/>
            <a:ext cx="6080760" cy="572288"/>
          </a:xfrm>
          <a:prstGeom prst="rect">
            <a:avLst/>
          </a:prstGeom>
          <a:noFill/>
        </p:spPr>
        <p:txBody>
          <a:bodyPr wrap="square" rtlCol="0">
            <a:prstTxWarp prst="textWave2">
              <a:avLst>
                <a:gd name="adj1" fmla="val 20000"/>
                <a:gd name="adj2" fmla="val 215"/>
              </a:avLst>
            </a:prstTxWarp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en-US" sz="2400" b="1" spc="150" dirty="0" smtClean="0">
                <a:ln w="11430"/>
                <a:solidFill>
                  <a:srgbClr val="C000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It’s Interesting</a:t>
            </a:r>
            <a:endParaRPr lang="ru-RU" sz="2400" b="1" spc="150" dirty="0">
              <a:ln w="11430"/>
              <a:solidFill>
                <a:srgbClr val="C00000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video>
              <p:cMediaNode>
                <p:cTn id="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17"/>
                </p:tgtEl>
              </p:cMediaNode>
            </p:video>
            <p:seq concurrent="1" nextAc="seek">
              <p:cTn id="3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" fill="hold">
                      <p:stCondLst>
                        <p:cond delay="0"/>
                      </p:stCondLst>
                      <p:childTnLst>
                        <p:par>
                          <p:cTn id="5" fill="hold">
                            <p:stCondLst>
                              <p:cond delay="0"/>
                            </p:stCondLst>
                            <p:childTnLst>
                              <p:par>
                                <p:cTn id="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20014" fill="hold"/>
                                        <p:tgtEl>
                                          <p:spTgt spid="1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stop">
                                      <p:cBhvr>
                                        <p:cTn id="15" dur="1" fill="hold"/>
                                        <p:tgtEl>
                                          <p:spTgt spid="1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cmd type="call" cmd="stop">
                                      <p:cBhvr>
                                        <p:cTn id="21" dur="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22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"/>
                            </p:stCondLst>
                            <p:childTnLst>
                              <p:par>
                                <p:cTn id="2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0" name="Группа 59"/>
          <p:cNvGrpSpPr/>
          <p:nvPr/>
        </p:nvGrpSpPr>
        <p:grpSpPr>
          <a:xfrm>
            <a:off x="503371" y="956855"/>
            <a:ext cx="7928415" cy="4937759"/>
            <a:chOff x="503371" y="956855"/>
            <a:chExt cx="7928415" cy="4937759"/>
          </a:xfrm>
        </p:grpSpPr>
        <p:grpSp>
          <p:nvGrpSpPr>
            <p:cNvPr id="53" name="Группа 52"/>
            <p:cNvGrpSpPr/>
            <p:nvPr/>
          </p:nvGrpSpPr>
          <p:grpSpPr>
            <a:xfrm>
              <a:off x="503371" y="956855"/>
              <a:ext cx="7928415" cy="4937759"/>
              <a:chOff x="503371" y="956855"/>
              <a:chExt cx="7928415" cy="4937759"/>
            </a:xfrm>
          </p:grpSpPr>
          <p:grpSp>
            <p:nvGrpSpPr>
              <p:cNvPr id="25" name="Группа 24"/>
              <p:cNvGrpSpPr/>
              <p:nvPr/>
            </p:nvGrpSpPr>
            <p:grpSpPr>
              <a:xfrm>
                <a:off x="503371" y="956855"/>
                <a:ext cx="7928415" cy="4937759"/>
                <a:chOff x="503371" y="956855"/>
                <a:chExt cx="7928415" cy="4937759"/>
              </a:xfrm>
            </p:grpSpPr>
            <p:sp>
              <p:nvSpPr>
                <p:cNvPr id="6" name="Скругленный прямоугольник 5"/>
                <p:cNvSpPr/>
                <p:nvPr/>
              </p:nvSpPr>
              <p:spPr>
                <a:xfrm>
                  <a:off x="503371" y="956855"/>
                  <a:ext cx="7928415" cy="4937759"/>
                </a:xfrm>
                <a:prstGeom prst="roundRect">
                  <a:avLst/>
                </a:prstGeom>
                <a:ln>
                  <a:solidFill>
                    <a:srgbClr val="0070C0"/>
                  </a:solidFill>
                </a:ln>
                <a:effectLst>
                  <a:outerShdw blurRad="44450" dist="27940" dir="5400000" algn="ctr">
                    <a:srgbClr val="000000">
                      <a:alpha val="32000"/>
                    </a:srgbClr>
                  </a:outerShdw>
                </a:effectLst>
                <a:scene3d>
                  <a:camera prst="orthographicFront">
                    <a:rot lat="0" lon="0" rev="0"/>
                  </a:camera>
                  <a:lightRig rig="balanced" dir="t">
                    <a:rot lat="0" lon="0" rev="8700000"/>
                  </a:lightRig>
                </a:scene3d>
                <a:sp3d>
                  <a:bevelT w="190500" h="38100"/>
                </a:sp3d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b="1" dirty="0" smtClean="0">
                      <a:latin typeface="Arial" pitchFamily="34" charset="0"/>
                      <a:cs typeface="Arial" pitchFamily="34" charset="0"/>
                    </a:rPr>
                    <a:t> </a:t>
                  </a:r>
                  <a:r>
                    <a:rPr lang="en-US" b="1" dirty="0" smtClean="0">
                      <a:solidFill>
                        <a:srgbClr val="002060"/>
                      </a:solidFill>
                      <a:latin typeface="Arial" pitchFamily="34" charset="0"/>
                      <a:cs typeface="Arial" pitchFamily="34" charset="0"/>
                    </a:rPr>
                    <a:t>1</a:t>
                  </a:r>
                  <a:r>
                    <a:rPr lang="en-US" b="1" dirty="0" smtClean="0">
                      <a:latin typeface="Arial" pitchFamily="34" charset="0"/>
                      <a:cs typeface="Arial" pitchFamily="34" charset="0"/>
                    </a:rPr>
                    <a:t>.</a:t>
                  </a:r>
                  <a:endParaRPr lang="ru-RU" b="1" dirty="0">
                    <a:latin typeface="Arial" pitchFamily="34" charset="0"/>
                    <a:cs typeface="Arial" pitchFamily="34" charset="0"/>
                  </a:endParaRPr>
                </a:p>
              </p:txBody>
            </p:sp>
            <p:pic>
              <p:nvPicPr>
                <p:cNvPr id="8" name="Рисунок 7" descr="ручка.jpg"/>
                <p:cNvPicPr>
                  <a:picLocks noChangeAspect="1"/>
                </p:cNvPicPr>
                <p:nvPr/>
              </p:nvPicPr>
              <p:blipFill>
                <a:blip r:embed="rId2" cstate="email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</a:blip>
                <a:stretch>
                  <a:fillRect/>
                </a:stretch>
              </p:blipFill>
              <p:spPr>
                <a:xfrm>
                  <a:off x="4659515" y="2774146"/>
                  <a:ext cx="1499408" cy="1316761"/>
                </a:xfrm>
                <a:prstGeom prst="rect">
                  <a:avLst/>
                </a:prstGeom>
              </p:spPr>
            </p:pic>
            <p:pic>
              <p:nvPicPr>
                <p:cNvPr id="11" name="Рисунок 10" descr="какрандаш.jpg"/>
                <p:cNvPicPr>
                  <a:picLocks noChangeAspect="1"/>
                </p:cNvPicPr>
                <p:nvPr/>
              </p:nvPicPr>
              <p:blipFill>
                <a:blip r:embed="rId3" cstate="email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  <a:lum contrast="10000"/>
                </a:blip>
                <a:stretch>
                  <a:fillRect/>
                </a:stretch>
              </p:blipFill>
              <p:spPr>
                <a:xfrm>
                  <a:off x="6081795" y="2359175"/>
                  <a:ext cx="1722188" cy="1467398"/>
                </a:xfrm>
                <a:prstGeom prst="rect">
                  <a:avLst/>
                </a:prstGeom>
              </p:spPr>
            </p:pic>
            <p:pic>
              <p:nvPicPr>
                <p:cNvPr id="17" name="Рисунок 16" descr="люди.jpg"/>
                <p:cNvPicPr>
                  <a:picLocks noChangeAspect="1"/>
                </p:cNvPicPr>
                <p:nvPr/>
              </p:nvPicPr>
              <p:blipFill>
                <a:blip r:embed="rId4" cstate="email"/>
                <a:stretch>
                  <a:fillRect/>
                </a:stretch>
              </p:blipFill>
              <p:spPr>
                <a:xfrm>
                  <a:off x="787707" y="2164553"/>
                  <a:ext cx="2371157" cy="1682576"/>
                </a:xfrm>
                <a:prstGeom prst="rect">
                  <a:avLst/>
                </a:prstGeom>
              </p:spPr>
            </p:pic>
            <p:pic>
              <p:nvPicPr>
                <p:cNvPr id="19" name="Рисунок 18" descr="котёнок.jpg"/>
                <p:cNvPicPr>
                  <a:picLocks noChangeAspect="1"/>
                </p:cNvPicPr>
                <p:nvPr/>
              </p:nvPicPr>
              <p:blipFill>
                <a:blip r:embed="rId5" cstate="email">
                  <a:lum contrast="10000"/>
                </a:blip>
                <a:srcRect l="18561" t="5600" r="7614" b="4800"/>
                <a:stretch>
                  <a:fillRect/>
                </a:stretch>
              </p:blipFill>
              <p:spPr>
                <a:xfrm>
                  <a:off x="2355324" y="4262560"/>
                  <a:ext cx="1638888" cy="1486680"/>
                </a:xfrm>
                <a:prstGeom prst="rect">
                  <a:avLst/>
                </a:prstGeom>
              </p:spPr>
            </p:pic>
            <p:pic>
              <p:nvPicPr>
                <p:cNvPr id="20" name="Рисунок 19" descr="пренал3.jpg"/>
                <p:cNvPicPr>
                  <a:picLocks noChangeAspect="1"/>
                </p:cNvPicPr>
                <p:nvPr/>
              </p:nvPicPr>
              <p:blipFill>
                <a:blip r:embed="rId6" cstate="email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</a:blip>
                <a:stretch>
                  <a:fillRect/>
                </a:stretch>
              </p:blipFill>
              <p:spPr>
                <a:xfrm>
                  <a:off x="5229197" y="4332835"/>
                  <a:ext cx="1605325" cy="1395338"/>
                </a:xfrm>
                <a:prstGeom prst="rect">
                  <a:avLst/>
                </a:prstGeom>
              </p:spPr>
            </p:pic>
            <p:sp>
              <p:nvSpPr>
                <p:cNvPr id="9" name="Скругленный прямоугольник 8"/>
                <p:cNvSpPr/>
                <p:nvPr/>
              </p:nvSpPr>
              <p:spPr>
                <a:xfrm>
                  <a:off x="5864466" y="1182311"/>
                  <a:ext cx="1136003" cy="455941"/>
                </a:xfrm>
                <a:prstGeom prst="roundRect">
                  <a:avLst>
                    <a:gd name="adj" fmla="val 0"/>
                  </a:avLst>
                </a:prstGeom>
              </p:spPr>
              <p:style>
                <a:lnRef idx="1">
                  <a:schemeClr val="accent3"/>
                </a:lnRef>
                <a:fillRef idx="2">
                  <a:schemeClr val="accent3"/>
                </a:fillRef>
                <a:effectRef idx="1">
                  <a:schemeClr val="accent3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2400" b="1" dirty="0" err="1" smtClean="0">
                      <a:solidFill>
                        <a:srgbClr val="C00000"/>
                      </a:solidFill>
                      <a:latin typeface="Arial" pitchFamily="34" charset="0"/>
                      <a:cs typeface="Arial" pitchFamily="34" charset="0"/>
                    </a:rPr>
                    <a:t>pe</a:t>
                  </a:r>
                  <a:r>
                    <a:rPr lang="en-US" sz="2400" b="1" dirty="0" smtClean="0">
                      <a:solidFill>
                        <a:srgbClr val="C00000"/>
                      </a:solidFill>
                      <a:latin typeface="Arial" pitchFamily="34" charset="0"/>
                      <a:cs typeface="Arial" pitchFamily="34" charset="0"/>
                    </a:rPr>
                    <a:t>-</a:t>
                  </a:r>
                  <a:endParaRPr lang="ru-RU" sz="2400" b="1" dirty="0">
                    <a:solidFill>
                      <a:srgbClr val="C00000"/>
                    </a:solidFill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7" name="TextBox 6"/>
                <p:cNvSpPr txBox="1"/>
                <p:nvPr/>
              </p:nvSpPr>
              <p:spPr>
                <a:xfrm>
                  <a:off x="780087" y="1166648"/>
                  <a:ext cx="7481043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endParaRPr lang="ru-RU" sz="2400" b="1" dirty="0">
                    <a:solidFill>
                      <a:srgbClr val="0070C0"/>
                    </a:solidFill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sp>
            <p:nvSpPr>
              <p:cNvPr id="47" name="TextBox 46"/>
              <p:cNvSpPr txBox="1"/>
              <p:nvPr/>
            </p:nvSpPr>
            <p:spPr>
              <a:xfrm>
                <a:off x="7598979" y="3105807"/>
                <a:ext cx="37702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1" dirty="0" smtClean="0">
                    <a:solidFill>
                      <a:srgbClr val="002060"/>
                    </a:solidFill>
                    <a:latin typeface="Arial" pitchFamily="34" charset="0"/>
                    <a:cs typeface="Arial" pitchFamily="34" charset="0"/>
                  </a:rPr>
                  <a:t>2.</a:t>
                </a:r>
                <a:endParaRPr lang="ru-RU" b="1" dirty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8" name="TextBox 47"/>
              <p:cNvSpPr txBox="1"/>
              <p:nvPr/>
            </p:nvSpPr>
            <p:spPr>
              <a:xfrm>
                <a:off x="7062952" y="4745421"/>
                <a:ext cx="37702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1" dirty="0" smtClean="0">
                    <a:solidFill>
                      <a:srgbClr val="002060"/>
                    </a:solidFill>
                    <a:latin typeface="Arial" pitchFamily="34" charset="0"/>
                    <a:cs typeface="Arial" pitchFamily="34" charset="0"/>
                  </a:rPr>
                  <a:t>3.</a:t>
                </a:r>
                <a:endParaRPr lang="ru-RU" b="1" dirty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0" name="TextBox 49"/>
              <p:cNvSpPr txBox="1"/>
              <p:nvPr/>
            </p:nvSpPr>
            <p:spPr>
              <a:xfrm>
                <a:off x="4177862" y="5076497"/>
                <a:ext cx="37702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1" dirty="0" smtClean="0">
                    <a:solidFill>
                      <a:srgbClr val="002060"/>
                    </a:solidFill>
                    <a:latin typeface="Arial" pitchFamily="34" charset="0"/>
                    <a:cs typeface="Arial" pitchFamily="34" charset="0"/>
                  </a:rPr>
                  <a:t>4.</a:t>
                </a:r>
                <a:endParaRPr lang="ru-RU" b="1" dirty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2" name="TextBox 51"/>
              <p:cNvSpPr txBox="1"/>
              <p:nvPr/>
            </p:nvSpPr>
            <p:spPr>
              <a:xfrm>
                <a:off x="1340069" y="3925614"/>
                <a:ext cx="37702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1" dirty="0" smtClean="0">
                    <a:solidFill>
                      <a:srgbClr val="002060"/>
                    </a:solidFill>
                    <a:latin typeface="Arial" pitchFamily="34" charset="0"/>
                    <a:cs typeface="Arial" pitchFamily="34" charset="0"/>
                  </a:rPr>
                  <a:t>5.</a:t>
                </a:r>
                <a:endParaRPr lang="ru-RU" b="1" dirty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</p:grpSp>
        <p:sp>
          <p:nvSpPr>
            <p:cNvPr id="55" name="TextBox 54"/>
            <p:cNvSpPr txBox="1"/>
            <p:nvPr/>
          </p:nvSpPr>
          <p:spPr>
            <a:xfrm>
              <a:off x="1655379" y="1213945"/>
              <a:ext cx="1847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endParaRPr lang="ru-RU" dirty="0"/>
            </a:p>
          </p:txBody>
        </p:sp>
        <p:sp>
          <p:nvSpPr>
            <p:cNvPr id="56" name="TextBox 55"/>
            <p:cNvSpPr txBox="1"/>
            <p:nvPr/>
          </p:nvSpPr>
          <p:spPr>
            <a:xfrm>
              <a:off x="1481959" y="1308538"/>
              <a:ext cx="1847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endParaRPr lang="ru-RU" dirty="0"/>
            </a:p>
          </p:txBody>
        </p:sp>
        <p:sp>
          <p:nvSpPr>
            <p:cNvPr id="57" name="TextBox 56"/>
            <p:cNvSpPr txBox="1"/>
            <p:nvPr/>
          </p:nvSpPr>
          <p:spPr>
            <a:xfrm>
              <a:off x="1655379" y="1198180"/>
              <a:ext cx="4067503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b="1" dirty="0" smtClean="0">
                  <a:solidFill>
                    <a:srgbClr val="7030A0"/>
                  </a:solidFill>
                  <a:latin typeface="Arial" pitchFamily="34" charset="0"/>
                  <a:cs typeface="Arial" pitchFamily="34" charset="0"/>
                </a:rPr>
                <a:t>Write the words with   </a:t>
              </a:r>
              <a:endParaRPr lang="ru-RU" sz="2800" b="1" dirty="0">
                <a:solidFill>
                  <a:srgbClr val="7030A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22" name="Пятиугольник 21"/>
          <p:cNvSpPr/>
          <p:nvPr/>
        </p:nvSpPr>
        <p:spPr>
          <a:xfrm>
            <a:off x="8628994" y="1063408"/>
            <a:ext cx="279399" cy="4320480"/>
          </a:xfrm>
          <a:prstGeom prst="homePlate">
            <a:avLst/>
          </a:prstGeom>
          <a:solidFill>
            <a:srgbClr val="00206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2081048" y="0"/>
            <a:ext cx="5218386" cy="746759"/>
          </a:xfrm>
          <a:prstGeom prst="rect">
            <a:avLst/>
          </a:prstGeom>
          <a:noFill/>
        </p:spPr>
        <p:txBody>
          <a:bodyPr wrap="square" rtlCol="0">
            <a:prstTxWarp prst="textWave2">
              <a:avLst>
                <a:gd name="adj1" fmla="val 20000"/>
                <a:gd name="adj2" fmla="val 215"/>
              </a:avLst>
            </a:prstTxWarp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ru-RU" sz="2400" b="1" spc="150" dirty="0" smtClean="0">
                <a:ln w="11430"/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spc="150" dirty="0" smtClean="0">
                <a:ln w="11430"/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Funny English</a:t>
            </a:r>
            <a:endParaRPr lang="ru-RU" sz="2400" b="1" spc="150" dirty="0">
              <a:ln w="11430"/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977463" y="5896303"/>
            <a:ext cx="13400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1. a pen</a:t>
            </a:r>
            <a:endParaRPr lang="ru-RU" sz="2400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191407" y="6290441"/>
            <a:ext cx="174997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2. a pencil</a:t>
            </a:r>
            <a:endParaRPr lang="ru-RU" sz="2400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343418" y="5880538"/>
            <a:ext cx="242676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3.a pencil-</a:t>
            </a:r>
            <a:r>
              <a:rPr lang="ru-RU" sz="24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 </a:t>
            </a:r>
            <a:r>
              <a:rPr lang="en-US" sz="24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box</a:t>
            </a:r>
            <a:endParaRPr lang="ru-RU" sz="2400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 rot="10800000" flipV="1">
            <a:off x="5407572" y="6250470"/>
            <a:ext cx="15765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4. a</a:t>
            </a:r>
            <a:r>
              <a:rPr lang="ru-RU" sz="24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4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pet</a:t>
            </a:r>
            <a:endParaRPr lang="ru-RU" sz="2400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463863" y="5939134"/>
            <a:ext cx="145042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5.</a:t>
            </a:r>
            <a:r>
              <a:rPr lang="en-US" sz="24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people</a:t>
            </a:r>
            <a:endParaRPr lang="ru-RU" sz="2400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6" name="Группа 25"/>
          <p:cNvGrpSpPr/>
          <p:nvPr/>
        </p:nvGrpSpPr>
        <p:grpSpPr>
          <a:xfrm>
            <a:off x="456850" y="1056641"/>
            <a:ext cx="8016240" cy="4892040"/>
            <a:chOff x="807720" y="1145103"/>
            <a:chExt cx="7620000" cy="4892040"/>
          </a:xfrm>
        </p:grpSpPr>
        <p:sp>
          <p:nvSpPr>
            <p:cNvPr id="27" name="Скругленный прямоугольник 26"/>
            <p:cNvSpPr/>
            <p:nvPr/>
          </p:nvSpPr>
          <p:spPr>
            <a:xfrm>
              <a:off x="807720" y="1145103"/>
              <a:ext cx="7620000" cy="4892040"/>
            </a:xfrm>
            <a:prstGeom prst="roundRect">
              <a:avLst/>
            </a:prstGeom>
            <a:ln>
              <a:solidFill>
                <a:schemeClr val="accent3">
                  <a:lumMod val="75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1493520" y="1341120"/>
              <a:ext cx="67818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b="1" dirty="0" smtClean="0">
                  <a:solidFill>
                    <a:srgbClr val="C00000"/>
                  </a:solidFill>
                  <a:latin typeface="Arial" pitchFamily="34" charset="0"/>
                  <a:cs typeface="Arial" pitchFamily="34" charset="0"/>
                </a:rPr>
                <a:t>Learn by heart popular proverbs</a:t>
              </a:r>
              <a:endParaRPr lang="ru-RU" sz="24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 rot="10481833" flipV="1">
              <a:off x="1409528" y="1903199"/>
              <a:ext cx="5317039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457200" indent="-457200" algn="ctr">
                <a:buAutoNum type="arabicPeriod"/>
              </a:pPr>
              <a:r>
                <a:rPr lang="ru-RU" sz="2400" b="1" dirty="0" smtClean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Друзья познаются в беде/ </a:t>
              </a:r>
            </a:p>
            <a:p>
              <a:pPr marL="457200" indent="-457200" algn="ctr"/>
              <a:r>
                <a:rPr lang="en-US" sz="2400" b="1" dirty="0" smtClean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A friend in need is a friend indeed</a:t>
              </a:r>
              <a:endParaRPr lang="ru-RU" sz="2400" b="1" dirty="0">
                <a:solidFill>
                  <a:srgbClr val="0070C0"/>
                </a:solidFill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30" name="Рисунок 29" descr="мордашка.jpg"/>
            <p:cNvPicPr>
              <a:picLocks noChangeAspect="1"/>
            </p:cNvPicPr>
            <p:nvPr/>
          </p:nvPicPr>
          <p:blipFill>
            <a:blip r:embed="rId7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6307455" y="2295536"/>
              <a:ext cx="1944000" cy="2197233"/>
            </a:xfrm>
            <a:prstGeom prst="rect">
              <a:avLst/>
            </a:prstGeom>
          </p:spPr>
        </p:pic>
        <p:sp>
          <p:nvSpPr>
            <p:cNvPr id="31" name="TextBox 30"/>
            <p:cNvSpPr txBox="1"/>
            <p:nvPr/>
          </p:nvSpPr>
          <p:spPr>
            <a:xfrm>
              <a:off x="1917034" y="2894724"/>
              <a:ext cx="4697127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dirty="0" smtClean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2</a:t>
              </a:r>
              <a:r>
                <a:rPr lang="ru-RU" sz="2400" dirty="0" smtClean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. </a:t>
              </a:r>
              <a:r>
                <a:rPr lang="ru-RU" sz="2400" b="1" dirty="0" smtClean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Лучше поздно, чем никогда/</a:t>
              </a:r>
            </a:p>
            <a:p>
              <a:pPr algn="ctr"/>
              <a:r>
                <a:rPr lang="ru-RU" sz="2400" b="1" dirty="0" smtClean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    </a:t>
              </a:r>
              <a:r>
                <a:rPr lang="en-US" sz="2400" b="1" dirty="0" smtClean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Better late than never</a:t>
              </a:r>
              <a:endParaRPr lang="ru-RU" sz="2400" b="1" dirty="0">
                <a:solidFill>
                  <a:srgbClr val="0070C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2" name="TextBox 31"/>
            <p:cNvSpPr txBox="1"/>
            <p:nvPr/>
          </p:nvSpPr>
          <p:spPr>
            <a:xfrm rot="622102">
              <a:off x="2328379" y="4146207"/>
              <a:ext cx="6053118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dirty="0" smtClean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3. </a:t>
              </a:r>
              <a:r>
                <a:rPr lang="ru-RU" sz="2400" b="1" dirty="0" smtClean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Твой дом – твоя крепость/ </a:t>
              </a:r>
              <a:r>
                <a:rPr lang="en-US" sz="2400" b="1" dirty="0" smtClean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Your home is your castle</a:t>
              </a:r>
              <a:endParaRPr lang="ru-RU" sz="2400" b="1" dirty="0">
                <a:solidFill>
                  <a:srgbClr val="0070C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1272626" y="5129081"/>
              <a:ext cx="6158208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dirty="0" smtClean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4. </a:t>
              </a:r>
              <a:r>
                <a:rPr lang="ru-RU" sz="2400" b="1" dirty="0" smtClean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Всё хорошо, что хорошо кончается/</a:t>
              </a:r>
            </a:p>
            <a:p>
              <a:pPr algn="ctr"/>
              <a:r>
                <a:rPr lang="en-US" sz="2400" b="1" dirty="0" smtClean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All’s well that ends well</a:t>
              </a:r>
              <a:endParaRPr lang="ru-RU" sz="2400" b="1" dirty="0">
                <a:solidFill>
                  <a:srgbClr val="0070C0"/>
                </a:solidFill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34" name="Рисунок 33" descr="avatar-21215.jpg"/>
            <p:cNvPicPr>
              <a:picLocks noChangeAspect="1"/>
            </p:cNvPicPr>
            <p:nvPr/>
          </p:nvPicPr>
          <p:blipFill>
            <a:blip r:embed="rId8" cstate="email">
              <a:clrChange>
                <a:clrFrom>
                  <a:srgbClr val="F3FDFC"/>
                </a:clrFrom>
                <a:clrTo>
                  <a:srgbClr val="F3FDFC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922020" y="3154683"/>
              <a:ext cx="1512000" cy="1981245"/>
            </a:xfrm>
            <a:prstGeom prst="rect">
              <a:avLst/>
            </a:prstGeom>
          </p:spPr>
        </p:pic>
      </p:grpSp>
      <p:grpSp>
        <p:nvGrpSpPr>
          <p:cNvPr id="35" name="Группа 34"/>
          <p:cNvGrpSpPr/>
          <p:nvPr/>
        </p:nvGrpSpPr>
        <p:grpSpPr>
          <a:xfrm>
            <a:off x="331075" y="766028"/>
            <a:ext cx="8119242" cy="5256399"/>
            <a:chOff x="378823" y="335280"/>
            <a:chExt cx="7818120" cy="5501640"/>
          </a:xfrm>
        </p:grpSpPr>
        <p:sp>
          <p:nvSpPr>
            <p:cNvPr id="36" name="Скругленный прямоугольник 35"/>
            <p:cNvSpPr/>
            <p:nvPr/>
          </p:nvSpPr>
          <p:spPr>
            <a:xfrm>
              <a:off x="378823" y="335280"/>
              <a:ext cx="7818120" cy="5501640"/>
            </a:xfrm>
            <a:prstGeom prst="round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endParaRPr lang="ru-RU" sz="24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endParaRPr>
            </a:p>
            <a:p>
              <a:endParaRPr lang="ru-RU" sz="24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endParaRPr>
            </a:p>
            <a:p>
              <a:r>
                <a:rPr lang="en-US" sz="2400" b="1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1.The teacher writes on me with chalk.</a:t>
              </a:r>
            </a:p>
            <a:p>
              <a:r>
                <a:rPr lang="en-US" sz="2400" b="1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My face is black, I cannot talk.</a:t>
              </a:r>
            </a:p>
            <a:p>
              <a:endParaRPr lang="en-US" sz="24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endParaRPr>
            </a:p>
            <a:p>
              <a:pPr algn="r"/>
              <a:r>
                <a:rPr lang="en-US" sz="2400" b="1" dirty="0" smtClean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                      </a:t>
              </a:r>
              <a:r>
                <a:rPr lang="ru-RU" sz="2400" b="1" dirty="0" smtClean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         </a:t>
              </a:r>
              <a:r>
                <a:rPr lang="en-US" sz="2400" b="1" dirty="0" smtClean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400" b="1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2. What is the longest word in </a:t>
              </a:r>
              <a:r>
                <a:rPr lang="ru-RU" sz="2400" b="1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  </a:t>
              </a:r>
              <a:r>
                <a:rPr lang="en-US" sz="2400" b="1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 </a:t>
              </a:r>
              <a:r>
                <a:rPr lang="ru-RU" sz="2400" b="1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                                </a:t>
              </a:r>
              <a:r>
                <a:rPr lang="en-US" sz="2400" b="1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the</a:t>
              </a:r>
              <a:r>
                <a:rPr lang="ru-RU" sz="2400" b="1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  </a:t>
              </a:r>
              <a:r>
                <a:rPr lang="en-US" sz="2400" b="1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English</a:t>
              </a:r>
              <a:r>
                <a:rPr lang="ru-RU" sz="2400" b="1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   </a:t>
              </a:r>
              <a:r>
                <a:rPr lang="en-US" sz="2400" b="1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language?</a:t>
              </a:r>
            </a:p>
            <a:p>
              <a:endParaRPr lang="en-US" sz="24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endParaRPr>
            </a:p>
            <a:p>
              <a:endParaRPr lang="en-US" sz="24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endParaRPr>
            </a:p>
            <a:p>
              <a:r>
                <a:rPr lang="en-US" sz="2400" b="1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3. What is the quickest letter in the English</a:t>
              </a:r>
            </a:p>
            <a:p>
              <a:r>
                <a:rPr lang="en-US" sz="2400" b="1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alphabet?</a:t>
              </a:r>
            </a:p>
            <a:p>
              <a:endParaRPr lang="en-US" sz="24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endParaRPr>
            </a:p>
            <a:p>
              <a:r>
                <a:rPr lang="en-US" sz="2400" b="1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4. I come with cold and snow.</a:t>
              </a:r>
            </a:p>
            <a:p>
              <a:r>
                <a:rPr lang="en-US" sz="2400" b="1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But you like me, I know</a:t>
              </a:r>
            </a:p>
            <a:p>
              <a:endParaRPr lang="en-US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endParaRPr>
            </a:p>
            <a:p>
              <a:endParaRPr lang="ru-RU" dirty="0">
                <a:solidFill>
                  <a:srgbClr val="0070C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2691765" y="358565"/>
              <a:ext cx="4022366" cy="48320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b="1" dirty="0" smtClean="0">
                  <a:solidFill>
                    <a:srgbClr val="C00000"/>
                  </a:solidFill>
                  <a:latin typeface="Arial" pitchFamily="34" charset="0"/>
                  <a:cs typeface="Arial" pitchFamily="34" charset="0"/>
                </a:rPr>
                <a:t>Guess the Riddles</a:t>
              </a:r>
              <a:endParaRPr lang="ru-RU" sz="24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38" name="Рисунок 37" descr="зима1.jpg"/>
            <p:cNvPicPr>
              <a:picLocks noChangeAspect="1"/>
            </p:cNvPicPr>
            <p:nvPr/>
          </p:nvPicPr>
          <p:blipFill>
            <a:blip r:embed="rId9" cstate="email">
              <a:lum contrast="10000"/>
            </a:blip>
            <a:stretch>
              <a:fillRect/>
            </a:stretch>
          </p:blipFill>
          <p:spPr>
            <a:xfrm>
              <a:off x="5119469" y="3948020"/>
              <a:ext cx="1338261" cy="1850163"/>
            </a:xfrm>
            <a:prstGeom prst="rect">
              <a:avLst/>
            </a:prstGeom>
          </p:spPr>
        </p:pic>
        <p:pic>
          <p:nvPicPr>
            <p:cNvPr id="39" name="Рисунок 38" descr="улыбка.jpg"/>
            <p:cNvPicPr>
              <a:picLocks noChangeAspect="1"/>
            </p:cNvPicPr>
            <p:nvPr/>
          </p:nvPicPr>
          <p:blipFill>
            <a:blip r:embed="rId10" cstate="email"/>
            <a:stretch>
              <a:fillRect/>
            </a:stretch>
          </p:blipFill>
          <p:spPr>
            <a:xfrm>
              <a:off x="1420249" y="1773449"/>
              <a:ext cx="1605913" cy="1728000"/>
            </a:xfrm>
            <a:prstGeom prst="rect">
              <a:avLst/>
            </a:prstGeom>
          </p:spPr>
        </p:pic>
        <p:pic>
          <p:nvPicPr>
            <p:cNvPr id="40" name="Рисунок 39" descr="доска.jpg"/>
            <p:cNvPicPr>
              <a:picLocks noChangeAspect="1"/>
            </p:cNvPicPr>
            <p:nvPr/>
          </p:nvPicPr>
          <p:blipFill>
            <a:blip r:embed="rId11" cstate="email">
              <a:clrChange>
                <a:clrFrom>
                  <a:srgbClr val="FCFEFB"/>
                </a:clrFrom>
                <a:clrTo>
                  <a:srgbClr val="FCFEFB">
                    <a:alpha val="0"/>
                  </a:srgbClr>
                </a:clrTo>
              </a:clrChange>
            </a:blip>
            <a:srcRect l="13149" t="7907" r="10156" b="14593"/>
            <a:stretch>
              <a:fillRect/>
            </a:stretch>
          </p:blipFill>
          <p:spPr>
            <a:xfrm>
              <a:off x="6188792" y="751376"/>
              <a:ext cx="1518557" cy="1273628"/>
            </a:xfrm>
            <a:prstGeom prst="rect">
              <a:avLst/>
            </a:prstGeom>
          </p:spPr>
        </p:pic>
      </p:grpSp>
      <p:sp>
        <p:nvSpPr>
          <p:cNvPr id="41" name="TextBox 40"/>
          <p:cNvSpPr txBox="1"/>
          <p:nvPr/>
        </p:nvSpPr>
        <p:spPr>
          <a:xfrm>
            <a:off x="418297" y="5990897"/>
            <a:ext cx="25090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1. a  blackboard</a:t>
            </a:r>
            <a:endParaRPr lang="ru-RU" sz="2400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1781504" y="6396335"/>
            <a:ext cx="168691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2. Smiles    </a:t>
            </a:r>
            <a:r>
              <a:rPr lang="en-US" sz="2400" dirty="0" smtClean="0"/>
              <a:t>  </a:t>
            </a:r>
            <a:endParaRPr lang="ru-RU" sz="2400" dirty="0"/>
          </a:p>
        </p:txBody>
      </p:sp>
      <p:sp>
        <p:nvSpPr>
          <p:cNvPr id="43" name="TextBox 42"/>
          <p:cNvSpPr txBox="1"/>
          <p:nvPr/>
        </p:nvSpPr>
        <p:spPr>
          <a:xfrm rot="10800000" flipV="1">
            <a:off x="3344116" y="6048364"/>
            <a:ext cx="579988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Because between the</a:t>
            </a:r>
            <a:r>
              <a:rPr lang="ru-RU" sz="24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4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first  “S” </a:t>
            </a:r>
            <a:r>
              <a:rPr lang="ru-RU" sz="24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 </a:t>
            </a:r>
            <a:r>
              <a:rPr lang="en-US" sz="24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and the last “S” is</a:t>
            </a:r>
            <a:r>
              <a:rPr lang="ru-RU" sz="24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 </a:t>
            </a:r>
            <a:r>
              <a:rPr lang="en-US" sz="2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a  mile</a:t>
            </a:r>
            <a:endParaRPr lang="ru-RU" sz="24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772511" y="6126062"/>
            <a:ext cx="10089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3.R</a:t>
            </a:r>
            <a:endParaRPr lang="ru-RU" sz="2400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1497724" y="6132787"/>
            <a:ext cx="50764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Because it is always first</a:t>
            </a:r>
            <a:r>
              <a:rPr lang="ru-RU" sz="24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4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in race</a:t>
            </a:r>
            <a:endParaRPr lang="ru-RU" sz="2400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6542690" y="6132787"/>
            <a:ext cx="165537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4.Winter</a:t>
            </a:r>
            <a:endParaRPr lang="ru-RU" sz="2400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9" name="Пятиугольник 48">
            <a:hlinkClick r:id="rId12" action="ppaction://hlinksldjump"/>
          </p:cNvPr>
          <p:cNvSpPr/>
          <p:nvPr/>
        </p:nvSpPr>
        <p:spPr>
          <a:xfrm>
            <a:off x="7993117" y="6198962"/>
            <a:ext cx="1150883" cy="412624"/>
          </a:xfrm>
          <a:prstGeom prst="homePlate">
            <a:avLst/>
          </a:prstGeom>
          <a:solidFill>
            <a:srgbClr val="00206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latin typeface="Arial" pitchFamily="34" charset="0"/>
                <a:cs typeface="Arial" pitchFamily="34" charset="0"/>
              </a:rPr>
              <a:t>маршрут</a:t>
            </a:r>
            <a:endParaRPr lang="ru-RU" sz="14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2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2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2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2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  <p:seq concurrent="1" nextAc="seek">
              <p:cTn id="61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" presetClass="exit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5" dur="1000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1000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5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8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1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xit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90" dur="10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10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</p:childTnLst>
        </p:cTn>
      </p:par>
    </p:tnLst>
    <p:bldLst>
      <p:bldP spid="22" grpId="0" animBg="1"/>
      <p:bldP spid="14" grpId="0"/>
      <p:bldP spid="14" grpId="1"/>
      <p:bldP spid="12" grpId="0"/>
      <p:bldP spid="12" grpId="1"/>
      <p:bldP spid="16" grpId="0"/>
      <p:bldP spid="16" grpId="1"/>
      <p:bldP spid="21" grpId="0"/>
      <p:bldP spid="21" grpId="1"/>
      <p:bldP spid="18" grpId="0"/>
      <p:bldP spid="18" grpId="1"/>
      <p:bldP spid="41" grpId="0"/>
      <p:bldP spid="41" grpId="1"/>
      <p:bldP spid="42" grpId="0"/>
      <p:bldP spid="42" grpId="1"/>
      <p:bldP spid="43" grpId="0"/>
      <p:bldP spid="43" grpId="1"/>
      <p:bldP spid="44" grpId="0"/>
      <p:bldP spid="45" grpId="0"/>
      <p:bldP spid="46" grpId="0"/>
      <p:bldP spid="49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977461" y="204953"/>
            <a:ext cx="7472855" cy="441434"/>
          </a:xfrm>
          <a:prstGeom prst="rect">
            <a:avLst/>
          </a:prstGeom>
          <a:noFill/>
        </p:spPr>
        <p:txBody>
          <a:bodyPr wrap="square" rtlCol="0">
            <a:prstTxWarp prst="textWave2">
              <a:avLst>
                <a:gd name="adj1" fmla="val 20000"/>
                <a:gd name="adj2" fmla="val 584"/>
              </a:avLst>
            </a:prstTxWarp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en-US" sz="2400" b="1" spc="150" dirty="0" smtClean="0">
                <a:ln w="11430"/>
                <a:solidFill>
                  <a:srgbClr val="C000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Let’s meet Winnie the Pooh</a:t>
            </a:r>
            <a:endParaRPr lang="ru-RU" sz="2400" b="1" spc="150" dirty="0">
              <a:ln w="11430"/>
              <a:solidFill>
                <a:srgbClr val="C00000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581040" y="773110"/>
            <a:ext cx="487680" cy="5501640"/>
          </a:xfrm>
          <a:prstGeom prst="rect">
            <a:avLst/>
          </a:prstGeom>
          <a:blipFill>
            <a:blip r:embed="rId2" cstate="email"/>
            <a:tile tx="0" ty="0" sx="100000" sy="100000" flip="none" algn="tl"/>
          </a:blipFill>
          <a:ln>
            <a:solidFill>
              <a:schemeClr val="accent6">
                <a:lumMod val="50000"/>
              </a:schemeClr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8" name="Группа 7"/>
          <p:cNvGrpSpPr/>
          <p:nvPr/>
        </p:nvGrpSpPr>
        <p:grpSpPr>
          <a:xfrm>
            <a:off x="732991" y="803055"/>
            <a:ext cx="3911600" cy="5410200"/>
            <a:chOff x="732991" y="803055"/>
            <a:chExt cx="3911600" cy="5410200"/>
          </a:xfrm>
        </p:grpSpPr>
        <p:pic>
          <p:nvPicPr>
            <p:cNvPr id="6" name="Рисунок 5" descr="левая.png"/>
            <p:cNvPicPr>
              <a:picLocks noChangeAspect="1"/>
            </p:cNvPicPr>
            <p:nvPr/>
          </p:nvPicPr>
          <p:blipFill>
            <a:blip r:embed="rId3" cstate="email"/>
            <a:stretch>
              <a:fillRect/>
            </a:stretch>
          </p:blipFill>
          <p:spPr>
            <a:xfrm>
              <a:off x="732991" y="803055"/>
              <a:ext cx="3911600" cy="5410200"/>
            </a:xfrm>
            <a:prstGeom prst="rect">
              <a:avLst/>
            </a:prstGeom>
          </p:spPr>
        </p:pic>
        <p:pic>
          <p:nvPicPr>
            <p:cNvPr id="7" name="Рисунок 6" descr="1а.jpg"/>
            <p:cNvPicPr>
              <a:picLocks noChangeAspect="1"/>
            </p:cNvPicPr>
            <p:nvPr/>
          </p:nvPicPr>
          <p:blipFill>
            <a:blip r:embed="rId4" cstate="email"/>
            <a:stretch>
              <a:fillRect/>
            </a:stretch>
          </p:blipFill>
          <p:spPr>
            <a:xfrm>
              <a:off x="1261240" y="1128713"/>
              <a:ext cx="3373822" cy="4783356"/>
            </a:xfrm>
            <a:prstGeom prst="rect">
              <a:avLst/>
            </a:prstGeom>
          </p:spPr>
        </p:pic>
      </p:grpSp>
      <p:grpSp>
        <p:nvGrpSpPr>
          <p:cNvPr id="10" name="Группа 9"/>
          <p:cNvGrpSpPr/>
          <p:nvPr/>
        </p:nvGrpSpPr>
        <p:grpSpPr>
          <a:xfrm>
            <a:off x="5019813" y="812000"/>
            <a:ext cx="3672408" cy="5400600"/>
            <a:chOff x="5019813" y="812000"/>
            <a:chExt cx="3672408" cy="5400600"/>
          </a:xfrm>
        </p:grpSpPr>
        <p:pic>
          <p:nvPicPr>
            <p:cNvPr id="5" name="Рисунок 4" descr="правая.png"/>
            <p:cNvPicPr>
              <a:picLocks noChangeAspect="1"/>
            </p:cNvPicPr>
            <p:nvPr/>
          </p:nvPicPr>
          <p:blipFill>
            <a:blip r:embed="rId5" cstate="email"/>
            <a:stretch>
              <a:fillRect/>
            </a:stretch>
          </p:blipFill>
          <p:spPr>
            <a:xfrm>
              <a:off x="5019813" y="812000"/>
              <a:ext cx="3672408" cy="5400600"/>
            </a:xfrm>
            <a:prstGeom prst="rect">
              <a:avLst/>
            </a:prstGeom>
          </p:spPr>
        </p:pic>
        <p:pic>
          <p:nvPicPr>
            <p:cNvPr id="9" name="Рисунок 8" descr="2.jpg"/>
            <p:cNvPicPr>
              <a:picLocks noChangeAspect="1"/>
            </p:cNvPicPr>
            <p:nvPr/>
          </p:nvPicPr>
          <p:blipFill>
            <a:blip r:embed="rId6" cstate="email"/>
            <a:stretch>
              <a:fillRect/>
            </a:stretch>
          </p:blipFill>
          <p:spPr>
            <a:xfrm>
              <a:off x="5096531" y="1135117"/>
              <a:ext cx="3401083" cy="4769397"/>
            </a:xfrm>
            <a:prstGeom prst="rect">
              <a:avLst/>
            </a:prstGeom>
          </p:spPr>
        </p:pic>
      </p:grpSp>
      <p:grpSp>
        <p:nvGrpSpPr>
          <p:cNvPr id="11" name="Группа 10"/>
          <p:cNvGrpSpPr/>
          <p:nvPr/>
        </p:nvGrpSpPr>
        <p:grpSpPr>
          <a:xfrm>
            <a:off x="717223" y="803054"/>
            <a:ext cx="3911600" cy="5410200"/>
            <a:chOff x="323087" y="661164"/>
            <a:chExt cx="3911600" cy="5410200"/>
          </a:xfrm>
        </p:grpSpPr>
        <p:pic>
          <p:nvPicPr>
            <p:cNvPr id="12" name="Рисунок 11" descr="левая.png"/>
            <p:cNvPicPr>
              <a:picLocks noChangeAspect="1"/>
            </p:cNvPicPr>
            <p:nvPr/>
          </p:nvPicPr>
          <p:blipFill>
            <a:blip r:embed="rId3" cstate="email"/>
            <a:stretch>
              <a:fillRect/>
            </a:stretch>
          </p:blipFill>
          <p:spPr>
            <a:xfrm>
              <a:off x="323087" y="661164"/>
              <a:ext cx="3911600" cy="5410200"/>
            </a:xfrm>
            <a:prstGeom prst="rect">
              <a:avLst/>
            </a:prstGeom>
          </p:spPr>
        </p:pic>
        <p:pic>
          <p:nvPicPr>
            <p:cNvPr id="13" name="Рисунок 12" descr="3.jpg"/>
            <p:cNvPicPr>
              <a:picLocks noChangeAspect="1"/>
            </p:cNvPicPr>
            <p:nvPr/>
          </p:nvPicPr>
          <p:blipFill>
            <a:blip r:embed="rId7" cstate="email"/>
            <a:stretch>
              <a:fillRect/>
            </a:stretch>
          </p:blipFill>
          <p:spPr>
            <a:xfrm>
              <a:off x="857083" y="1085848"/>
              <a:ext cx="3362325" cy="4686300"/>
            </a:xfrm>
            <a:prstGeom prst="rect">
              <a:avLst/>
            </a:prstGeom>
          </p:spPr>
        </p:pic>
      </p:grpSp>
      <p:grpSp>
        <p:nvGrpSpPr>
          <p:cNvPr id="14" name="Группа 13"/>
          <p:cNvGrpSpPr/>
          <p:nvPr/>
        </p:nvGrpSpPr>
        <p:grpSpPr>
          <a:xfrm>
            <a:off x="5004049" y="827766"/>
            <a:ext cx="3672408" cy="5400600"/>
            <a:chOff x="4925221" y="685876"/>
            <a:chExt cx="3672408" cy="5400600"/>
          </a:xfrm>
        </p:grpSpPr>
        <p:pic>
          <p:nvPicPr>
            <p:cNvPr id="15" name="Рисунок 14" descr="правая.png"/>
            <p:cNvPicPr>
              <a:picLocks noChangeAspect="1"/>
            </p:cNvPicPr>
            <p:nvPr/>
          </p:nvPicPr>
          <p:blipFill>
            <a:blip r:embed="rId5" cstate="email"/>
            <a:stretch>
              <a:fillRect/>
            </a:stretch>
          </p:blipFill>
          <p:spPr>
            <a:xfrm>
              <a:off x="4925221" y="685876"/>
              <a:ext cx="3672408" cy="5400600"/>
            </a:xfrm>
            <a:prstGeom prst="rect">
              <a:avLst/>
            </a:prstGeom>
          </p:spPr>
        </p:pic>
        <p:pic>
          <p:nvPicPr>
            <p:cNvPr id="16" name="Рисунок 15" descr="4.jpg"/>
            <p:cNvPicPr>
              <a:picLocks noChangeAspect="1"/>
            </p:cNvPicPr>
            <p:nvPr/>
          </p:nvPicPr>
          <p:blipFill>
            <a:blip r:embed="rId8" cstate="email"/>
            <a:stretch>
              <a:fillRect/>
            </a:stretch>
          </p:blipFill>
          <p:spPr>
            <a:xfrm>
              <a:off x="5013435" y="1107856"/>
              <a:ext cx="3465622" cy="4705350"/>
            </a:xfrm>
            <a:prstGeom prst="rect">
              <a:avLst/>
            </a:prstGeom>
          </p:spPr>
        </p:pic>
      </p:grpSp>
      <p:grpSp>
        <p:nvGrpSpPr>
          <p:cNvPr id="17" name="Группа 16"/>
          <p:cNvGrpSpPr/>
          <p:nvPr/>
        </p:nvGrpSpPr>
        <p:grpSpPr>
          <a:xfrm>
            <a:off x="701460" y="803055"/>
            <a:ext cx="3911600" cy="5410200"/>
            <a:chOff x="811819" y="803055"/>
            <a:chExt cx="3911600" cy="5410200"/>
          </a:xfrm>
        </p:grpSpPr>
        <p:pic>
          <p:nvPicPr>
            <p:cNvPr id="18" name="Рисунок 17" descr="левая.png"/>
            <p:cNvPicPr>
              <a:picLocks noChangeAspect="1"/>
            </p:cNvPicPr>
            <p:nvPr/>
          </p:nvPicPr>
          <p:blipFill>
            <a:blip r:embed="rId3" cstate="email"/>
            <a:stretch>
              <a:fillRect/>
            </a:stretch>
          </p:blipFill>
          <p:spPr>
            <a:xfrm>
              <a:off x="811819" y="803055"/>
              <a:ext cx="3911600" cy="5410200"/>
            </a:xfrm>
            <a:prstGeom prst="rect">
              <a:avLst/>
            </a:prstGeom>
          </p:spPr>
        </p:pic>
        <p:pic>
          <p:nvPicPr>
            <p:cNvPr id="19" name="Рисунок 18" descr="5.jpg"/>
            <p:cNvPicPr>
              <a:picLocks noChangeAspect="1"/>
            </p:cNvPicPr>
            <p:nvPr/>
          </p:nvPicPr>
          <p:blipFill>
            <a:blip r:embed="rId9" cstate="email"/>
            <a:stretch>
              <a:fillRect/>
            </a:stretch>
          </p:blipFill>
          <p:spPr>
            <a:xfrm>
              <a:off x="1282754" y="1200970"/>
              <a:ext cx="3362325" cy="4676775"/>
            </a:xfrm>
            <a:prstGeom prst="rect">
              <a:avLst/>
            </a:prstGeom>
          </p:spPr>
        </p:pic>
      </p:grpSp>
      <p:grpSp>
        <p:nvGrpSpPr>
          <p:cNvPr id="20" name="Группа 19"/>
          <p:cNvGrpSpPr/>
          <p:nvPr/>
        </p:nvGrpSpPr>
        <p:grpSpPr>
          <a:xfrm>
            <a:off x="5004048" y="764704"/>
            <a:ext cx="3672408" cy="5400600"/>
            <a:chOff x="5004048" y="764704"/>
            <a:chExt cx="3672408" cy="5400600"/>
          </a:xfrm>
        </p:grpSpPr>
        <p:pic>
          <p:nvPicPr>
            <p:cNvPr id="21" name="Рисунок 20" descr="правая.png"/>
            <p:cNvPicPr>
              <a:picLocks noChangeAspect="1"/>
            </p:cNvPicPr>
            <p:nvPr/>
          </p:nvPicPr>
          <p:blipFill>
            <a:blip r:embed="rId5" cstate="email"/>
            <a:stretch>
              <a:fillRect/>
            </a:stretch>
          </p:blipFill>
          <p:spPr>
            <a:xfrm>
              <a:off x="5004048" y="764704"/>
              <a:ext cx="3672408" cy="5400600"/>
            </a:xfrm>
            <a:prstGeom prst="rect">
              <a:avLst/>
            </a:prstGeom>
          </p:spPr>
        </p:pic>
        <p:pic>
          <p:nvPicPr>
            <p:cNvPr id="22" name="Рисунок 21" descr="6.jpg"/>
            <p:cNvPicPr>
              <a:picLocks noChangeAspect="1"/>
            </p:cNvPicPr>
            <p:nvPr/>
          </p:nvPicPr>
          <p:blipFill>
            <a:blip r:embed="rId10" cstate="email"/>
            <a:stretch>
              <a:fillRect/>
            </a:stretch>
          </p:blipFill>
          <p:spPr>
            <a:xfrm>
              <a:off x="5074526" y="1174203"/>
              <a:ext cx="3314700" cy="4667250"/>
            </a:xfrm>
            <a:prstGeom prst="rect">
              <a:avLst/>
            </a:prstGeom>
          </p:spPr>
        </p:pic>
      </p:grpSp>
      <p:grpSp>
        <p:nvGrpSpPr>
          <p:cNvPr id="23" name="Группа 22"/>
          <p:cNvGrpSpPr/>
          <p:nvPr/>
        </p:nvGrpSpPr>
        <p:grpSpPr>
          <a:xfrm>
            <a:off x="685695" y="834585"/>
            <a:ext cx="3911600" cy="5410200"/>
            <a:chOff x="780288" y="755758"/>
            <a:chExt cx="3911600" cy="5410200"/>
          </a:xfrm>
        </p:grpSpPr>
        <p:pic>
          <p:nvPicPr>
            <p:cNvPr id="24" name="Рисунок 23" descr="левая.png"/>
            <p:cNvPicPr>
              <a:picLocks noChangeAspect="1"/>
            </p:cNvPicPr>
            <p:nvPr/>
          </p:nvPicPr>
          <p:blipFill>
            <a:blip r:embed="rId3" cstate="email"/>
            <a:stretch>
              <a:fillRect/>
            </a:stretch>
          </p:blipFill>
          <p:spPr>
            <a:xfrm>
              <a:off x="780288" y="755758"/>
              <a:ext cx="3911600" cy="5410200"/>
            </a:xfrm>
            <a:prstGeom prst="rect">
              <a:avLst/>
            </a:prstGeom>
          </p:spPr>
        </p:pic>
        <p:pic>
          <p:nvPicPr>
            <p:cNvPr id="25" name="Рисунок 24" descr="7.jpg"/>
            <p:cNvPicPr>
              <a:picLocks noChangeAspect="1"/>
            </p:cNvPicPr>
            <p:nvPr/>
          </p:nvPicPr>
          <p:blipFill>
            <a:blip r:embed="rId11" cstate="email"/>
            <a:stretch>
              <a:fillRect/>
            </a:stretch>
          </p:blipFill>
          <p:spPr>
            <a:xfrm>
              <a:off x="1312807" y="1191446"/>
              <a:ext cx="3333750" cy="4695825"/>
            </a:xfrm>
            <a:prstGeom prst="rect">
              <a:avLst/>
            </a:prstGeom>
          </p:spPr>
        </p:pic>
      </p:grpSp>
      <p:grpSp>
        <p:nvGrpSpPr>
          <p:cNvPr id="26" name="Группа 25"/>
          <p:cNvGrpSpPr/>
          <p:nvPr/>
        </p:nvGrpSpPr>
        <p:grpSpPr>
          <a:xfrm>
            <a:off x="4998793" y="806746"/>
            <a:ext cx="3672408" cy="5400600"/>
            <a:chOff x="5004048" y="764704"/>
            <a:chExt cx="3672408" cy="5400600"/>
          </a:xfrm>
        </p:grpSpPr>
        <p:pic>
          <p:nvPicPr>
            <p:cNvPr id="27" name="Рисунок 26" descr="правая.png"/>
            <p:cNvPicPr>
              <a:picLocks noChangeAspect="1"/>
            </p:cNvPicPr>
            <p:nvPr/>
          </p:nvPicPr>
          <p:blipFill>
            <a:blip r:embed="rId5" cstate="email"/>
            <a:stretch>
              <a:fillRect/>
            </a:stretch>
          </p:blipFill>
          <p:spPr>
            <a:xfrm>
              <a:off x="5004048" y="764704"/>
              <a:ext cx="3672408" cy="5400600"/>
            </a:xfrm>
            <a:prstGeom prst="rect">
              <a:avLst/>
            </a:prstGeom>
          </p:spPr>
        </p:pic>
        <p:pic>
          <p:nvPicPr>
            <p:cNvPr id="28" name="Рисунок 27" descr="8.jpg"/>
            <p:cNvPicPr>
              <a:picLocks noChangeAspect="1"/>
            </p:cNvPicPr>
            <p:nvPr/>
          </p:nvPicPr>
          <p:blipFill>
            <a:blip r:embed="rId12" cstate="email"/>
            <a:stretch>
              <a:fillRect/>
            </a:stretch>
          </p:blipFill>
          <p:spPr>
            <a:xfrm>
              <a:off x="5110819" y="1185205"/>
              <a:ext cx="3339498" cy="4676775"/>
            </a:xfrm>
            <a:prstGeom prst="rect">
              <a:avLst/>
            </a:prstGeom>
          </p:spPr>
        </p:pic>
      </p:grpSp>
      <p:grpSp>
        <p:nvGrpSpPr>
          <p:cNvPr id="29" name="Группа 28"/>
          <p:cNvGrpSpPr/>
          <p:nvPr/>
        </p:nvGrpSpPr>
        <p:grpSpPr>
          <a:xfrm>
            <a:off x="717226" y="834586"/>
            <a:ext cx="3911600" cy="5410200"/>
            <a:chOff x="811819" y="834586"/>
            <a:chExt cx="3911600" cy="5410200"/>
          </a:xfrm>
        </p:grpSpPr>
        <p:pic>
          <p:nvPicPr>
            <p:cNvPr id="30" name="Рисунок 29" descr="левая.png"/>
            <p:cNvPicPr>
              <a:picLocks noChangeAspect="1"/>
            </p:cNvPicPr>
            <p:nvPr/>
          </p:nvPicPr>
          <p:blipFill>
            <a:blip r:embed="rId3" cstate="email"/>
            <a:stretch>
              <a:fillRect/>
            </a:stretch>
          </p:blipFill>
          <p:spPr>
            <a:xfrm>
              <a:off x="811819" y="834586"/>
              <a:ext cx="3911600" cy="5410200"/>
            </a:xfrm>
            <a:prstGeom prst="rect">
              <a:avLst/>
            </a:prstGeom>
          </p:spPr>
        </p:pic>
        <p:pic>
          <p:nvPicPr>
            <p:cNvPr id="31" name="Рисунок 30" descr="9.jpg"/>
            <p:cNvPicPr>
              <a:picLocks noChangeAspect="1"/>
            </p:cNvPicPr>
            <p:nvPr/>
          </p:nvPicPr>
          <p:blipFill>
            <a:blip r:embed="rId13" cstate="email"/>
            <a:stretch>
              <a:fillRect/>
            </a:stretch>
          </p:blipFill>
          <p:spPr>
            <a:xfrm>
              <a:off x="1369629" y="1200971"/>
              <a:ext cx="3314700" cy="4676775"/>
            </a:xfrm>
            <a:prstGeom prst="rect">
              <a:avLst/>
            </a:prstGeom>
          </p:spPr>
        </p:pic>
      </p:grpSp>
      <p:grpSp>
        <p:nvGrpSpPr>
          <p:cNvPr id="32" name="Группа 31"/>
          <p:cNvGrpSpPr/>
          <p:nvPr/>
        </p:nvGrpSpPr>
        <p:grpSpPr>
          <a:xfrm>
            <a:off x="4998793" y="806745"/>
            <a:ext cx="3672408" cy="5400600"/>
            <a:chOff x="5004048" y="764704"/>
            <a:chExt cx="3672408" cy="5400600"/>
          </a:xfrm>
        </p:grpSpPr>
        <p:pic>
          <p:nvPicPr>
            <p:cNvPr id="33" name="Рисунок 32" descr="правая.png"/>
            <p:cNvPicPr>
              <a:picLocks noChangeAspect="1"/>
            </p:cNvPicPr>
            <p:nvPr/>
          </p:nvPicPr>
          <p:blipFill>
            <a:blip r:embed="rId5" cstate="email"/>
            <a:stretch>
              <a:fillRect/>
            </a:stretch>
          </p:blipFill>
          <p:spPr>
            <a:xfrm>
              <a:off x="5004048" y="764704"/>
              <a:ext cx="3672408" cy="5400600"/>
            </a:xfrm>
            <a:prstGeom prst="rect">
              <a:avLst/>
            </a:prstGeom>
          </p:spPr>
        </p:pic>
        <p:pic>
          <p:nvPicPr>
            <p:cNvPr id="34" name="Рисунок 33" descr="10.jpg"/>
            <p:cNvPicPr>
              <a:picLocks noChangeAspect="1"/>
            </p:cNvPicPr>
            <p:nvPr/>
          </p:nvPicPr>
          <p:blipFill>
            <a:blip r:embed="rId14" cstate="email"/>
            <a:stretch>
              <a:fillRect/>
            </a:stretch>
          </p:blipFill>
          <p:spPr>
            <a:xfrm>
              <a:off x="5066479" y="1222976"/>
              <a:ext cx="3446900" cy="4695825"/>
            </a:xfrm>
            <a:prstGeom prst="rect">
              <a:avLst/>
            </a:prstGeom>
          </p:spPr>
        </p:pic>
      </p:grpSp>
      <p:grpSp>
        <p:nvGrpSpPr>
          <p:cNvPr id="35" name="Группа 34"/>
          <p:cNvGrpSpPr/>
          <p:nvPr/>
        </p:nvGrpSpPr>
        <p:grpSpPr>
          <a:xfrm>
            <a:off x="717226" y="818820"/>
            <a:ext cx="3911600" cy="5410200"/>
            <a:chOff x="780288" y="739993"/>
            <a:chExt cx="3911600" cy="5410200"/>
          </a:xfrm>
        </p:grpSpPr>
        <p:pic>
          <p:nvPicPr>
            <p:cNvPr id="36" name="Рисунок 35" descr="левая.png"/>
            <p:cNvPicPr>
              <a:picLocks noChangeAspect="1"/>
            </p:cNvPicPr>
            <p:nvPr/>
          </p:nvPicPr>
          <p:blipFill>
            <a:blip r:embed="rId3" cstate="email"/>
            <a:stretch>
              <a:fillRect/>
            </a:stretch>
          </p:blipFill>
          <p:spPr>
            <a:xfrm>
              <a:off x="780288" y="739993"/>
              <a:ext cx="3911600" cy="5410200"/>
            </a:xfrm>
            <a:prstGeom prst="rect">
              <a:avLst/>
            </a:prstGeom>
          </p:spPr>
        </p:pic>
        <p:pic>
          <p:nvPicPr>
            <p:cNvPr id="37" name="Рисунок 36" descr="11.jpg"/>
            <p:cNvPicPr>
              <a:picLocks noChangeAspect="1"/>
            </p:cNvPicPr>
            <p:nvPr/>
          </p:nvPicPr>
          <p:blipFill>
            <a:blip r:embed="rId15" cstate="email"/>
            <a:stretch>
              <a:fillRect/>
            </a:stretch>
          </p:blipFill>
          <p:spPr>
            <a:xfrm>
              <a:off x="1338097" y="1197686"/>
              <a:ext cx="3314700" cy="4714875"/>
            </a:xfrm>
            <a:prstGeom prst="rect">
              <a:avLst/>
            </a:prstGeom>
          </p:spPr>
        </p:pic>
      </p:grpSp>
      <p:grpSp>
        <p:nvGrpSpPr>
          <p:cNvPr id="38" name="Группа 37"/>
          <p:cNvGrpSpPr/>
          <p:nvPr/>
        </p:nvGrpSpPr>
        <p:grpSpPr>
          <a:xfrm>
            <a:off x="5014558" y="806745"/>
            <a:ext cx="3672408" cy="5400600"/>
            <a:chOff x="5004048" y="764704"/>
            <a:chExt cx="3672408" cy="5400600"/>
          </a:xfrm>
        </p:grpSpPr>
        <p:pic>
          <p:nvPicPr>
            <p:cNvPr id="39" name="Рисунок 38" descr="правая.png"/>
            <p:cNvPicPr>
              <a:picLocks noChangeAspect="1"/>
            </p:cNvPicPr>
            <p:nvPr/>
          </p:nvPicPr>
          <p:blipFill>
            <a:blip r:embed="rId5" cstate="email"/>
            <a:stretch>
              <a:fillRect/>
            </a:stretch>
          </p:blipFill>
          <p:spPr>
            <a:xfrm>
              <a:off x="5004048" y="764704"/>
              <a:ext cx="3672408" cy="5400600"/>
            </a:xfrm>
            <a:prstGeom prst="rect">
              <a:avLst/>
            </a:prstGeom>
          </p:spPr>
        </p:pic>
        <p:pic>
          <p:nvPicPr>
            <p:cNvPr id="40" name="Рисунок 39" descr="12.jpg"/>
            <p:cNvPicPr>
              <a:picLocks noChangeAspect="1"/>
            </p:cNvPicPr>
            <p:nvPr/>
          </p:nvPicPr>
          <p:blipFill>
            <a:blip r:embed="rId16" cstate="email"/>
            <a:stretch>
              <a:fillRect/>
            </a:stretch>
          </p:blipFill>
          <p:spPr>
            <a:xfrm>
              <a:off x="5071240" y="1207211"/>
              <a:ext cx="3426373" cy="4695825"/>
            </a:xfrm>
            <a:prstGeom prst="rect">
              <a:avLst/>
            </a:prstGeom>
          </p:spPr>
        </p:pic>
      </p:grpSp>
      <p:grpSp>
        <p:nvGrpSpPr>
          <p:cNvPr id="41" name="Группа 40"/>
          <p:cNvGrpSpPr/>
          <p:nvPr/>
        </p:nvGrpSpPr>
        <p:grpSpPr>
          <a:xfrm>
            <a:off x="701459" y="818820"/>
            <a:ext cx="3911600" cy="5410200"/>
            <a:chOff x="780287" y="771524"/>
            <a:chExt cx="3911600" cy="5410200"/>
          </a:xfrm>
        </p:grpSpPr>
        <p:pic>
          <p:nvPicPr>
            <p:cNvPr id="42" name="Рисунок 41" descr="левая.png"/>
            <p:cNvPicPr>
              <a:picLocks noChangeAspect="1"/>
            </p:cNvPicPr>
            <p:nvPr/>
          </p:nvPicPr>
          <p:blipFill>
            <a:blip r:embed="rId3" cstate="email"/>
            <a:stretch>
              <a:fillRect/>
            </a:stretch>
          </p:blipFill>
          <p:spPr>
            <a:xfrm>
              <a:off x="780287" y="771524"/>
              <a:ext cx="3911600" cy="5410200"/>
            </a:xfrm>
            <a:prstGeom prst="rect">
              <a:avLst/>
            </a:prstGeom>
          </p:spPr>
        </p:pic>
        <p:pic>
          <p:nvPicPr>
            <p:cNvPr id="43" name="Рисунок 42" descr="13.jpg"/>
            <p:cNvPicPr>
              <a:picLocks noChangeAspect="1"/>
            </p:cNvPicPr>
            <p:nvPr/>
          </p:nvPicPr>
          <p:blipFill>
            <a:blip r:embed="rId17" cstate="email"/>
            <a:stretch>
              <a:fillRect/>
            </a:stretch>
          </p:blipFill>
          <p:spPr>
            <a:xfrm>
              <a:off x="1369629" y="1205733"/>
              <a:ext cx="3314700" cy="4667250"/>
            </a:xfrm>
            <a:prstGeom prst="rect">
              <a:avLst/>
            </a:prstGeom>
          </p:spPr>
        </p:pic>
      </p:grpSp>
      <p:grpSp>
        <p:nvGrpSpPr>
          <p:cNvPr id="44" name="Группа 43"/>
          <p:cNvGrpSpPr/>
          <p:nvPr/>
        </p:nvGrpSpPr>
        <p:grpSpPr>
          <a:xfrm>
            <a:off x="5014559" y="775215"/>
            <a:ext cx="3672408" cy="5400600"/>
            <a:chOff x="5004048" y="764704"/>
            <a:chExt cx="3672408" cy="5400600"/>
          </a:xfrm>
        </p:grpSpPr>
        <p:pic>
          <p:nvPicPr>
            <p:cNvPr id="45" name="Рисунок 44" descr="правая.png"/>
            <p:cNvPicPr>
              <a:picLocks noChangeAspect="1"/>
            </p:cNvPicPr>
            <p:nvPr/>
          </p:nvPicPr>
          <p:blipFill>
            <a:blip r:embed="rId5" cstate="email"/>
            <a:stretch>
              <a:fillRect/>
            </a:stretch>
          </p:blipFill>
          <p:spPr>
            <a:xfrm>
              <a:off x="5004048" y="764704"/>
              <a:ext cx="3672408" cy="5400600"/>
            </a:xfrm>
            <a:prstGeom prst="rect">
              <a:avLst/>
            </a:prstGeom>
          </p:spPr>
        </p:pic>
        <p:pic>
          <p:nvPicPr>
            <p:cNvPr id="46" name="Рисунок 45" descr="14.jpg"/>
            <p:cNvPicPr>
              <a:picLocks noChangeAspect="1"/>
            </p:cNvPicPr>
            <p:nvPr/>
          </p:nvPicPr>
          <p:blipFill>
            <a:blip r:embed="rId18" cstate="print"/>
            <a:stretch>
              <a:fillRect/>
            </a:stretch>
          </p:blipFill>
          <p:spPr>
            <a:xfrm>
              <a:off x="5044966" y="1152196"/>
              <a:ext cx="3568261" cy="4712575"/>
            </a:xfrm>
            <a:prstGeom prst="rect">
              <a:avLst/>
            </a:prstGeom>
          </p:spPr>
        </p:pic>
      </p:grpSp>
      <p:sp>
        <p:nvSpPr>
          <p:cNvPr id="47" name="Пятиугольник 46">
            <a:hlinkClick r:id="rId19" action="ppaction://hlinksldjump"/>
          </p:cNvPr>
          <p:cNvSpPr/>
          <p:nvPr/>
        </p:nvSpPr>
        <p:spPr>
          <a:xfrm>
            <a:off x="7668344" y="6309320"/>
            <a:ext cx="1338448" cy="412624"/>
          </a:xfrm>
          <a:prstGeom prst="homePlate">
            <a:avLst/>
          </a:prstGeom>
          <a:solidFill>
            <a:srgbClr val="00206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Arial" pitchFamily="34" charset="0"/>
                <a:cs typeface="Arial" pitchFamily="34" charset="0"/>
              </a:rPr>
              <a:t>маршрут</a:t>
            </a:r>
            <a:endParaRPr lang="ru-RU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4209392" y="6416566"/>
            <a:ext cx="12770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Let’s read</a:t>
            </a:r>
            <a:endParaRPr lang="ru-RU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9" name="Рисунок 48" descr="кноп1.jpg">
            <a:hlinkClick r:id="rId20" action="ppaction://hlinksldjump"/>
          </p:cNvPr>
          <p:cNvPicPr>
            <a:picLocks noChangeAspect="1"/>
          </p:cNvPicPr>
          <p:nvPr/>
        </p:nvPicPr>
        <p:blipFill>
          <a:blip r:embed="rId21" cstate="email">
            <a:clrChange>
              <a:clrFrom>
                <a:srgbClr val="F9FFFF"/>
              </a:clrFrom>
              <a:clrTo>
                <a:srgbClr val="F9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263044" y="6353503"/>
            <a:ext cx="468000" cy="504497"/>
          </a:xfrm>
          <a:prstGeom prst="rect">
            <a:avLst/>
          </a:prstGeom>
        </p:spPr>
      </p:pic>
    </p:spTree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17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7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17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7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17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7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17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7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17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7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17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1000"/>
                            </p:stCondLst>
                            <p:childTnLst>
                              <p:par>
                                <p:cTn id="8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2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Скругленный прямоугольник 10"/>
          <p:cNvSpPr/>
          <p:nvPr/>
        </p:nvSpPr>
        <p:spPr>
          <a:xfrm>
            <a:off x="958645" y="252248"/>
            <a:ext cx="7595420" cy="6060062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Great Britain is a very attractive land with rich history, beautiful nature and ancient castles. It’s a terrific place for tourism. The knowledge of English makes your travelling more exciting, unforgettable and interesting   </a:t>
            </a:r>
          </a:p>
          <a:p>
            <a:pPr algn="ctr"/>
            <a:r>
              <a:rPr lang="en-US" sz="2800" b="1" i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 ~~~~~~~~~~~~~~</a:t>
            </a:r>
            <a:endParaRPr lang="ru-RU" sz="2800" b="1" i="1" dirty="0" smtClean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en-US" sz="2800" b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A different language is a different vision of life</a:t>
            </a:r>
          </a:p>
          <a:p>
            <a:pPr algn="ctr"/>
            <a:r>
              <a:rPr lang="ru-RU" sz="2800" b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Другой язык – это другое видение жизни</a:t>
            </a:r>
          </a:p>
          <a:p>
            <a:pPr algn="r"/>
            <a:r>
              <a:rPr lang="ru-RU" sz="2800" b="1" dirty="0" err="1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Фредерико</a:t>
            </a:r>
            <a:r>
              <a:rPr lang="ru-RU" sz="2800" b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 Феллини</a:t>
            </a:r>
            <a:endParaRPr lang="ru-RU" sz="2800" b="1" dirty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>
    <p:strips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Заголовок 18"/>
          <p:cNvSpPr>
            <a:spLocks noGrp="1"/>
          </p:cNvSpPr>
          <p:nvPr>
            <p:ph type="title"/>
          </p:nvPr>
        </p:nvSpPr>
        <p:spPr>
          <a:xfrm>
            <a:off x="2089116" y="206478"/>
            <a:ext cx="5394160" cy="294967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4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Информационные источники</a:t>
            </a:r>
            <a:endParaRPr lang="ru-RU" sz="2400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Текст 21"/>
          <p:cNvSpPr>
            <a:spLocks noGrp="1"/>
          </p:cNvSpPr>
          <p:nvPr>
            <p:ph type="body" sz="half" idx="2"/>
          </p:nvPr>
        </p:nvSpPr>
        <p:spPr>
          <a:xfrm>
            <a:off x="250724" y="501445"/>
            <a:ext cx="8686800" cy="6356555"/>
          </a:xfrm>
        </p:spPr>
        <p:txBody>
          <a:bodyPr>
            <a:normAutofit fontScale="40000" lnSpcReduction="20000"/>
          </a:bodyPr>
          <a:lstStyle/>
          <a:p>
            <a:pPr algn="just">
              <a:spcBef>
                <a:spcPts val="0"/>
              </a:spcBef>
            </a:pPr>
            <a:r>
              <a:rPr lang="ru-RU" sz="2300" dirty="0" smtClean="0">
                <a:latin typeface="Arial" pitchFamily="34" charset="0"/>
                <a:cs typeface="Arial" pitchFamily="34" charset="0"/>
              </a:rPr>
              <a:t>1 слайд  </a:t>
            </a:r>
            <a:r>
              <a:rPr lang="ru-RU" sz="2300" u="sng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GB" sz="2300" dirty="0" smtClean="0">
                <a:latin typeface="Arial" pitchFamily="34" charset="0"/>
                <a:cs typeface="Arial" pitchFamily="34" charset="0"/>
                <a:hlinkClick r:id="rId2"/>
              </a:rPr>
              <a:t>http://avtocheh.ru/assets/images/Catalog/acses/forChildren/Disney--28106.jpg</a:t>
            </a:r>
            <a:endParaRPr lang="ru-RU" sz="2300" dirty="0" smtClean="0">
              <a:latin typeface="Arial" pitchFamily="34" charset="0"/>
              <a:cs typeface="Arial" pitchFamily="34" charset="0"/>
            </a:endParaRPr>
          </a:p>
          <a:p>
            <a:pPr algn="just">
              <a:spcBef>
                <a:spcPts val="0"/>
              </a:spcBef>
            </a:pPr>
            <a:endParaRPr lang="ru-RU" sz="2300" dirty="0" smtClean="0">
              <a:latin typeface="Arial" pitchFamily="34" charset="0"/>
              <a:cs typeface="Arial" pitchFamily="34" charset="0"/>
            </a:endParaRPr>
          </a:p>
          <a:p>
            <a:pPr algn="just">
              <a:spcBef>
                <a:spcPts val="0"/>
              </a:spcBef>
            </a:pPr>
            <a:r>
              <a:rPr lang="ru-RU" sz="2300" dirty="0" smtClean="0">
                <a:latin typeface="Arial" pitchFamily="34" charset="0"/>
                <a:cs typeface="Arial" pitchFamily="34" charset="0"/>
              </a:rPr>
              <a:t>2 слайд </a:t>
            </a:r>
            <a:r>
              <a:rPr lang="en-US" sz="2300" dirty="0" smtClean="0">
                <a:hlinkClick r:id="rId3"/>
              </a:rPr>
              <a:t>http://image.lang-8.com/w0_h0/f9c92bb415cfc1057a68cfb5c126380872d87572.jpg</a:t>
            </a:r>
            <a:endParaRPr lang="ru-RU" sz="2300" dirty="0" smtClean="0"/>
          </a:p>
          <a:p>
            <a:r>
              <a:rPr lang="ru-RU" sz="2300" u="sng" dirty="0" smtClean="0">
                <a:hlinkClick r:id="rId4"/>
              </a:rPr>
              <a:t>http://www.alexandersschool.com/images/poster-img14.jpg</a:t>
            </a:r>
            <a:r>
              <a:rPr lang="en-US" sz="2300" dirty="0" smtClean="0"/>
              <a:t> </a:t>
            </a:r>
            <a:endParaRPr lang="ru-RU" sz="2300" dirty="0" smtClean="0"/>
          </a:p>
          <a:p>
            <a:r>
              <a:rPr lang="ru-RU" sz="2300" dirty="0" smtClean="0"/>
              <a:t>учебник 5 класс </a:t>
            </a:r>
            <a:r>
              <a:rPr lang="ru-RU" sz="2300" u="sng" dirty="0" smtClean="0">
                <a:hlinkClick r:id="rId5"/>
              </a:rPr>
              <a:t>http://engmaster.ru/content/book/screens/1317162182.jpg</a:t>
            </a:r>
            <a:endParaRPr lang="ru-RU" sz="2300" dirty="0" smtClean="0">
              <a:latin typeface="Arial" pitchFamily="34" charset="0"/>
              <a:cs typeface="Arial" pitchFamily="34" charset="0"/>
            </a:endParaRPr>
          </a:p>
          <a:p>
            <a:r>
              <a:rPr lang="ru-RU" sz="2300" dirty="0" smtClean="0">
                <a:hlinkClick r:id="rId6"/>
              </a:rPr>
              <a:t>http://mygalaxy.com.ua/images/items/big/613.jpg</a:t>
            </a:r>
            <a:r>
              <a:rPr lang="ru-RU" sz="2300" dirty="0" smtClean="0"/>
              <a:t>  </a:t>
            </a:r>
          </a:p>
          <a:p>
            <a:r>
              <a:rPr lang="en-GB" sz="2300" dirty="0" smtClean="0">
                <a:hlinkClick r:id="rId7"/>
              </a:rPr>
              <a:t>http://alltoys.com.ua/images/news/963/ee5a8bacd7a0b641a70c6110.L.jpg</a:t>
            </a:r>
            <a:endParaRPr lang="ru-RU" sz="2300" dirty="0" smtClean="0"/>
          </a:p>
          <a:p>
            <a:r>
              <a:rPr lang="en-GB" sz="2300" dirty="0" smtClean="0">
                <a:hlinkClick r:id="rId8"/>
              </a:rPr>
              <a:t>http://062012.imgbb.ru/b/0/a/b0aad48a5b0333105fb47ce063ab43f3.jpg</a:t>
            </a:r>
            <a:endParaRPr lang="ru-RU" sz="2300" dirty="0" smtClean="0"/>
          </a:p>
          <a:p>
            <a:r>
              <a:rPr lang="ru-RU" sz="2300" dirty="0" smtClean="0"/>
              <a:t>3 слайд, маршрут </a:t>
            </a:r>
            <a:r>
              <a:rPr lang="en-GB" sz="2300" u="sng" dirty="0" smtClean="0">
                <a:latin typeface="Times New Roman" pitchFamily="18" charset="0"/>
                <a:cs typeface="Times New Roman" pitchFamily="18" charset="0"/>
                <a:hlinkClick r:id="rId9"/>
              </a:rPr>
              <a:t>http://img1.liveinternet.ru/images/attach/c/2/66/724/66724866_preview.jpg</a:t>
            </a:r>
            <a:r>
              <a:rPr lang="ru-RU" sz="2300" u="sng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sz="2300" u="sng" dirty="0" smtClean="0">
                <a:hlinkClick r:id="rId10"/>
              </a:rPr>
              <a:t>http://images.yandex.ru/yandsearch?p=13&amp;text=%D0%B8%D0%BD%D1%82%D0%B5%D1%80%D0%B5%D1%81%D0%BD%D1%8B%D0%B5%20%D0%BA%D0%B0%D1%80%D1%82%D0%B8%D0%BD%D0%BA%D0%B8%20%D0%B2%D0%B8%D0%BD%D0%BD%D0%B8-%D0%BF%D1%83%D1%85%D0%B0&amp;pos=390&amp;uinfo=sw-1007-sh-576-fw-782-fh-448-pd-1&amp;rpt=simage&amp;img_url=http%3A%2F%2Fs2.rimg.info%2Febcfff67a0bff77bbed0105265cd2948.gif</a:t>
            </a:r>
            <a:endParaRPr lang="ru-RU" sz="2300" dirty="0" smtClean="0"/>
          </a:p>
          <a:p>
            <a:r>
              <a:rPr lang="ru-RU" sz="2300" u="sng" dirty="0" smtClean="0">
                <a:hlinkClick r:id="rId11"/>
              </a:rPr>
              <a:t>http://images.yandex.ru/yandsearch?p=8&amp;text=%D0%B8%D0%BD%D1%82%D0%B5%D1%80%D0%B5%D1%81%D0%BD%D1%8B%D0%B5%20%D0%BA%D0%B0%D1%80%D1%82%D0%B8%D0%BD%D0%BA%D0%B8%20%D0%B2%D0%B8%D0%BD%D0%BD%D0%B8-%D0%BF%D1%83%D1%85%D0%B0&amp;pos=268&amp;uinfo=sw-1007-sh-576-fw-782-fh-448-pd-1&amp;rpt=simage&amp;img_url=http%3A%2F%2Fwww.otoys.ru%2FpicturesNew%2Fjohn%2FJHN-54550-50550_1.jpg</a:t>
            </a:r>
            <a:r>
              <a:rPr lang="ru-RU" sz="2300" dirty="0" smtClean="0"/>
              <a:t> </a:t>
            </a:r>
          </a:p>
          <a:p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4 слайд   Карта - </a:t>
            </a:r>
            <a:r>
              <a:rPr lang="ru-RU" sz="2300" u="sng" dirty="0" smtClean="0">
                <a:latin typeface="Times New Roman" pitchFamily="18" charset="0"/>
                <a:cs typeface="Times New Roman" pitchFamily="18" charset="0"/>
                <a:hlinkClick r:id="rId12"/>
              </a:rPr>
              <a:t>http://images.yandex.ru/yandsearch?source=wiz&amp;uinfo=sw-1007-sh-576-fw-782-fh-448-pd-1&amp;p=13&amp;text=%D0%BA%D0%B0%D1%80%D1%82%D0%B0%20%D0%B2%D0%B5%D0%BB%D0%B8%D0%BA%D0%BE%D0%B1%D1%80%D0%B8%D1%82%D0%B0%D0%BD%D0%B8%D0%B8&amp;noreask=1&amp;pos=419&amp;rpt=simage&amp;lr=15&amp;img_url=http%3A%2F%2Fwww.moeonline.ru%2Fimage%2Fuser%2Fimage%2F21212_s0.jpg</a:t>
            </a: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   </a:t>
            </a:r>
          </a:p>
          <a:p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Флаг - </a:t>
            </a:r>
            <a:r>
              <a:rPr lang="ru-RU" sz="2300" u="sng" dirty="0" smtClean="0">
                <a:latin typeface="Times New Roman" pitchFamily="18" charset="0"/>
                <a:cs typeface="Times New Roman" pitchFamily="18" charset="0"/>
                <a:hlinkClick r:id="rId13"/>
              </a:rPr>
              <a:t>http://images.yandex.ru/yandsearch?source=wiz&amp;img_url=http%3A%2F%2Fcs10257.userapi.com%2Fu160132411%2Fe_86324972.jpg&amp;uinfo=sw-1007-sh-619-fw-782-fh-448-pd-1&amp;p=1&amp;text=%D0%BA%D0%B0%D1%80%</a:t>
            </a:r>
          </a:p>
          <a:p>
            <a:r>
              <a:rPr lang="ru-RU" sz="2300" u="sng" dirty="0" smtClean="0">
                <a:latin typeface="Times New Roman" pitchFamily="18" charset="0"/>
                <a:cs typeface="Times New Roman" pitchFamily="18" charset="0"/>
                <a:hlinkClick r:id="rId13"/>
              </a:rPr>
              <a:t>D1%82%D0%B0%20%D0%B2%D0%B5%D0%BB%D0%B8%D0%BA%D0%BE%D0%B1%D1%80%D0%B8%D1%82%D0%B0%D0%BD%D0%B8%D0%B8&amp;noreask=1&amp;pos=57&amp;rpt=simage&amp;lr=15</a:t>
            </a:r>
            <a:r>
              <a:rPr lang="en-US" sz="23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3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Королева - </a:t>
            </a:r>
            <a:r>
              <a:rPr lang="ru-RU" sz="2300" u="sng" dirty="0" smtClean="0">
                <a:latin typeface="Times New Roman" pitchFamily="18" charset="0"/>
                <a:cs typeface="Times New Roman" pitchFamily="18" charset="0"/>
                <a:hlinkClick r:id="rId14"/>
              </a:rPr>
              <a:t>http://images.yandex.ru/yandsearch?source=wiz&amp;uinfo=sw-1007-sh-576-fw-782-fh-448-pd-1&amp;p=25&amp;text=%D0%BA%D0%B0%D1%80%D1%82%D0%B0%20%D0%B2%D0%B5%D0%BB%D0%B8%D0%BA%D0%BE%D0%B1%D1%80%D0%B8%D1%82%D0%B0%D0%BD%D0%B8%D0%</a:t>
            </a:r>
          </a:p>
          <a:p>
            <a:r>
              <a:rPr lang="ru-RU" sz="2300" u="sng" dirty="0" smtClean="0">
                <a:latin typeface="Times New Roman" pitchFamily="18" charset="0"/>
                <a:cs typeface="Times New Roman" pitchFamily="18" charset="0"/>
                <a:hlinkClick r:id="rId14"/>
              </a:rPr>
              <a:t>B8&amp;noreask=1&amp;pos=778&amp;rpt=simage&amp;lr=15&amp;img_url=http%3A%2F%2F900igr.net%2Fdatas%2Fanglijskij-jazyk%2FVelikobritanija%2F0012-012-V-nashi-dni-v-Velikobritanii-zhivet-Koroleva-Elizaveta-II.jpg</a:t>
            </a:r>
            <a:r>
              <a:rPr lang="en-US" sz="23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3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300" dirty="0" smtClean="0"/>
              <a:t>Лондон </a:t>
            </a:r>
            <a:r>
              <a:rPr lang="ru-RU" sz="2300" u="sng" dirty="0" smtClean="0">
                <a:hlinkClick r:id="rId15"/>
              </a:rPr>
              <a:t>http://images.yandex.ru/yandsearch?source=wiz&amp;uinfo=sw-1007-sh-576-fw-782-fh-448-pd-1&amp;p=15&amp;text=%D0%BA%D0%B0%D1%80%D1%82%D0%B0%20%D0%B2%D0%B5%D0%BB%D0%B8%D0%BA%D0%BE%D0%B1%D1%80%D0%B8%D1%82%D0%B0%D0%BD%D0%B8%D0%B8&amp;noreask=1&amp;pos=450&amp;rpt=simage&amp;lr=15&amp;img_url=http%3A%2F%2Fwww.kniga.ru%2Fupload%2Fcovers%2Fa4c%2Fa</a:t>
            </a:r>
            <a:r>
              <a:rPr lang="ru-RU" sz="2300" u="sng" dirty="0" smtClean="0">
                <a:hlinkClick r:id="rId16" action="ppaction://hlinkfile"/>
              </a:rPr>
              <a:t>4cf6eb0d5b5deb3a7ae89af57d4638c.jpg</a:t>
            </a:r>
            <a:endParaRPr lang="ru-RU" sz="2300" u="sng" dirty="0" smtClean="0"/>
          </a:p>
          <a:p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королевская семья  </a:t>
            </a:r>
          </a:p>
          <a:p>
            <a:r>
              <a:rPr lang="ru-RU" sz="2300" u="sng" dirty="0" smtClean="0">
                <a:hlinkClick r:id="rId17"/>
              </a:rPr>
              <a:t>http://images.yandex.ru/yandsearch?p=3&amp;text=%D0%BF%D0%BE%D1%80%D1%82%D1%80%D0%B5%D1%82%20%D1%81%D0%B5%D0%BC%D1%8C%D0%B8%20%D0%B1%D1%80%D0%B8%D1%82%D0%B0%D0%BD%D1%81%D0%BA%D0%BE%D0%B9%20%D0%BA%D0%BE%D1%80%D0%BE%D0%BB%D0%B5%D0%B2%D1%8B&amp;pos=103&amp;uinfo=sw-1007-sh-576-fw-782-fh-448-pd-1&amp;rpt=simage&amp;img_url=http%3A%2F%2Fwscdn.bbc.co.uk%2Fworldservice%2Fic%2F106x60%2Fwww.bbc.co.uk%2Fworldservice%2Fassets%2Fimages%2F2011%2F04%2F30%2F110430154240_wedding_pic2.jpg</a:t>
            </a:r>
            <a:endParaRPr lang="ru-RU" sz="2300" dirty="0" smtClean="0"/>
          </a:p>
          <a:p>
            <a:r>
              <a:rPr lang="ru-RU" sz="2300" dirty="0" smtClean="0"/>
              <a:t>королевская. чета </a:t>
            </a:r>
            <a:r>
              <a:rPr lang="ru-RU" sz="2300" u="sng" dirty="0" smtClean="0">
                <a:hlinkClick r:id="rId18"/>
              </a:rPr>
              <a:t>http://images.yandex.ru/yandsearch?p=4&amp;text=%D0%BF%D0%BE%D1%80%D1%82%D1%80%D0%B5%D1%82%20%D1%81%D0%B5%D0%BC%D1%8C%D0%B8%20%D0%B1%D1%80%D0%B8%D1%82%D0%B0%D0%BD%D1%81%D0%BA%D0%BE%D0%B9%20%D0%BA%D0%BE%D1%80%D0%BE%D0%BB%D0%B5%D0%B2%D1%8B&amp;pos=124&amp;uinfo=sw-1007-sh-576-</a:t>
            </a:r>
            <a:r>
              <a:rPr lang="ru-RU" sz="2300" u="sng" dirty="0" smtClean="0">
                <a:hlinkClick r:id="rId19" action="ppaction://hlinkfile"/>
              </a:rPr>
              <a:t>fw-782-fh-448-pd-1&amp;rpt=simage&amp;img_url=http%3A%2F%2Fwww.isok.ru%2Fimg%2Ffull%2F3a67f44ee1d7ec95a4dd0012001950e4.jpg</a:t>
            </a:r>
            <a:endParaRPr lang="ru-RU" sz="2300" u="sng" dirty="0" smtClean="0"/>
          </a:p>
          <a:p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Её Величество </a:t>
            </a:r>
            <a:r>
              <a:rPr lang="ru-RU" sz="2300" u="sng" dirty="0" smtClean="0">
                <a:hlinkClick r:id="rId20"/>
              </a:rPr>
              <a:t>http://images.yandex.ru/yandsearch?p=8&amp;text=%D0%BF%D0%BE%D1%80%D1%82%D1%80%D0%B5%D1%82%20%D1%81%D0%B5%D0%BC%D1%8C%D0%B8%20%D0%B1%D1%80%D0%B8%D1%82%D0%B0%D0%BD%D1%81%D0%BA%D0%BE%D0%B9%20%D0%BA%D0%BE%D1%80%D0%BE%D0%BB%D0%B5%D0%B2%D1%8B&amp;pos=255&amp;uinfo=sw-1007-sh-576-fw-782-fh-448-pd-1&amp;rpt=simage&amp;img_url=http%3A%2F%2Fwww.edukation.com.ua%2Fupload_news%2F371%2F2803_3_1332943967.jpg</a:t>
            </a:r>
            <a:r>
              <a:rPr lang="en-US" sz="2300" dirty="0" smtClean="0"/>
              <a:t> </a:t>
            </a:r>
            <a:endParaRPr lang="ru-RU" sz="2300" dirty="0" smtClean="0"/>
          </a:p>
          <a:p>
            <a:r>
              <a:rPr lang="ru-RU" sz="2300" dirty="0" smtClean="0"/>
              <a:t>С девочкой  </a:t>
            </a:r>
            <a:r>
              <a:rPr lang="ru-RU" sz="2300" u="sng" dirty="0" smtClean="0">
                <a:hlinkClick r:id="rId21"/>
              </a:rPr>
              <a:t>http://jetsetter.ua/data/storys/92/42/9242_111263_1356510138.jpg</a:t>
            </a:r>
            <a:endParaRPr lang="ru-RU" sz="2300" dirty="0" smtClean="0"/>
          </a:p>
          <a:p>
            <a:r>
              <a:rPr lang="ru-RU" sz="2300" u="sng" dirty="0" smtClean="0">
                <a:hlinkClick r:id="rId22"/>
              </a:rPr>
              <a:t>http://teiuby.eu/wp-content/plugins/rss-poster/cache/56bb8_530393.jpg</a:t>
            </a:r>
            <a:endParaRPr lang="ru-RU" sz="2300" dirty="0" smtClean="0"/>
          </a:p>
          <a:p>
            <a:r>
              <a:rPr lang="ru-RU" sz="2300" dirty="0" smtClean="0"/>
              <a:t>свадьба принца </a:t>
            </a:r>
            <a:r>
              <a:rPr lang="ru-RU" sz="2300" u="sng" dirty="0" smtClean="0">
                <a:hlinkClick r:id="rId23"/>
              </a:rPr>
              <a:t>http://www.thepunch.com.au/images/uploads/Officialweddingmain.gif</a:t>
            </a:r>
            <a:endParaRPr lang="ru-RU" sz="2300" u="sng" dirty="0" smtClean="0"/>
          </a:p>
          <a:p>
            <a:r>
              <a:rPr lang="ru-RU" sz="2300" dirty="0" smtClean="0"/>
              <a:t>С сыновьями  </a:t>
            </a:r>
            <a:r>
              <a:rPr lang="ru-RU" sz="2300" u="sng" dirty="0" smtClean="0">
                <a:hlinkClick r:id="rId24"/>
              </a:rPr>
              <a:t>http://media.elsiglodetorreon.com.mx/g/2003/06/12675.jpeg</a:t>
            </a:r>
            <a:r>
              <a:rPr lang="ru-RU" sz="2300" dirty="0" smtClean="0"/>
              <a:t>  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/>
              <a:t>   </a:t>
            </a:r>
          </a:p>
          <a:p>
            <a:r>
              <a:rPr lang="ru-RU" dirty="0" smtClean="0"/>
              <a:t> </a:t>
            </a:r>
          </a:p>
          <a:p>
            <a:pPr algn="just"/>
            <a:endParaRPr lang="ru-RU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>
    <p:strips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65473" y="250721"/>
            <a:ext cx="8583560" cy="6607279"/>
          </a:xfrm>
        </p:spPr>
        <p:txBody>
          <a:bodyPr>
            <a:normAutofit fontScale="25000" lnSpcReduction="20000"/>
          </a:bodyPr>
          <a:lstStyle/>
          <a:p>
            <a:pPr>
              <a:spcBef>
                <a:spcPts val="0"/>
              </a:spcBef>
            </a:pPr>
            <a:r>
              <a:rPr lang="ru-RU" sz="3200" dirty="0" smtClean="0">
                <a:latin typeface="Arial" pitchFamily="34" charset="0"/>
                <a:cs typeface="Arial" pitchFamily="34" charset="0"/>
              </a:rPr>
              <a:t>6 слайд – цветная карта Великобритании   </a:t>
            </a:r>
            <a:r>
              <a:rPr lang="ru-RU" sz="3200" u="sng" dirty="0" smtClean="0">
                <a:latin typeface="Arial" pitchFamily="34" charset="0"/>
                <a:cs typeface="Arial" pitchFamily="34" charset="0"/>
                <a:hlinkClick r:id="rId2"/>
              </a:rPr>
              <a:t>http://www.vesnianka.ru/articles/Lections/UK/Posters/map4.png</a:t>
            </a:r>
            <a:r>
              <a:rPr lang="en-US" sz="3200" dirty="0" smtClean="0">
                <a:latin typeface="Arial" pitchFamily="34" charset="0"/>
                <a:cs typeface="Arial" pitchFamily="34" charset="0"/>
              </a:rPr>
              <a:t> </a:t>
            </a:r>
            <a:endParaRPr lang="ru-RU" sz="3200" dirty="0" smtClean="0">
              <a:latin typeface="Arial" pitchFamily="34" charset="0"/>
              <a:cs typeface="Arial" pitchFamily="34" charset="0"/>
            </a:endParaRPr>
          </a:p>
          <a:p>
            <a:pPr>
              <a:spcBef>
                <a:spcPts val="0"/>
              </a:spcBef>
            </a:pPr>
            <a:endParaRPr lang="ru-RU" sz="3200" dirty="0" smtClean="0">
              <a:latin typeface="Arial" pitchFamily="34" charset="0"/>
              <a:cs typeface="Arial" pitchFamily="34" charset="0"/>
            </a:endParaRPr>
          </a:p>
          <a:p>
            <a:pPr>
              <a:spcBef>
                <a:spcPts val="0"/>
              </a:spcBef>
            </a:pPr>
            <a:r>
              <a:rPr lang="ru-RU" sz="3200" dirty="0" smtClean="0">
                <a:latin typeface="Arial" pitchFamily="34" charset="0"/>
                <a:cs typeface="Arial" pitchFamily="34" charset="0"/>
              </a:rPr>
              <a:t>7 слайд – достопримечательности Лондона, информация  </a:t>
            </a:r>
            <a:r>
              <a:rPr lang="en-US" sz="3200" u="sng" dirty="0" smtClean="0">
                <a:latin typeface="Arial" pitchFamily="34" charset="0"/>
                <a:cs typeface="Arial" pitchFamily="34" charset="0"/>
                <a:hlinkClick r:id="rId3"/>
              </a:rPr>
              <a:t>http://www.votpusk.ru/country/dostoprim_info.asp?ID=2480#ixzz2ax11tmza</a:t>
            </a:r>
            <a:endParaRPr lang="ru-RU" sz="3200" dirty="0" smtClean="0">
              <a:latin typeface="Arial" pitchFamily="34" charset="0"/>
              <a:cs typeface="Arial" pitchFamily="34" charset="0"/>
            </a:endParaRPr>
          </a:p>
          <a:p>
            <a:pPr>
              <a:spcBef>
                <a:spcPts val="0"/>
              </a:spcBef>
            </a:pPr>
            <a:r>
              <a:rPr lang="ru-RU" sz="3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3200" u="sng" dirty="0" smtClean="0">
                <a:latin typeface="Arial" pitchFamily="34" charset="0"/>
                <a:cs typeface="Arial" pitchFamily="34" charset="0"/>
                <a:hlinkClick r:id="rId4"/>
              </a:rPr>
              <a:t>http://vseprootpusk.ru/wordpress/wp-content/uploads/2012/01/BD_BDvorech.jpg</a:t>
            </a:r>
            <a:r>
              <a:rPr lang="en-US" sz="3200" dirty="0" smtClean="0">
                <a:latin typeface="Arial" pitchFamily="34" charset="0"/>
                <a:cs typeface="Arial" pitchFamily="34" charset="0"/>
              </a:rPr>
              <a:t> </a:t>
            </a:r>
            <a:endParaRPr lang="ru-RU" sz="3200" dirty="0" smtClean="0">
              <a:latin typeface="Arial" pitchFamily="34" charset="0"/>
              <a:cs typeface="Arial" pitchFamily="34" charset="0"/>
            </a:endParaRPr>
          </a:p>
          <a:p>
            <a:pPr>
              <a:spcBef>
                <a:spcPts val="0"/>
              </a:spcBef>
            </a:pPr>
            <a:r>
              <a:rPr lang="ru-RU" sz="3200" dirty="0" smtClean="0">
                <a:latin typeface="Arial" pitchFamily="34" charset="0"/>
                <a:cs typeface="Arial" pitchFamily="34" charset="0"/>
              </a:rPr>
              <a:t> </a:t>
            </a:r>
            <a:r>
              <a:rPr lang="ru-RU" sz="3200" u="sng" dirty="0" smtClean="0">
                <a:latin typeface="Arial" pitchFamily="34" charset="0"/>
                <a:cs typeface="Arial" pitchFamily="34" charset="0"/>
                <a:hlinkClick r:id="rId5"/>
              </a:rPr>
              <a:t>http://london.kiev.ua/images/phocagallery/trafalgar-square-in-london/thumbs/phoca_thumb_l_trafalgarskaya-ploshyad.jpg</a:t>
            </a:r>
            <a:r>
              <a:rPr lang="en-US" sz="3200" dirty="0" smtClean="0">
                <a:latin typeface="Arial" pitchFamily="34" charset="0"/>
                <a:cs typeface="Arial" pitchFamily="34" charset="0"/>
              </a:rPr>
              <a:t> </a:t>
            </a:r>
            <a:endParaRPr lang="ru-RU" sz="3200" dirty="0" smtClean="0">
              <a:latin typeface="Arial" pitchFamily="34" charset="0"/>
              <a:cs typeface="Arial" pitchFamily="34" charset="0"/>
            </a:endParaRPr>
          </a:p>
          <a:p>
            <a:pPr>
              <a:spcBef>
                <a:spcPts val="0"/>
              </a:spcBef>
            </a:pPr>
            <a:r>
              <a:rPr lang="ru-RU" sz="3200" u="sng" dirty="0" smtClean="0">
                <a:latin typeface="Arial" pitchFamily="34" charset="0"/>
                <a:cs typeface="Arial" pitchFamily="34" charset="0"/>
                <a:hlinkClick r:id="rId6"/>
              </a:rPr>
              <a:t>http://goodgid.narod.ru/content/london/6.jpg</a:t>
            </a:r>
            <a:r>
              <a:rPr lang="ru-RU" sz="3200" dirty="0" smtClean="0">
                <a:latin typeface="Arial" pitchFamily="34" charset="0"/>
                <a:cs typeface="Arial" pitchFamily="34" charset="0"/>
              </a:rPr>
              <a:t>  </a:t>
            </a:r>
          </a:p>
          <a:p>
            <a:pPr>
              <a:spcBef>
                <a:spcPts val="0"/>
              </a:spcBef>
            </a:pPr>
            <a:r>
              <a:rPr lang="ru-RU" sz="3200" u="sng" dirty="0" smtClean="0">
                <a:latin typeface="Arial" pitchFamily="34" charset="0"/>
                <a:cs typeface="Arial" pitchFamily="34" charset="0"/>
                <a:hlinkClick r:id="rId7"/>
              </a:rPr>
              <a:t>http://aksakal.info/uploads/posts/2012-09/1347504316_8.jpg</a:t>
            </a:r>
            <a:r>
              <a:rPr lang="ru-RU" sz="3200" dirty="0" smtClean="0">
                <a:latin typeface="Arial" pitchFamily="34" charset="0"/>
                <a:cs typeface="Arial" pitchFamily="34" charset="0"/>
              </a:rPr>
              <a:t> </a:t>
            </a:r>
          </a:p>
          <a:p>
            <a:pPr>
              <a:spcBef>
                <a:spcPts val="0"/>
              </a:spcBef>
            </a:pPr>
            <a:r>
              <a:rPr lang="ru-RU" sz="3200" u="sng" dirty="0" smtClean="0">
                <a:latin typeface="Arial" pitchFamily="34" charset="0"/>
                <a:cs typeface="Arial" pitchFamily="34" charset="0"/>
                <a:hlinkClick r:id="rId8"/>
              </a:rPr>
              <a:t>http://phototravelguide.ru/wp-content/uploads/2011/03/tauerskij-most-06.jpg</a:t>
            </a:r>
            <a:r>
              <a:rPr lang="ru-RU" sz="3200" dirty="0" smtClean="0">
                <a:latin typeface="Arial" pitchFamily="34" charset="0"/>
                <a:cs typeface="Arial" pitchFamily="34" charset="0"/>
              </a:rPr>
              <a:t> </a:t>
            </a:r>
          </a:p>
          <a:p>
            <a:pPr>
              <a:spcBef>
                <a:spcPts val="0"/>
              </a:spcBef>
            </a:pPr>
            <a:r>
              <a:rPr lang="ru-RU" sz="3200" u="sng" dirty="0" smtClean="0">
                <a:latin typeface="Arial" pitchFamily="34" charset="0"/>
                <a:cs typeface="Arial" pitchFamily="34" charset="0"/>
                <a:hlinkClick r:id="rId9"/>
              </a:rPr>
              <a:t>http://sitetourism.com/uploads/images/default/_tauer.jpg</a:t>
            </a:r>
            <a:r>
              <a:rPr lang="en-US" sz="3200" dirty="0" smtClean="0">
                <a:latin typeface="Arial" pitchFamily="34" charset="0"/>
                <a:cs typeface="Arial" pitchFamily="34" charset="0"/>
              </a:rPr>
              <a:t> </a:t>
            </a:r>
            <a:endParaRPr lang="ru-RU" sz="3200" dirty="0" smtClean="0">
              <a:latin typeface="Arial" pitchFamily="34" charset="0"/>
              <a:cs typeface="Arial" pitchFamily="34" charset="0"/>
            </a:endParaRPr>
          </a:p>
          <a:p>
            <a:pPr>
              <a:spcBef>
                <a:spcPts val="0"/>
              </a:spcBef>
            </a:pPr>
            <a:r>
              <a:rPr lang="ru-RU" sz="3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3200" u="sng" dirty="0" smtClean="0">
                <a:latin typeface="Arial" pitchFamily="34" charset="0"/>
                <a:cs typeface="Arial" pitchFamily="34" charset="0"/>
                <a:hlinkClick r:id="rId10"/>
              </a:rPr>
              <a:t>http://weekinlondon.ru/wp-content/uploads/british_museum_11.jpg</a:t>
            </a:r>
            <a:endParaRPr lang="ru-RU" sz="3200" dirty="0" smtClean="0">
              <a:latin typeface="Arial" pitchFamily="34" charset="0"/>
              <a:cs typeface="Arial" pitchFamily="34" charset="0"/>
            </a:endParaRPr>
          </a:p>
          <a:p>
            <a:pPr>
              <a:spcBef>
                <a:spcPts val="0"/>
              </a:spcBef>
            </a:pPr>
            <a:r>
              <a:rPr lang="ru-RU" sz="3200" u="sng" dirty="0" smtClean="0">
                <a:latin typeface="Arial" pitchFamily="34" charset="0"/>
                <a:cs typeface="Arial" pitchFamily="34" charset="0"/>
                <a:hlinkClick r:id="rId11"/>
              </a:rPr>
              <a:t>http://infoolondone.com/wp-content/uploads/2013/05/londonskiy-zoopark.jpg</a:t>
            </a:r>
            <a:endParaRPr lang="ru-RU" sz="3200" u="sng" dirty="0" smtClean="0">
              <a:latin typeface="Arial" pitchFamily="34" charset="0"/>
              <a:cs typeface="Arial" pitchFamily="34" charset="0"/>
            </a:endParaRPr>
          </a:p>
          <a:p>
            <a:pPr>
              <a:spcBef>
                <a:spcPts val="0"/>
              </a:spcBef>
            </a:pPr>
            <a:endParaRPr lang="ru-RU" sz="3200" u="sng" dirty="0" smtClean="0">
              <a:latin typeface="Arial" pitchFamily="34" charset="0"/>
              <a:cs typeface="Arial" pitchFamily="34" charset="0"/>
            </a:endParaRPr>
          </a:p>
          <a:p>
            <a:pPr>
              <a:spcBef>
                <a:spcPts val="0"/>
              </a:spcBef>
            </a:pPr>
            <a:r>
              <a:rPr lang="ru-RU" sz="3200" dirty="0" smtClean="0">
                <a:latin typeface="Arial" pitchFamily="34" charset="0"/>
                <a:cs typeface="Arial" pitchFamily="34" charset="0"/>
              </a:rPr>
              <a:t>8 слайд</a:t>
            </a:r>
            <a:r>
              <a:rPr lang="en-US" sz="3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3200" dirty="0" smtClean="0">
                <a:latin typeface="Arial" pitchFamily="34" charset="0"/>
                <a:cs typeface="Arial" pitchFamily="34" charset="0"/>
              </a:rPr>
              <a:t> -  информация  </a:t>
            </a:r>
            <a:r>
              <a:rPr lang="en-GB" sz="3200" dirty="0" smtClean="0">
                <a:latin typeface="Arial" pitchFamily="34" charset="0"/>
                <a:cs typeface="Arial" pitchFamily="34" charset="0"/>
                <a:hlinkClick r:id="rId12"/>
              </a:rPr>
              <a:t>http://studymir.com/directory/education-systems/uk.html</a:t>
            </a:r>
            <a:endParaRPr lang="ru-RU" sz="3200" dirty="0" smtClean="0">
              <a:latin typeface="Arial" pitchFamily="34" charset="0"/>
              <a:cs typeface="Arial" pitchFamily="34" charset="0"/>
            </a:endParaRPr>
          </a:p>
          <a:p>
            <a:pPr>
              <a:spcBef>
                <a:spcPts val="0"/>
              </a:spcBef>
            </a:pPr>
            <a:r>
              <a:rPr lang="en-GB" sz="3200" dirty="0" smtClean="0">
                <a:latin typeface="Arial" pitchFamily="34" charset="0"/>
                <a:cs typeface="Arial" pitchFamily="34" charset="0"/>
                <a:hlinkClick r:id="rId13"/>
              </a:rPr>
              <a:t>http://www.vzmakh.ru/primary_school/StJohnHill.html</a:t>
            </a:r>
            <a:endParaRPr lang="ru-RU" sz="3200" dirty="0" smtClean="0">
              <a:latin typeface="Arial" pitchFamily="34" charset="0"/>
              <a:cs typeface="Arial" pitchFamily="34" charset="0"/>
            </a:endParaRPr>
          </a:p>
          <a:p>
            <a:pPr>
              <a:spcBef>
                <a:spcPts val="0"/>
              </a:spcBef>
            </a:pPr>
            <a:r>
              <a:rPr lang="en-GB" sz="3200" dirty="0" smtClean="0">
                <a:latin typeface="Arial" pitchFamily="34" charset="0"/>
                <a:cs typeface="Arial" pitchFamily="34" charset="0"/>
                <a:hlinkClick r:id="rId14"/>
              </a:rPr>
              <a:t>http://www.stjohnsonthehill.co.uk/index.php/nurseries</a:t>
            </a:r>
            <a:r>
              <a:rPr lang="ru-RU" sz="3200" dirty="0" smtClean="0">
                <a:latin typeface="Arial" pitchFamily="34" charset="0"/>
                <a:cs typeface="Arial" pitchFamily="34" charset="0"/>
              </a:rPr>
              <a:t> с</a:t>
            </a:r>
          </a:p>
          <a:p>
            <a:pPr>
              <a:spcBef>
                <a:spcPts val="0"/>
              </a:spcBef>
            </a:pPr>
            <a:r>
              <a:rPr lang="ru-RU" sz="3200" dirty="0" smtClean="0">
                <a:latin typeface="Arial" pitchFamily="34" charset="0"/>
                <a:cs typeface="Arial" pitchFamily="34" charset="0"/>
              </a:rPr>
              <a:t>страноведческий справочник для младших школьников авторов З.Н.Никитенко, О.М. </a:t>
            </a:r>
            <a:r>
              <a:rPr lang="ru-RU" sz="3200" dirty="0" err="1" smtClean="0">
                <a:latin typeface="Arial" pitchFamily="34" charset="0"/>
                <a:cs typeface="Arial" pitchFamily="34" charset="0"/>
              </a:rPr>
              <a:t>Осияновой</a:t>
            </a:r>
            <a:r>
              <a:rPr lang="ru-RU" sz="3200" dirty="0" smtClean="0">
                <a:latin typeface="Arial" pitchFamily="34" charset="0"/>
                <a:cs typeface="Arial" pitchFamily="34" charset="0"/>
              </a:rPr>
              <a:t> «Великобритания и Соединённые Штаты Америки».Москва. Менеджер. 1999 год</a:t>
            </a:r>
          </a:p>
          <a:p>
            <a:pPr>
              <a:spcBef>
                <a:spcPts val="0"/>
              </a:spcBef>
            </a:pPr>
            <a:r>
              <a:rPr lang="ru-RU" sz="3200" dirty="0" smtClean="0">
                <a:latin typeface="Arial" pitchFamily="34" charset="0"/>
                <a:cs typeface="Arial" pitchFamily="34" charset="0"/>
              </a:rPr>
              <a:t>частная школа  </a:t>
            </a:r>
            <a:r>
              <a:rPr lang="ru-RU" sz="3200" u="sng" dirty="0" smtClean="0">
                <a:latin typeface="Arial" pitchFamily="34" charset="0"/>
                <a:cs typeface="Arial" pitchFamily="34" charset="0"/>
                <a:hlinkClick r:id="rId15"/>
              </a:rPr>
              <a:t>http://www.examen.ru/assets/images/Articles/boxhill-l.jpg</a:t>
            </a:r>
            <a:r>
              <a:rPr lang="ru-RU" sz="3200" dirty="0" smtClean="0">
                <a:latin typeface="Arial" pitchFamily="34" charset="0"/>
                <a:cs typeface="Arial" pitchFamily="34" charset="0"/>
              </a:rPr>
              <a:t>   </a:t>
            </a:r>
            <a:r>
              <a:rPr lang="ru-RU" sz="3200" u="sng" dirty="0" smtClean="0">
                <a:latin typeface="Arial" pitchFamily="34" charset="0"/>
                <a:cs typeface="Arial" pitchFamily="34" charset="0"/>
                <a:hlinkClick r:id="rId16"/>
              </a:rPr>
              <a:t>http://bbplus.spb.ru/deti/img/stj/2.jpg</a:t>
            </a:r>
            <a:endParaRPr lang="ru-RU" sz="3200" u="sng" dirty="0" smtClean="0">
              <a:latin typeface="Arial" pitchFamily="34" charset="0"/>
              <a:cs typeface="Arial" pitchFamily="34" charset="0"/>
            </a:endParaRPr>
          </a:p>
          <a:p>
            <a:pPr>
              <a:spcBef>
                <a:spcPts val="0"/>
              </a:spcBef>
            </a:pPr>
            <a:r>
              <a:rPr lang="ru-RU" sz="3200" dirty="0" smtClean="0">
                <a:latin typeface="Arial" pitchFamily="34" charset="0"/>
                <a:cs typeface="Arial" pitchFamily="34" charset="0"/>
              </a:rPr>
              <a:t>Элитная частная школа-пансион  </a:t>
            </a:r>
            <a:r>
              <a:rPr lang="ru-RU" sz="3200" u="sng" dirty="0" smtClean="0">
                <a:latin typeface="Arial" pitchFamily="34" charset="0"/>
                <a:cs typeface="Arial" pitchFamily="34" charset="0"/>
                <a:hlinkClick r:id="rId17"/>
              </a:rPr>
              <a:t>http://www.excel.md/data/13/8837_4657_img2.jpg</a:t>
            </a:r>
            <a:r>
              <a:rPr lang="en-US" sz="3200" dirty="0" smtClean="0">
                <a:latin typeface="Arial" pitchFamily="34" charset="0"/>
                <a:cs typeface="Arial" pitchFamily="34" charset="0"/>
              </a:rPr>
              <a:t> </a:t>
            </a:r>
            <a:endParaRPr lang="ru-RU" sz="3200" dirty="0" smtClean="0">
              <a:latin typeface="Arial" pitchFamily="34" charset="0"/>
              <a:cs typeface="Arial" pitchFamily="34" charset="0"/>
            </a:endParaRPr>
          </a:p>
          <a:p>
            <a:pPr>
              <a:spcBef>
                <a:spcPts val="0"/>
              </a:spcBef>
            </a:pPr>
            <a:r>
              <a:rPr lang="ru-RU" sz="3200" dirty="0" smtClean="0">
                <a:latin typeface="Arial" pitchFamily="34" charset="0"/>
                <a:cs typeface="Arial" pitchFamily="34" charset="0"/>
              </a:rPr>
              <a:t> государственные школы</a:t>
            </a:r>
          </a:p>
          <a:p>
            <a:pPr>
              <a:spcBef>
                <a:spcPts val="0"/>
              </a:spcBef>
            </a:pPr>
            <a:r>
              <a:rPr lang="ru-RU" sz="3200" u="sng" dirty="0" smtClean="0">
                <a:latin typeface="Arial" pitchFamily="34" charset="0"/>
                <a:cs typeface="Arial" pitchFamily="34" charset="0"/>
                <a:hlinkClick r:id="rId18"/>
              </a:rPr>
              <a:t>http://englandcountry.net/wpcontent/uploads/2013/04/23.2_bignews_121_1310085282341_969.jpg</a:t>
            </a:r>
            <a:endParaRPr lang="ru-RU" sz="3200" u="sng" dirty="0" smtClean="0">
              <a:latin typeface="Arial" pitchFamily="34" charset="0"/>
              <a:cs typeface="Arial" pitchFamily="34" charset="0"/>
            </a:endParaRPr>
          </a:p>
          <a:p>
            <a:pPr>
              <a:spcBef>
                <a:spcPts val="0"/>
              </a:spcBef>
            </a:pPr>
            <a:r>
              <a:rPr lang="ru-RU" sz="3200" dirty="0" smtClean="0">
                <a:latin typeface="Arial" pitchFamily="34" charset="0"/>
                <a:cs typeface="Arial" pitchFamily="34" charset="0"/>
              </a:rPr>
              <a:t>Школьники  </a:t>
            </a:r>
            <a:r>
              <a:rPr lang="ru-RU" sz="3200" u="sng" dirty="0" smtClean="0">
                <a:latin typeface="Arial" pitchFamily="34" charset="0"/>
                <a:cs typeface="Arial" pitchFamily="34" charset="0"/>
                <a:hlinkClick r:id="rId19"/>
              </a:rPr>
              <a:t>http://www.eslteachersboard.com/webbbs/images/europe-schools/pic559.jpg</a:t>
            </a:r>
            <a:endParaRPr lang="ru-RU" sz="3200" u="sng" dirty="0" smtClean="0">
              <a:latin typeface="Arial" pitchFamily="34" charset="0"/>
              <a:cs typeface="Arial" pitchFamily="34" charset="0"/>
            </a:endParaRPr>
          </a:p>
          <a:p>
            <a:pPr>
              <a:spcBef>
                <a:spcPts val="0"/>
              </a:spcBef>
            </a:pPr>
            <a:r>
              <a:rPr lang="ru-RU" sz="3200" dirty="0" smtClean="0">
                <a:latin typeface="Arial" pitchFamily="34" charset="0"/>
                <a:cs typeface="Arial" pitchFamily="34" charset="0"/>
              </a:rPr>
              <a:t>На уроке российские школьники  </a:t>
            </a:r>
            <a:r>
              <a:rPr lang="ru-RU" sz="3200" dirty="0" smtClean="0">
                <a:latin typeface="Arial" pitchFamily="34" charset="0"/>
                <a:cs typeface="Arial" pitchFamily="34" charset="0"/>
                <a:hlinkClick r:id="rId20"/>
              </a:rPr>
              <a:t>http://www.vzmakh.ru/primary_school/photo/English/Lessons/04.jpg</a:t>
            </a:r>
            <a:endParaRPr lang="ru-RU" sz="3200" dirty="0" smtClean="0">
              <a:latin typeface="Arial" pitchFamily="34" charset="0"/>
              <a:cs typeface="Arial" pitchFamily="34" charset="0"/>
            </a:endParaRPr>
          </a:p>
          <a:p>
            <a:pPr>
              <a:spcBef>
                <a:spcPts val="0"/>
              </a:spcBef>
            </a:pPr>
            <a:r>
              <a:rPr lang="ru-RU" sz="3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GB" sz="3200" dirty="0" smtClean="0">
                <a:latin typeface="Arial" pitchFamily="34" charset="0"/>
                <a:cs typeface="Arial" pitchFamily="34" charset="0"/>
                <a:hlinkClick r:id="rId21"/>
              </a:rPr>
              <a:t>http://cfile217.uf.daum.net/image/14592E4F4D5117DD04C03A</a:t>
            </a:r>
            <a:endParaRPr lang="ru-RU" sz="3200" dirty="0" smtClean="0">
              <a:latin typeface="Arial" pitchFamily="34" charset="0"/>
              <a:cs typeface="Arial" pitchFamily="34" charset="0"/>
            </a:endParaRPr>
          </a:p>
          <a:p>
            <a:pPr>
              <a:spcBef>
                <a:spcPts val="0"/>
              </a:spcBef>
            </a:pPr>
            <a:r>
              <a:rPr lang="en-GB" sz="3200" dirty="0" smtClean="0">
                <a:latin typeface="Arial" pitchFamily="34" charset="0"/>
                <a:cs typeface="Arial" pitchFamily="34" charset="0"/>
                <a:hlinkClick r:id="rId22"/>
              </a:rPr>
              <a:t>http://mir-i-pravda.ru/d/82930/d/1733576_6.jpg</a:t>
            </a:r>
            <a:r>
              <a:rPr lang="ru-RU" sz="3200" dirty="0" smtClean="0">
                <a:latin typeface="Arial" pitchFamily="34" charset="0"/>
                <a:cs typeface="Arial" pitchFamily="34" charset="0"/>
              </a:rPr>
              <a:t>   </a:t>
            </a:r>
          </a:p>
          <a:p>
            <a:pPr>
              <a:spcBef>
                <a:spcPts val="0"/>
              </a:spcBef>
            </a:pPr>
            <a:endParaRPr lang="ru-RU" sz="3200" dirty="0" smtClean="0">
              <a:latin typeface="Arial" pitchFamily="34" charset="0"/>
              <a:cs typeface="Arial" pitchFamily="34" charset="0"/>
            </a:endParaRPr>
          </a:p>
          <a:p>
            <a:pPr>
              <a:spcBef>
                <a:spcPts val="0"/>
              </a:spcBef>
            </a:pPr>
            <a:r>
              <a:rPr lang="ru-RU" sz="3200" dirty="0" smtClean="0">
                <a:latin typeface="Arial" pitchFamily="34" charset="0"/>
                <a:cs typeface="Arial" pitchFamily="34" charset="0"/>
              </a:rPr>
              <a:t>9 слайд –школьная форма , информация  </a:t>
            </a:r>
            <a:r>
              <a:rPr lang="en-US" sz="3200" u="sng" dirty="0" smtClean="0">
                <a:latin typeface="Arial" pitchFamily="34" charset="0"/>
                <a:cs typeface="Arial" pitchFamily="34" charset="0"/>
                <a:hlinkClick r:id="rId23"/>
              </a:rPr>
              <a:t>http://katrin-miller.ru/articles/shkolnaya-forma-v-stranah-mira</a:t>
            </a:r>
            <a:r>
              <a:rPr lang="ru-RU" sz="3200" dirty="0" smtClean="0">
                <a:latin typeface="Arial" pitchFamily="34" charset="0"/>
                <a:cs typeface="Arial" pitchFamily="34" charset="0"/>
              </a:rPr>
              <a:t> </a:t>
            </a:r>
          </a:p>
          <a:p>
            <a:pPr>
              <a:spcBef>
                <a:spcPts val="0"/>
              </a:spcBef>
            </a:pPr>
            <a:r>
              <a:rPr lang="ru-RU" sz="3200" u="sng" dirty="0" smtClean="0">
                <a:latin typeface="Arial" pitchFamily="34" charset="0"/>
                <a:cs typeface="Arial" pitchFamily="34" charset="0"/>
                <a:hlinkClick r:id="rId24"/>
              </a:rPr>
              <a:t>http://forum.sibmama.ru/usrpx/75855/75855_t_191x325_Un_1.jpg</a:t>
            </a:r>
            <a:r>
              <a:rPr lang="en-US" sz="3200" dirty="0" smtClean="0">
                <a:latin typeface="Arial" pitchFamily="34" charset="0"/>
                <a:cs typeface="Arial" pitchFamily="34" charset="0"/>
              </a:rPr>
              <a:t> </a:t>
            </a:r>
            <a:endParaRPr lang="ru-RU" sz="3200" dirty="0" smtClean="0">
              <a:latin typeface="Arial" pitchFamily="34" charset="0"/>
              <a:cs typeface="Arial" pitchFamily="34" charset="0"/>
            </a:endParaRPr>
          </a:p>
          <a:p>
            <a:pPr>
              <a:spcBef>
                <a:spcPts val="0"/>
              </a:spcBef>
            </a:pPr>
            <a:r>
              <a:rPr lang="ru-RU" sz="3200" dirty="0" smtClean="0">
                <a:latin typeface="Arial" pitchFamily="34" charset="0"/>
                <a:cs typeface="Arial" pitchFamily="34" charset="0"/>
              </a:rPr>
              <a:t>   </a:t>
            </a:r>
            <a:r>
              <a:rPr lang="ru-RU" sz="3200" u="sng" dirty="0" smtClean="0">
                <a:latin typeface="Arial" pitchFamily="34" charset="0"/>
                <a:cs typeface="Arial" pitchFamily="34" charset="0"/>
                <a:hlinkClick r:id="rId25"/>
              </a:rPr>
              <a:t>http://images.theglobeandmail.com/archives/RTGAM/images/20080922/campusPRIVUNIFORMS0922/private_uniform22sr2big.jpg</a:t>
            </a:r>
            <a:r>
              <a:rPr lang="en-US" sz="3200" dirty="0" smtClean="0">
                <a:latin typeface="Arial" pitchFamily="34" charset="0"/>
                <a:cs typeface="Arial" pitchFamily="34" charset="0"/>
              </a:rPr>
              <a:t> </a:t>
            </a:r>
            <a:endParaRPr lang="ru-RU" sz="3200" dirty="0" smtClean="0">
              <a:latin typeface="Arial" pitchFamily="34" charset="0"/>
              <a:cs typeface="Arial" pitchFamily="34" charset="0"/>
            </a:endParaRPr>
          </a:p>
          <a:p>
            <a:pPr>
              <a:spcBef>
                <a:spcPts val="0"/>
              </a:spcBef>
            </a:pPr>
            <a:r>
              <a:rPr lang="ru-RU" sz="3200" u="sng" dirty="0" smtClean="0">
                <a:latin typeface="Arial" pitchFamily="34" charset="0"/>
                <a:cs typeface="Arial" pitchFamily="34" charset="0"/>
                <a:hlinkClick r:id="rId26"/>
              </a:rPr>
              <a:t>http://www.kgse.de/images/10_Schuluniform_ltereMdchen.jpg</a:t>
            </a:r>
            <a:endParaRPr lang="ru-RU" sz="3200" dirty="0" smtClean="0">
              <a:latin typeface="Arial" pitchFamily="34" charset="0"/>
              <a:cs typeface="Arial" pitchFamily="34" charset="0"/>
            </a:endParaRPr>
          </a:p>
          <a:p>
            <a:pPr>
              <a:spcBef>
                <a:spcPts val="0"/>
              </a:spcBef>
            </a:pPr>
            <a:r>
              <a:rPr lang="ru-RU" sz="3200" dirty="0" smtClean="0">
                <a:latin typeface="Arial" pitchFamily="34" charset="0"/>
                <a:cs typeface="Arial" pitchFamily="34" charset="0"/>
                <a:hlinkClick r:id="rId27"/>
              </a:rPr>
              <a:t>http://_%D0%BD%D0%BE%D0%B2%D1%8B%D0%B9-%D1%80%D0%B0%D0%B7%D0%BC%D0%B5%D1%80.jpg</a:t>
            </a:r>
            <a:r>
              <a:rPr lang="ru-RU" sz="3200" dirty="0" smtClean="0">
                <a:latin typeface="Arial" pitchFamily="34" charset="0"/>
                <a:cs typeface="Arial" pitchFamily="34" charset="0"/>
              </a:rPr>
              <a:t>   </a:t>
            </a:r>
          </a:p>
          <a:p>
            <a:pPr>
              <a:spcBef>
                <a:spcPts val="0"/>
              </a:spcBef>
            </a:pPr>
            <a:r>
              <a:rPr lang="en-US" sz="3200" u="sng" dirty="0" smtClean="0">
                <a:latin typeface="Arial" pitchFamily="34" charset="0"/>
                <a:cs typeface="Arial" pitchFamily="34" charset="0"/>
              </a:rPr>
              <a:t>http://pic. </a:t>
            </a:r>
            <a:r>
              <a:rPr lang="en-US" sz="3200" u="sng" dirty="0" smtClean="0">
                <a:latin typeface="Arial" pitchFamily="34" charset="0"/>
                <a:cs typeface="Arial" pitchFamily="34" charset="0"/>
                <a:hlinkClick r:id="rId28"/>
              </a:rPr>
              <a:t>http://pic.1in.am/upimg/2012/11/21/arm135352683081.JPG</a:t>
            </a:r>
            <a:r>
              <a:rPr lang="ru-RU" sz="3200" u="sng" dirty="0" smtClean="0">
                <a:latin typeface="Arial" pitchFamily="34" charset="0"/>
                <a:cs typeface="Arial" pitchFamily="34" charset="0"/>
              </a:rPr>
              <a:t> </a:t>
            </a:r>
          </a:p>
          <a:p>
            <a:pPr>
              <a:spcBef>
                <a:spcPts val="0"/>
              </a:spcBef>
            </a:pPr>
            <a:r>
              <a:rPr lang="ru-RU" sz="3200" u="sng" dirty="0" smtClean="0">
                <a:latin typeface="Arial" pitchFamily="34" charset="0"/>
                <a:cs typeface="Arial" pitchFamily="34" charset="0"/>
              </a:rPr>
              <a:t>Малыши </a:t>
            </a:r>
            <a:r>
              <a:rPr lang="en-GB" sz="3200" u="sng" dirty="0" smtClean="0">
                <a:latin typeface="Arial" pitchFamily="34" charset="0"/>
                <a:cs typeface="Arial" pitchFamily="34" charset="0"/>
                <a:hlinkClick r:id="rId28"/>
              </a:rPr>
              <a:t>http://pic.1in.am/upimg/2012/11/21/arm135352683081.JPG</a:t>
            </a:r>
            <a:r>
              <a:rPr lang="ru-RU" sz="3200" u="sng" dirty="0" smtClean="0">
                <a:latin typeface="Arial" pitchFamily="34" charset="0"/>
                <a:cs typeface="Arial" pitchFamily="34" charset="0"/>
              </a:rPr>
              <a:t> </a:t>
            </a:r>
          </a:p>
          <a:p>
            <a:pPr>
              <a:spcBef>
                <a:spcPts val="0"/>
              </a:spcBef>
            </a:pPr>
            <a:r>
              <a:rPr lang="ru-RU" sz="3200" dirty="0" smtClean="0">
                <a:latin typeface="Arial" pitchFamily="34" charset="0"/>
                <a:cs typeface="Arial" pitchFamily="34" charset="0"/>
              </a:rPr>
              <a:t>10 слайд -  упражнение заимствовано из пособия по английскому языку автора  В Эванс «</a:t>
            </a:r>
            <a:r>
              <a:rPr lang="en-US" sz="3200" dirty="0" smtClean="0">
                <a:latin typeface="Arial" pitchFamily="34" charset="0"/>
                <a:cs typeface="Arial" pitchFamily="34" charset="0"/>
              </a:rPr>
              <a:t>New Round Up 2</a:t>
            </a:r>
            <a:r>
              <a:rPr lang="ru-RU" sz="3200" dirty="0" smtClean="0">
                <a:latin typeface="Arial" pitchFamily="34" charset="0"/>
                <a:cs typeface="Arial" pitchFamily="34" charset="0"/>
              </a:rPr>
              <a:t>». Британское издательство </a:t>
            </a:r>
            <a:r>
              <a:rPr lang="en-US" sz="3200" dirty="0" smtClean="0">
                <a:latin typeface="Arial" pitchFamily="34" charset="0"/>
                <a:cs typeface="Arial" pitchFamily="34" charset="0"/>
              </a:rPr>
              <a:t>Longman</a:t>
            </a:r>
            <a:r>
              <a:rPr lang="ru-RU" sz="3200" dirty="0" smtClean="0">
                <a:latin typeface="Arial" pitchFamily="34" charset="0"/>
                <a:cs typeface="Arial" pitchFamily="34" charset="0"/>
              </a:rPr>
              <a:t>. 2010 год. Упр. № 6,7 стр.5</a:t>
            </a:r>
          </a:p>
          <a:p>
            <a:pPr>
              <a:spcBef>
                <a:spcPts val="0"/>
              </a:spcBef>
            </a:pPr>
            <a:r>
              <a:rPr lang="ru-RU" sz="3200" dirty="0" smtClean="0">
                <a:latin typeface="Arial" pitchFamily="34" charset="0"/>
                <a:cs typeface="Arial" pitchFamily="34" charset="0"/>
              </a:rPr>
              <a:t>Конверт </a:t>
            </a:r>
            <a:r>
              <a:rPr lang="en-GB" sz="3200" dirty="0" smtClean="0">
                <a:latin typeface="Arial" pitchFamily="34" charset="0"/>
                <a:cs typeface="Arial" pitchFamily="34" charset="0"/>
                <a:hlinkClick r:id="rId29"/>
              </a:rPr>
              <a:t>http://3.bp.blogspot.com/-JqziCLKz0a0/UUZHJfiTqZI/AAAAAAABG7U/92vBoHhVlcY/s320/MATERIAL+ESCOLAR+Y+OFICINAS+%2528268%2529.png</a:t>
            </a:r>
            <a:endParaRPr lang="ru-RU" sz="3200" dirty="0" smtClean="0">
              <a:latin typeface="Arial" pitchFamily="34" charset="0"/>
              <a:cs typeface="Arial" pitchFamily="34" charset="0"/>
            </a:endParaRPr>
          </a:p>
          <a:p>
            <a:pPr>
              <a:spcBef>
                <a:spcPts val="0"/>
              </a:spcBef>
            </a:pPr>
            <a:r>
              <a:rPr lang="ru-RU" sz="3200" dirty="0" smtClean="0">
                <a:latin typeface="Arial" pitchFamily="34" charset="0"/>
                <a:cs typeface="Arial" pitchFamily="34" charset="0"/>
              </a:rPr>
              <a:t>Мальчик с буквами</a:t>
            </a:r>
            <a:r>
              <a:rPr lang="en-US" sz="3200" u="sng" dirty="0" smtClean="0">
                <a:latin typeface="Arial" pitchFamily="34" charset="0"/>
                <a:cs typeface="Arial" pitchFamily="34" charset="0"/>
                <a:hlinkClick r:id="rId30"/>
              </a:rPr>
              <a:t>http://www.fpm.com.ua/uploads/posts/2011-11/1322215323_image-47779.jpg</a:t>
            </a:r>
            <a:endParaRPr lang="ru-RU" sz="3200" dirty="0" smtClean="0">
              <a:latin typeface="Arial" pitchFamily="34" charset="0"/>
              <a:cs typeface="Arial" pitchFamily="34" charset="0"/>
            </a:endParaRPr>
          </a:p>
          <a:p>
            <a:pPr>
              <a:spcBef>
                <a:spcPts val="0"/>
              </a:spcBef>
            </a:pPr>
            <a:r>
              <a:rPr lang="ru-RU" sz="3200" dirty="0" smtClean="0">
                <a:latin typeface="Arial" pitchFamily="34" charset="0"/>
                <a:cs typeface="Arial" pitchFamily="34" charset="0"/>
              </a:rPr>
              <a:t>11 слайд -  фильм «</a:t>
            </a:r>
            <a:r>
              <a:rPr lang="ru-RU" sz="3200" dirty="0" err="1" smtClean="0">
                <a:latin typeface="Arial" pitchFamily="34" charset="0"/>
                <a:cs typeface="Arial" pitchFamily="34" charset="0"/>
              </a:rPr>
              <a:t>Винни</a:t>
            </a:r>
            <a:r>
              <a:rPr lang="ru-RU" sz="3200" dirty="0" smtClean="0">
                <a:latin typeface="Arial" pitchFamily="34" charset="0"/>
                <a:cs typeface="Arial" pitchFamily="34" charset="0"/>
              </a:rPr>
              <a:t> Пух» на английском языке с субтитрами  </a:t>
            </a:r>
            <a:r>
              <a:rPr lang="en-GB" sz="3200" dirty="0" smtClean="0">
                <a:latin typeface="Arial" pitchFamily="34" charset="0"/>
                <a:cs typeface="Arial" pitchFamily="34" charset="0"/>
                <a:hlinkClick r:id="rId31"/>
              </a:rPr>
              <a:t>http://www.youtube.com/watch?v=QQ1NZVsVp0Q</a:t>
            </a:r>
            <a:endParaRPr lang="ru-RU" sz="3200" dirty="0" smtClean="0">
              <a:latin typeface="Arial" pitchFamily="34" charset="0"/>
              <a:cs typeface="Arial" pitchFamily="34" charset="0"/>
            </a:endParaRPr>
          </a:p>
          <a:p>
            <a:pPr>
              <a:spcBef>
                <a:spcPts val="0"/>
              </a:spcBef>
            </a:pPr>
            <a:r>
              <a:rPr lang="ru-RU" sz="3200" dirty="0" smtClean="0">
                <a:latin typeface="Arial" pitchFamily="34" charset="0"/>
                <a:cs typeface="Arial" pitchFamily="34" charset="0"/>
              </a:rPr>
              <a:t>Песня </a:t>
            </a:r>
            <a:r>
              <a:rPr lang="ru-RU" sz="3200" dirty="0" err="1" smtClean="0">
                <a:latin typeface="Arial" pitchFamily="34" charset="0"/>
                <a:cs typeface="Arial" pitchFamily="34" charset="0"/>
              </a:rPr>
              <a:t>Винни</a:t>
            </a:r>
            <a:r>
              <a:rPr lang="ru-RU" sz="3200" dirty="0" smtClean="0">
                <a:latin typeface="Arial" pitchFamily="34" charset="0"/>
                <a:cs typeface="Arial" pitchFamily="34" charset="0"/>
              </a:rPr>
              <a:t> Пуха «Кто ходит в гости по утрам» </a:t>
            </a:r>
            <a:r>
              <a:rPr lang="en-US" sz="3200" u="sng" dirty="0" smtClean="0">
                <a:latin typeface="Arial" pitchFamily="34" charset="0"/>
                <a:cs typeface="Arial" pitchFamily="34" charset="0"/>
                <a:hlinkClick r:id="rId32"/>
              </a:rPr>
              <a:t>http://aphorisms.su/pesni/pesni_iz_muljtfiljmov/kto_hodit_v_gosti_po_utram-vinni-puh.html</a:t>
            </a:r>
            <a:endParaRPr lang="ru-RU" sz="3200" u="sng" dirty="0" smtClean="0">
              <a:latin typeface="Arial" pitchFamily="34" charset="0"/>
              <a:cs typeface="Arial" pitchFamily="34" charset="0"/>
            </a:endParaRPr>
          </a:p>
          <a:p>
            <a:pPr>
              <a:spcBef>
                <a:spcPts val="0"/>
              </a:spcBef>
            </a:pPr>
            <a:endParaRPr lang="ru-RU" sz="3200" u="sng" dirty="0" smtClean="0">
              <a:latin typeface="Arial" pitchFamily="34" charset="0"/>
              <a:cs typeface="Arial" pitchFamily="34" charset="0"/>
            </a:endParaRPr>
          </a:p>
          <a:p>
            <a:pPr>
              <a:spcBef>
                <a:spcPts val="0"/>
              </a:spcBef>
            </a:pPr>
            <a:r>
              <a:rPr lang="ru-RU" sz="3200" dirty="0" smtClean="0">
                <a:latin typeface="Arial" pitchFamily="34" charset="0"/>
                <a:cs typeface="Arial" pitchFamily="34" charset="0"/>
              </a:rPr>
              <a:t>12 слайд – </a:t>
            </a:r>
            <a:r>
              <a:rPr lang="en-US" sz="3200" dirty="0" smtClean="0">
                <a:latin typeface="Arial" pitchFamily="34" charset="0"/>
                <a:cs typeface="Arial" pitchFamily="34" charset="0"/>
              </a:rPr>
              <a:t>Greeting song - </a:t>
            </a:r>
            <a:r>
              <a:rPr lang="en-GB" sz="3200" dirty="0" smtClean="0">
                <a:latin typeface="Arial" pitchFamily="34" charset="0"/>
                <a:cs typeface="Arial" pitchFamily="34" charset="0"/>
                <a:hlinkClick r:id="rId33"/>
              </a:rPr>
              <a:t>http://www.youtube.com/watch?v=gVIFEVLzP4o</a:t>
            </a:r>
            <a:endParaRPr lang="en-GB" sz="3200" dirty="0" smtClean="0">
              <a:latin typeface="Arial" pitchFamily="34" charset="0"/>
              <a:cs typeface="Arial" pitchFamily="34" charset="0"/>
            </a:endParaRPr>
          </a:p>
          <a:p>
            <a:pPr>
              <a:spcBef>
                <a:spcPts val="0"/>
              </a:spcBef>
            </a:pPr>
            <a:r>
              <a:rPr lang="ru-RU" sz="3200" dirty="0" smtClean="0">
                <a:latin typeface="Arial" pitchFamily="34" charset="0"/>
                <a:cs typeface="Arial" pitchFamily="34" charset="0"/>
              </a:rPr>
              <a:t>Игры </a:t>
            </a:r>
            <a:r>
              <a:rPr lang="ru-RU" sz="3200" dirty="0" err="1" smtClean="0">
                <a:latin typeface="Arial" pitchFamily="34" charset="0"/>
                <a:cs typeface="Arial" pitchFamily="34" charset="0"/>
              </a:rPr>
              <a:t>он-лайн</a:t>
            </a:r>
            <a:r>
              <a:rPr lang="ru-RU" sz="3200" dirty="0" smtClean="0">
                <a:latin typeface="Arial" pitchFamily="34" charset="0"/>
                <a:cs typeface="Arial" pitchFamily="34" charset="0"/>
              </a:rPr>
              <a:t>  </a:t>
            </a:r>
            <a:r>
              <a:rPr lang="en-GB" sz="3200" dirty="0" smtClean="0">
                <a:latin typeface="Arial" pitchFamily="34" charset="0"/>
                <a:cs typeface="Arial" pitchFamily="34" charset="0"/>
                <a:hlinkClick r:id="rId34"/>
              </a:rPr>
              <a:t>http://flashdozor.ru/play-11541.html</a:t>
            </a:r>
            <a:r>
              <a:rPr lang="ru-RU" sz="3200" dirty="0" smtClean="0">
                <a:latin typeface="Arial" pitchFamily="34" charset="0"/>
                <a:cs typeface="Arial" pitchFamily="34" charset="0"/>
              </a:rPr>
              <a:t>                                               </a:t>
            </a:r>
            <a:r>
              <a:rPr lang="en-GB" sz="3200" dirty="0" smtClean="0">
                <a:latin typeface="Arial" pitchFamily="34" charset="0"/>
                <a:cs typeface="Arial" pitchFamily="34" charset="0"/>
                <a:hlinkClick r:id="rId35"/>
              </a:rPr>
              <a:t>http://flashdozor.ru/play-11727.html</a:t>
            </a:r>
            <a:endParaRPr lang="ru-RU" sz="3200" dirty="0" smtClean="0">
              <a:latin typeface="Arial" pitchFamily="34" charset="0"/>
              <a:cs typeface="Arial" pitchFamily="34" charset="0"/>
            </a:endParaRPr>
          </a:p>
          <a:p>
            <a:pPr>
              <a:spcBef>
                <a:spcPts val="0"/>
              </a:spcBef>
            </a:pPr>
            <a:r>
              <a:rPr lang="en-GB" sz="3200" dirty="0" smtClean="0">
                <a:latin typeface="Arial" pitchFamily="34" charset="0"/>
                <a:cs typeface="Arial" pitchFamily="34" charset="0"/>
                <a:hlinkClick r:id="rId36"/>
              </a:rPr>
              <a:t>http://flashdozor.ru/play-11552.html</a:t>
            </a:r>
            <a:r>
              <a:rPr lang="ru-RU" sz="3200" dirty="0" smtClean="0">
                <a:latin typeface="Arial" pitchFamily="34" charset="0"/>
                <a:cs typeface="Arial" pitchFamily="34" charset="0"/>
              </a:rPr>
              <a:t>                                                                           </a:t>
            </a:r>
            <a:r>
              <a:rPr lang="en-GB" sz="3200" dirty="0" smtClean="0">
                <a:latin typeface="Arial" pitchFamily="34" charset="0"/>
                <a:cs typeface="Arial" pitchFamily="34" charset="0"/>
                <a:hlinkClick r:id="rId37"/>
              </a:rPr>
              <a:t>http://flashdozor.ru/play-11521.html</a:t>
            </a:r>
            <a:endParaRPr lang="ru-RU" sz="3200" dirty="0" smtClean="0">
              <a:latin typeface="Arial" pitchFamily="34" charset="0"/>
              <a:cs typeface="Arial" pitchFamily="34" charset="0"/>
            </a:endParaRPr>
          </a:p>
          <a:p>
            <a:pPr>
              <a:spcBef>
                <a:spcPts val="0"/>
              </a:spcBef>
            </a:pPr>
            <a:r>
              <a:rPr lang="en-GB" sz="3200" dirty="0" smtClean="0">
                <a:latin typeface="Arial" pitchFamily="34" charset="0"/>
                <a:cs typeface="Arial" pitchFamily="34" charset="0"/>
                <a:hlinkClick r:id="rId38"/>
              </a:rPr>
              <a:t>http://flashdozor.ru/play-11674.html</a:t>
            </a:r>
            <a:r>
              <a:rPr lang="ru-RU" sz="3200" dirty="0" smtClean="0">
                <a:latin typeface="Arial" pitchFamily="34" charset="0"/>
                <a:cs typeface="Arial" pitchFamily="34" charset="0"/>
              </a:rPr>
              <a:t>                                                                           </a:t>
            </a:r>
            <a:r>
              <a:rPr lang="en-GB" sz="3200" dirty="0" smtClean="0">
                <a:latin typeface="Arial" pitchFamily="34" charset="0"/>
                <a:cs typeface="Arial" pitchFamily="34" charset="0"/>
                <a:hlinkClick r:id="rId39"/>
              </a:rPr>
              <a:t>http://flashdozor.ru/play-11672.html</a:t>
            </a:r>
            <a:endParaRPr lang="ru-RU" sz="3200" dirty="0" smtClean="0">
              <a:latin typeface="Arial" pitchFamily="34" charset="0"/>
              <a:cs typeface="Arial" pitchFamily="34" charset="0"/>
            </a:endParaRPr>
          </a:p>
          <a:p>
            <a:pPr>
              <a:spcBef>
                <a:spcPts val="0"/>
              </a:spcBef>
            </a:pPr>
            <a:endParaRPr lang="ru-RU" sz="3200" dirty="0" smtClean="0">
              <a:latin typeface="Arial" pitchFamily="34" charset="0"/>
              <a:cs typeface="Arial" pitchFamily="34" charset="0"/>
            </a:endParaRPr>
          </a:p>
          <a:p>
            <a:pPr>
              <a:spcBef>
                <a:spcPts val="0"/>
              </a:spcBef>
            </a:pPr>
            <a:r>
              <a:rPr lang="ru-RU" sz="3200" dirty="0" smtClean="0">
                <a:latin typeface="Arial" pitchFamily="34" charset="0"/>
                <a:cs typeface="Arial" pitchFamily="34" charset="0"/>
              </a:rPr>
              <a:t>13 слайд – Учимся играя. Игры со словами, загадки, пословицы </a:t>
            </a:r>
            <a:r>
              <a:rPr lang="ru-RU" sz="3200" dirty="0" err="1" smtClean="0">
                <a:latin typeface="Arial" pitchFamily="34" charset="0"/>
                <a:cs typeface="Arial" pitchFamily="34" charset="0"/>
              </a:rPr>
              <a:t>заиствованы</a:t>
            </a:r>
            <a:r>
              <a:rPr lang="ru-RU" sz="3200" dirty="0" smtClean="0">
                <a:latin typeface="Arial" pitchFamily="34" charset="0"/>
                <a:cs typeface="Arial" pitchFamily="34" charset="0"/>
              </a:rPr>
              <a:t> из пособия «Весёлый английский» автора В.Г.Кулиш, издательство СТАЛКЕР, 1999 год         Изображения</a:t>
            </a:r>
          </a:p>
          <a:p>
            <a:r>
              <a:rPr lang="ru-RU" sz="3200" dirty="0" smtClean="0">
                <a:latin typeface="Arial" pitchFamily="34" charset="0"/>
                <a:cs typeface="Arial" pitchFamily="34" charset="0"/>
              </a:rPr>
              <a:t>зима </a:t>
            </a:r>
            <a:r>
              <a:rPr lang="ru-RU" sz="3200" u="sng" dirty="0" smtClean="0">
                <a:latin typeface="Arial" pitchFamily="34" charset="0"/>
                <a:cs typeface="Arial" pitchFamily="34" charset="0"/>
                <a:hlinkClick r:id="rId40"/>
              </a:rPr>
              <a:t>http://img2.krutomer.ru/jj/c9/5e/c95e144f2.jpg</a:t>
            </a:r>
            <a:r>
              <a:rPr lang="ru-RU" sz="3200" dirty="0" smtClean="0">
                <a:latin typeface="Arial" pitchFamily="34" charset="0"/>
                <a:cs typeface="Arial" pitchFamily="34" charset="0"/>
              </a:rPr>
              <a:t>  </a:t>
            </a:r>
          </a:p>
          <a:p>
            <a:r>
              <a:rPr lang="ru-RU" sz="3200" dirty="0" smtClean="0">
                <a:latin typeface="Arial" pitchFamily="34" charset="0"/>
                <a:cs typeface="Arial" pitchFamily="34" charset="0"/>
              </a:rPr>
              <a:t>улыбка </a:t>
            </a:r>
            <a:r>
              <a:rPr lang="ru-RU" sz="3200" u="sng" dirty="0" smtClean="0">
                <a:latin typeface="Arial" pitchFamily="34" charset="0"/>
                <a:cs typeface="Arial" pitchFamily="34" charset="0"/>
                <a:hlinkClick r:id="rId41"/>
              </a:rPr>
              <a:t>http://s47.radikal.ru/i115/1210/b9/606d775fc5ef.jpg</a:t>
            </a:r>
            <a:r>
              <a:rPr lang="ru-RU" sz="3200" dirty="0" smtClean="0">
                <a:latin typeface="Arial" pitchFamily="34" charset="0"/>
                <a:cs typeface="Arial" pitchFamily="34" charset="0"/>
              </a:rPr>
              <a:t> </a:t>
            </a:r>
          </a:p>
          <a:p>
            <a:r>
              <a:rPr lang="ru-RU" sz="3200" dirty="0" smtClean="0">
                <a:latin typeface="Arial" pitchFamily="34" charset="0"/>
                <a:cs typeface="Arial" pitchFamily="34" charset="0"/>
              </a:rPr>
              <a:t>зима1</a:t>
            </a:r>
            <a:r>
              <a:rPr lang="ru-RU" sz="3200" u="sng" dirty="0" smtClean="0">
                <a:latin typeface="Arial" pitchFamily="34" charset="0"/>
                <a:cs typeface="Arial" pitchFamily="34" charset="0"/>
                <a:hlinkClick r:id="rId42"/>
              </a:rPr>
              <a:t>http://s43.radikal.ru/i100/1010/6c/557e3f4bfa93t.jpg</a:t>
            </a:r>
            <a:endParaRPr lang="ru-RU" sz="3200" dirty="0" smtClean="0">
              <a:latin typeface="Arial" pitchFamily="34" charset="0"/>
              <a:cs typeface="Arial" pitchFamily="34" charset="0"/>
            </a:endParaRPr>
          </a:p>
          <a:p>
            <a:r>
              <a:rPr lang="ru-RU" sz="3200" dirty="0" smtClean="0">
                <a:latin typeface="Arial" pitchFamily="34" charset="0"/>
                <a:cs typeface="Arial" pitchFamily="34" charset="0"/>
              </a:rPr>
              <a:t> </a:t>
            </a:r>
          </a:p>
          <a:p>
            <a:r>
              <a:rPr lang="ru-RU" sz="3200" dirty="0" smtClean="0">
                <a:latin typeface="Arial" pitchFamily="34" charset="0"/>
                <a:cs typeface="Arial" pitchFamily="34" charset="0"/>
              </a:rPr>
              <a:t>доска     </a:t>
            </a:r>
            <a:r>
              <a:rPr lang="ru-RU" sz="3200" u="sng" dirty="0" smtClean="0">
                <a:latin typeface="Arial" pitchFamily="34" charset="0"/>
                <a:cs typeface="Arial" pitchFamily="34" charset="0"/>
                <a:hlinkClick r:id="rId43"/>
              </a:rPr>
              <a:t>http://p1.pkcdn.com/%22What-do-you-think%22-handwritten-with-white-chalk-on-a-blackboard-622838.jpg</a:t>
            </a:r>
            <a:r>
              <a:rPr lang="ru-RU" sz="3200" dirty="0" smtClean="0">
                <a:latin typeface="Arial" pitchFamily="34" charset="0"/>
                <a:cs typeface="Arial" pitchFamily="34" charset="0"/>
              </a:rPr>
              <a:t>    </a:t>
            </a:r>
          </a:p>
          <a:p>
            <a:r>
              <a:rPr lang="ru-RU" sz="3200" dirty="0" smtClean="0">
                <a:latin typeface="Arial" pitchFamily="34" charset="0"/>
                <a:cs typeface="Arial" pitchFamily="34" charset="0"/>
              </a:rPr>
              <a:t>котёнок </a:t>
            </a:r>
            <a:r>
              <a:rPr lang="ru-RU" sz="3200" u="sng" dirty="0" smtClean="0">
                <a:latin typeface="Arial" pitchFamily="34" charset="0"/>
                <a:cs typeface="Arial" pitchFamily="34" charset="0"/>
                <a:hlinkClick r:id="rId44"/>
              </a:rPr>
              <a:t>http://mstream.biz/media/files_image_medium/user1/9c5c5b98ff847d6d6ca462e278ad6e1e.jpg</a:t>
            </a:r>
            <a:r>
              <a:rPr lang="ru-RU" sz="3200" dirty="0" smtClean="0">
                <a:latin typeface="Arial" pitchFamily="34" charset="0"/>
                <a:cs typeface="Arial" pitchFamily="34" charset="0"/>
              </a:rPr>
              <a:t>  </a:t>
            </a:r>
          </a:p>
          <a:p>
            <a:r>
              <a:rPr lang="ru-RU" sz="3200" dirty="0" smtClean="0">
                <a:latin typeface="Arial" pitchFamily="34" charset="0"/>
                <a:cs typeface="Arial" pitchFamily="34" charset="0"/>
              </a:rPr>
              <a:t>ученики </a:t>
            </a:r>
            <a:r>
              <a:rPr lang="ru-RU" sz="3200" u="sng" dirty="0" smtClean="0">
                <a:latin typeface="Arial" pitchFamily="34" charset="0"/>
                <a:cs typeface="Arial" pitchFamily="34" charset="0"/>
                <a:hlinkClick r:id="rId45"/>
              </a:rPr>
              <a:t>http://katrin-miller.ru/upload/502388cdb0fa8_schooluniformsUSA.jpg</a:t>
            </a:r>
            <a:r>
              <a:rPr lang="ru-RU" sz="3200" dirty="0" smtClean="0">
                <a:latin typeface="Arial" pitchFamily="34" charset="0"/>
                <a:cs typeface="Arial" pitchFamily="34" charset="0"/>
              </a:rPr>
              <a:t> </a:t>
            </a:r>
          </a:p>
          <a:p>
            <a:r>
              <a:rPr lang="ru-RU" sz="3200" dirty="0" smtClean="0">
                <a:latin typeface="Arial" pitchFamily="34" charset="0"/>
                <a:cs typeface="Arial" pitchFamily="34" charset="0"/>
              </a:rPr>
              <a:t>пенал  </a:t>
            </a:r>
            <a:r>
              <a:rPr lang="ru-RU" sz="3200" u="sng" dirty="0" smtClean="0">
                <a:latin typeface="Arial" pitchFamily="34" charset="0"/>
                <a:cs typeface="Arial" pitchFamily="34" charset="0"/>
                <a:hlinkClick r:id="rId46"/>
              </a:rPr>
              <a:t>http://aurora-em.ru/site_shop/files/f_katalog_27/penal_1otdels_napmaliy_limpopo_babochki_200x200_1000.jpg</a:t>
            </a:r>
            <a:r>
              <a:rPr lang="ru-RU" sz="3200" dirty="0" smtClean="0">
                <a:latin typeface="Arial" pitchFamily="34" charset="0"/>
                <a:cs typeface="Arial" pitchFamily="34" charset="0"/>
              </a:rPr>
              <a:t>     </a:t>
            </a:r>
            <a:r>
              <a:rPr lang="ru-RU" sz="3200" u="sng" dirty="0" smtClean="0">
                <a:latin typeface="Arial" pitchFamily="34" charset="0"/>
                <a:cs typeface="Arial" pitchFamily="34" charset="0"/>
                <a:hlinkClick r:id="rId47"/>
              </a:rPr>
              <a:t>http://www.e5.ru/image/big/06/22/oniks-tsvetyi-pm-21-20_5582206.jpg</a:t>
            </a:r>
            <a:r>
              <a:rPr lang="ru-RU" sz="3200" dirty="0" smtClean="0">
                <a:latin typeface="Arial" pitchFamily="34" charset="0"/>
                <a:cs typeface="Arial" pitchFamily="34" charset="0"/>
              </a:rPr>
              <a:t>    </a:t>
            </a:r>
          </a:p>
          <a:p>
            <a:r>
              <a:rPr lang="ru-RU" sz="3200" dirty="0" smtClean="0">
                <a:latin typeface="Arial" pitchFamily="34" charset="0"/>
                <a:cs typeface="Arial" pitchFamily="34" charset="0"/>
              </a:rPr>
              <a:t>карандаш </a:t>
            </a:r>
            <a:r>
              <a:rPr lang="ru-RU" sz="3200" u="sng" dirty="0" smtClean="0">
                <a:latin typeface="Arial" pitchFamily="34" charset="0"/>
                <a:cs typeface="Arial" pitchFamily="34" charset="0"/>
                <a:hlinkClick r:id="rId48"/>
              </a:rPr>
              <a:t>http://cdn2.sima-land.ru/items/613/613602/0/140.jpg</a:t>
            </a:r>
            <a:r>
              <a:rPr lang="ru-RU" sz="3200" dirty="0" smtClean="0">
                <a:latin typeface="Arial" pitchFamily="34" charset="0"/>
                <a:cs typeface="Arial" pitchFamily="34" charset="0"/>
              </a:rPr>
              <a:t> </a:t>
            </a:r>
          </a:p>
          <a:p>
            <a:r>
              <a:rPr lang="ru-RU" sz="3200" dirty="0" smtClean="0">
                <a:latin typeface="Arial" pitchFamily="34" charset="0"/>
                <a:cs typeface="Arial" pitchFamily="34" charset="0"/>
              </a:rPr>
              <a:t>ручка </a:t>
            </a:r>
            <a:r>
              <a:rPr lang="ru-RU" sz="3200" u="sng" dirty="0" smtClean="0">
                <a:latin typeface="Arial" pitchFamily="34" charset="0"/>
                <a:cs typeface="Arial" pitchFamily="34" charset="0"/>
                <a:hlinkClick r:id="rId49"/>
              </a:rPr>
              <a:t>http://900igr.net/datai/predmety/SHkola.files/0021-023-Avtoruchka.jpg</a:t>
            </a:r>
            <a:r>
              <a:rPr lang="ru-RU" sz="3200" dirty="0" smtClean="0">
                <a:latin typeface="Arial" pitchFamily="34" charset="0"/>
                <a:cs typeface="Arial" pitchFamily="34" charset="0"/>
              </a:rPr>
              <a:t> </a:t>
            </a:r>
          </a:p>
          <a:p>
            <a:r>
              <a:rPr lang="ru-RU" sz="3200" dirty="0" smtClean="0">
                <a:latin typeface="Arial" pitchFamily="34" charset="0"/>
                <a:cs typeface="Arial" pitchFamily="34" charset="0"/>
              </a:rPr>
              <a:t>люди </a:t>
            </a:r>
            <a:r>
              <a:rPr lang="ru-RU" sz="3200" u="sng" dirty="0" smtClean="0">
                <a:latin typeface="Arial" pitchFamily="34" charset="0"/>
                <a:cs typeface="Arial" pitchFamily="34" charset="0"/>
                <a:hlinkClick r:id="rId50"/>
              </a:rPr>
              <a:t>http://savepic.ru/4191843.jpg</a:t>
            </a:r>
            <a:r>
              <a:rPr lang="ru-RU" sz="3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GB" sz="3200" dirty="0" smtClean="0">
                <a:latin typeface="Arial" pitchFamily="34" charset="0"/>
                <a:cs typeface="Arial" pitchFamily="34" charset="0"/>
                <a:hlinkClick r:id="rId51"/>
              </a:rPr>
              <a:t>http://engsuccess.ru/english-quotes01/</a:t>
            </a:r>
            <a:endParaRPr lang="ru-RU" sz="3200" dirty="0" smtClean="0">
              <a:latin typeface="Arial" pitchFamily="34" charset="0"/>
              <a:cs typeface="Arial" pitchFamily="34" charset="0"/>
            </a:endParaRPr>
          </a:p>
          <a:p>
            <a:endParaRPr lang="ru-RU" sz="3200" dirty="0" smtClean="0">
              <a:latin typeface="Arial" pitchFamily="34" charset="0"/>
              <a:cs typeface="Arial" pitchFamily="34" charset="0"/>
            </a:endParaRPr>
          </a:p>
          <a:p>
            <a:r>
              <a:rPr lang="ru-RU" sz="3200" dirty="0" smtClean="0">
                <a:latin typeface="Arial" pitchFamily="34" charset="0"/>
                <a:cs typeface="Arial" pitchFamily="34" charset="0"/>
              </a:rPr>
              <a:t>15 слайд – высказывание о языке   </a:t>
            </a:r>
          </a:p>
          <a:p>
            <a:r>
              <a:rPr lang="en-GB" sz="3200" dirty="0" smtClean="0">
                <a:latin typeface="Arial" pitchFamily="34" charset="0"/>
                <a:cs typeface="Arial" pitchFamily="34" charset="0"/>
                <a:hlinkClick r:id="rId51"/>
              </a:rPr>
              <a:t>http://engsuccess.ru/english-quotes01/</a:t>
            </a:r>
            <a:endParaRPr lang="ru-RU" sz="3200" dirty="0" smtClean="0">
              <a:latin typeface="Arial" pitchFamily="34" charset="0"/>
              <a:cs typeface="Arial" pitchFamily="34" charset="0"/>
            </a:endParaRPr>
          </a:p>
          <a:p>
            <a:endParaRPr lang="ru-RU" sz="3200" dirty="0" smtClean="0">
              <a:latin typeface="Arial" pitchFamily="34" charset="0"/>
              <a:cs typeface="Arial" pitchFamily="34" charset="0"/>
            </a:endParaRPr>
          </a:p>
          <a:p>
            <a:pPr>
              <a:spcBef>
                <a:spcPts val="0"/>
              </a:spcBef>
            </a:pPr>
            <a:endParaRPr lang="ru-RU" sz="3200" dirty="0" smtClean="0">
              <a:latin typeface="Arial" pitchFamily="34" charset="0"/>
              <a:cs typeface="Arial" pitchFamily="34" charset="0"/>
            </a:endParaRPr>
          </a:p>
          <a:p>
            <a:pPr>
              <a:spcBef>
                <a:spcPts val="0"/>
              </a:spcBef>
            </a:pPr>
            <a:endParaRPr lang="ru-RU" sz="2800" dirty="0" smtClean="0">
              <a:latin typeface="Arial" pitchFamily="34" charset="0"/>
              <a:cs typeface="Arial" pitchFamily="34" charset="0"/>
            </a:endParaRPr>
          </a:p>
          <a:p>
            <a:r>
              <a:rPr lang="ru-RU" sz="2800" dirty="0" smtClean="0">
                <a:latin typeface="Arial" pitchFamily="34" charset="0"/>
                <a:cs typeface="Arial" pitchFamily="34" charset="0"/>
              </a:rPr>
              <a:t> </a:t>
            </a:r>
          </a:p>
          <a:p>
            <a:pPr>
              <a:spcBef>
                <a:spcPts val="0"/>
              </a:spcBef>
            </a:pPr>
            <a:endParaRPr lang="ru-RU" sz="2800" dirty="0" smtClean="0">
              <a:latin typeface="Arial" pitchFamily="34" charset="0"/>
              <a:cs typeface="Arial" pitchFamily="34" charset="0"/>
            </a:endParaRPr>
          </a:p>
          <a:p>
            <a:pPr>
              <a:spcBef>
                <a:spcPts val="0"/>
              </a:spcBef>
            </a:pPr>
            <a:endParaRPr lang="ru-RU" sz="2800" dirty="0" smtClean="0">
              <a:latin typeface="Arial" pitchFamily="34" charset="0"/>
              <a:cs typeface="Arial" pitchFamily="34" charset="0"/>
            </a:endParaRPr>
          </a:p>
          <a:p>
            <a:pPr>
              <a:spcBef>
                <a:spcPts val="0"/>
              </a:spcBef>
            </a:pPr>
            <a:endParaRPr lang="ru-RU" sz="2800" dirty="0" smtClean="0">
              <a:latin typeface="Arial" pitchFamily="34" charset="0"/>
              <a:cs typeface="Arial" pitchFamily="34" charset="0"/>
            </a:endParaRPr>
          </a:p>
          <a:p>
            <a:pPr>
              <a:spcBef>
                <a:spcPts val="0"/>
              </a:spcBef>
            </a:pPr>
            <a:endParaRPr lang="ru-RU" sz="2800" dirty="0" smtClean="0">
              <a:latin typeface="Arial" pitchFamily="34" charset="0"/>
              <a:cs typeface="Arial" pitchFamily="34" charset="0"/>
            </a:endParaRPr>
          </a:p>
          <a:p>
            <a:pPr>
              <a:spcBef>
                <a:spcPts val="0"/>
              </a:spcBef>
            </a:pPr>
            <a:endParaRPr lang="ru-RU" sz="900" dirty="0" smtClean="0">
              <a:latin typeface="Arial" pitchFamily="34" charset="0"/>
              <a:cs typeface="Arial" pitchFamily="34" charset="0"/>
            </a:endParaRPr>
          </a:p>
          <a:p>
            <a:pPr>
              <a:spcBef>
                <a:spcPts val="0"/>
              </a:spcBef>
            </a:pPr>
            <a:endParaRPr lang="ru-RU" sz="900" dirty="0" smtClean="0">
              <a:latin typeface="Arial" pitchFamily="34" charset="0"/>
              <a:cs typeface="Arial" pitchFamily="34" charset="0"/>
            </a:endParaRPr>
          </a:p>
          <a:p>
            <a:endParaRPr lang="ru-RU" dirty="0"/>
          </a:p>
        </p:txBody>
      </p:sp>
    </p:spTree>
  </p:cSld>
  <p:clrMapOvr>
    <a:masterClrMapping/>
  </p:clrMapOvr>
  <p:transition spd="slow">
    <p:strips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01445" y="250723"/>
            <a:ext cx="8259097" cy="5921477"/>
          </a:xfrm>
        </p:spPr>
        <p:txBody>
          <a:bodyPr>
            <a:normAutofit/>
          </a:bodyPr>
          <a:lstStyle/>
          <a:p>
            <a:endParaRPr lang="ru-RU" dirty="0" smtClean="0"/>
          </a:p>
          <a:p>
            <a:r>
              <a:rPr lang="ru-RU" sz="900" dirty="0" smtClean="0">
                <a:latin typeface="Arial" pitchFamily="34" charset="0"/>
                <a:cs typeface="Arial" pitchFamily="34" charset="0"/>
              </a:rPr>
              <a:t>14 слайд – история создания книги «</a:t>
            </a:r>
            <a:r>
              <a:rPr lang="ru-RU" sz="900" dirty="0" err="1" smtClean="0">
                <a:latin typeface="Arial" pitchFamily="34" charset="0"/>
                <a:cs typeface="Arial" pitchFamily="34" charset="0"/>
              </a:rPr>
              <a:t>Винни</a:t>
            </a:r>
            <a:r>
              <a:rPr lang="ru-RU" sz="900" dirty="0" smtClean="0">
                <a:latin typeface="Arial" pitchFamily="34" charset="0"/>
                <a:cs typeface="Arial" pitchFamily="34" charset="0"/>
              </a:rPr>
              <a:t> Пух»</a:t>
            </a:r>
          </a:p>
          <a:p>
            <a:r>
              <a:rPr lang="ru-RU" sz="900" dirty="0" smtClean="0">
                <a:latin typeface="Arial" pitchFamily="34" charset="0"/>
                <a:cs typeface="Arial" pitchFamily="34" charset="0"/>
              </a:rPr>
              <a:t> сайты </a:t>
            </a:r>
            <a:r>
              <a:rPr lang="en-US" sz="900" u="sng" dirty="0" smtClean="0">
                <a:latin typeface="Arial" pitchFamily="34" charset="0"/>
                <a:cs typeface="Arial" pitchFamily="34" charset="0"/>
                <a:hlinkClick r:id="rId2"/>
              </a:rPr>
              <a:t>http://blogs.privet.ru/community/sevilia/59034154</a:t>
            </a:r>
            <a:endParaRPr lang="ru-RU" sz="900" dirty="0" smtClean="0">
              <a:latin typeface="Arial" pitchFamily="34" charset="0"/>
              <a:cs typeface="Arial" pitchFamily="34" charset="0"/>
            </a:endParaRPr>
          </a:p>
          <a:p>
            <a:r>
              <a:rPr lang="en-US" sz="900" dirty="0" smtClean="0">
                <a:latin typeface="Arial" pitchFamily="34" charset="0"/>
                <a:cs typeface="Arial" pitchFamily="34" charset="0"/>
              </a:rPr>
              <a:t>                </a:t>
            </a:r>
            <a:r>
              <a:rPr lang="en-US" sz="900" u="sng" dirty="0" smtClean="0">
                <a:latin typeface="Arial" pitchFamily="34" charset="0"/>
                <a:cs typeface="Arial" pitchFamily="34" charset="0"/>
                <a:hlinkClick r:id="rId3"/>
              </a:rPr>
              <a:t>http://lib.meta.ua/book/10693/</a:t>
            </a:r>
            <a:endParaRPr lang="ru-RU" sz="900" dirty="0" smtClean="0">
              <a:latin typeface="Arial" pitchFamily="34" charset="0"/>
              <a:cs typeface="Arial" pitchFamily="34" charset="0"/>
            </a:endParaRPr>
          </a:p>
          <a:p>
            <a:r>
              <a:rPr lang="ru-RU" sz="900" dirty="0" smtClean="0">
                <a:latin typeface="Arial" pitchFamily="34" charset="0"/>
                <a:cs typeface="Arial" pitchFamily="34" charset="0"/>
              </a:rPr>
              <a:t>                 </a:t>
            </a:r>
            <a:r>
              <a:rPr lang="en-US" sz="900" u="sng" dirty="0" smtClean="0">
                <a:latin typeface="Arial" pitchFamily="34" charset="0"/>
                <a:cs typeface="Arial" pitchFamily="34" charset="0"/>
                <a:hlinkClick r:id="rId4"/>
              </a:rPr>
              <a:t>http://www.gervic.ru/multfilm/13006-priklyucheniya-vinni-puxa-the-many-adventures-of-winnie-</a:t>
            </a:r>
            <a:r>
              <a:rPr lang="ru-RU" sz="900" u="sng" dirty="0" smtClean="0">
                <a:latin typeface="Arial" pitchFamily="34" charset="0"/>
                <a:cs typeface="Arial" pitchFamily="34" charset="0"/>
                <a:hlinkClick r:id="rId4"/>
              </a:rPr>
              <a:t>  </a:t>
            </a:r>
            <a:r>
              <a:rPr lang="en-US" sz="900" u="sng" dirty="0" smtClean="0">
                <a:latin typeface="Arial" pitchFamily="34" charset="0"/>
                <a:cs typeface="Arial" pitchFamily="34" charset="0"/>
                <a:hlinkClick r:id="rId4"/>
              </a:rPr>
              <a:t>the-pooh-1977-dvdrip.html</a:t>
            </a:r>
            <a:endParaRPr lang="ru-RU" sz="900" dirty="0" smtClean="0">
              <a:latin typeface="Arial" pitchFamily="34" charset="0"/>
              <a:cs typeface="Arial" pitchFamily="34" charset="0"/>
            </a:endParaRPr>
          </a:p>
          <a:p>
            <a:r>
              <a:rPr lang="ru-RU" sz="900" dirty="0" smtClean="0">
                <a:latin typeface="Arial" pitchFamily="34" charset="0"/>
                <a:cs typeface="Arial" pitchFamily="34" charset="0"/>
              </a:rPr>
              <a:t>портрет А Милана </a:t>
            </a:r>
            <a:r>
              <a:rPr lang="en-US" sz="900" u="sng" dirty="0" smtClean="0">
                <a:latin typeface="Arial" pitchFamily="34" charset="0"/>
                <a:cs typeface="Arial" pitchFamily="34" charset="0"/>
                <a:hlinkClick r:id="rId5"/>
              </a:rPr>
              <a:t>http://bookmix.ru/authors/img/author_1275382331.jpg</a:t>
            </a:r>
            <a:endParaRPr lang="ru-RU" sz="900" dirty="0" smtClean="0">
              <a:latin typeface="Arial" pitchFamily="34" charset="0"/>
              <a:cs typeface="Arial" pitchFamily="34" charset="0"/>
            </a:endParaRPr>
          </a:p>
          <a:p>
            <a:r>
              <a:rPr lang="ru-RU" sz="900" dirty="0" smtClean="0">
                <a:latin typeface="Arial" pitchFamily="34" charset="0"/>
                <a:cs typeface="Arial" pitchFamily="34" charset="0"/>
              </a:rPr>
              <a:t> портрет автора с сыном</a:t>
            </a:r>
          </a:p>
          <a:p>
            <a:r>
              <a:rPr lang="en-US" sz="900" u="sng" dirty="0" smtClean="0">
                <a:latin typeface="Arial" pitchFamily="34" charset="0"/>
                <a:cs typeface="Arial" pitchFamily="34" charset="0"/>
                <a:hlinkClick r:id="rId6"/>
              </a:rPr>
              <a:t>http://www.istpravda.ru/upload/medialibrary/329/329262b0ef29b47b8eeb0b17b0cda10d.jpg</a:t>
            </a:r>
            <a:r>
              <a:rPr lang="en-US" sz="900" dirty="0" smtClean="0">
                <a:latin typeface="Arial" pitchFamily="34" charset="0"/>
                <a:cs typeface="Arial" pitchFamily="34" charset="0"/>
              </a:rPr>
              <a:t> </a:t>
            </a:r>
            <a:endParaRPr lang="ru-RU" sz="900" dirty="0" smtClean="0">
              <a:latin typeface="Arial" pitchFamily="34" charset="0"/>
              <a:cs typeface="Arial" pitchFamily="34" charset="0"/>
            </a:endParaRPr>
          </a:p>
          <a:p>
            <a:r>
              <a:rPr lang="ru-RU" sz="900" dirty="0" smtClean="0">
                <a:latin typeface="Arial" pitchFamily="34" charset="0"/>
                <a:cs typeface="Arial" pitchFamily="34" charset="0"/>
              </a:rPr>
              <a:t>Кристофер Робин с медвежонком  </a:t>
            </a:r>
            <a:r>
              <a:rPr lang="en-US" sz="900" u="sng" dirty="0" smtClean="0">
                <a:latin typeface="Arial" pitchFamily="34" charset="0"/>
                <a:cs typeface="Arial" pitchFamily="34" charset="0"/>
                <a:hlinkClick r:id="rId7"/>
              </a:rPr>
              <a:t>http://www.yaplakal.com/pics/pics_preview/8/4/2/199248.jpg</a:t>
            </a:r>
            <a:r>
              <a:rPr lang="en-US" sz="900" dirty="0" smtClean="0">
                <a:latin typeface="Arial" pitchFamily="34" charset="0"/>
                <a:cs typeface="Arial" pitchFamily="34" charset="0"/>
              </a:rPr>
              <a:t> </a:t>
            </a:r>
            <a:endParaRPr lang="ru-RU" sz="900" dirty="0" smtClean="0">
              <a:latin typeface="Arial" pitchFamily="34" charset="0"/>
              <a:cs typeface="Arial" pitchFamily="34" charset="0"/>
            </a:endParaRPr>
          </a:p>
          <a:p>
            <a:r>
              <a:rPr lang="ru-RU" sz="900" dirty="0" smtClean="0">
                <a:latin typeface="Arial" pitchFamily="34" charset="0"/>
                <a:cs typeface="Arial" pitchFamily="34" charset="0"/>
              </a:rPr>
              <a:t>медвежата </a:t>
            </a:r>
            <a:r>
              <a:rPr lang="en-US" sz="900" u="sng" dirty="0" smtClean="0">
                <a:latin typeface="Arial" pitchFamily="34" charset="0"/>
                <a:cs typeface="Arial" pitchFamily="34" charset="0"/>
                <a:hlinkClick r:id="rId8"/>
              </a:rPr>
              <a:t>http://sokrnarmira.ru/_si/36/15928315.jpg</a:t>
            </a:r>
            <a:endParaRPr lang="ru-RU" sz="900" dirty="0" smtClean="0">
              <a:latin typeface="Arial" pitchFamily="34" charset="0"/>
              <a:cs typeface="Arial" pitchFamily="34" charset="0"/>
            </a:endParaRPr>
          </a:p>
          <a:p>
            <a:r>
              <a:rPr lang="en-US" sz="9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900" u="sng" dirty="0" smtClean="0">
                <a:latin typeface="Arial" pitchFamily="34" charset="0"/>
                <a:cs typeface="Arial" pitchFamily="34" charset="0"/>
                <a:hlinkClick r:id="rId7"/>
              </a:rPr>
              <a:t>http://www.yaplakal.com/pics/pics_preview/8/4/2/199248.jpg</a:t>
            </a:r>
            <a:endParaRPr lang="ru-RU" sz="900" dirty="0" smtClean="0">
              <a:latin typeface="Arial" pitchFamily="34" charset="0"/>
              <a:cs typeface="Arial" pitchFamily="34" charset="0"/>
            </a:endParaRPr>
          </a:p>
          <a:p>
            <a:r>
              <a:rPr lang="en-US" sz="900" u="sng" dirty="0" smtClean="0">
                <a:latin typeface="Arial" pitchFamily="34" charset="0"/>
                <a:cs typeface="Arial" pitchFamily="34" charset="0"/>
                <a:hlinkClick r:id="rId9"/>
              </a:rPr>
              <a:t>http://www.it-n.ru/attachment.aspx?id=103117</a:t>
            </a:r>
            <a:endParaRPr lang="ru-RU" sz="900" dirty="0" smtClean="0">
              <a:latin typeface="Arial" pitchFamily="34" charset="0"/>
              <a:cs typeface="Arial" pitchFamily="34" charset="0"/>
            </a:endParaRPr>
          </a:p>
          <a:p>
            <a:r>
              <a:rPr lang="en-US" sz="900" u="sng" dirty="0" smtClean="0">
                <a:latin typeface="Arial" pitchFamily="34" charset="0"/>
                <a:cs typeface="Arial" pitchFamily="34" charset="0"/>
                <a:hlinkClick r:id="rId10"/>
              </a:rPr>
              <a:t>http://yahooeu.ru/uploads/posts/2011-09/1315923941_medv.jpg</a:t>
            </a:r>
            <a:endParaRPr lang="ru-RU" sz="900" dirty="0" smtClean="0">
              <a:latin typeface="Arial" pitchFamily="34" charset="0"/>
              <a:cs typeface="Arial" pitchFamily="34" charset="0"/>
            </a:endParaRPr>
          </a:p>
          <a:p>
            <a:r>
              <a:rPr lang="ru-RU" sz="900" dirty="0" smtClean="0">
                <a:latin typeface="Arial" pitchFamily="34" charset="0"/>
                <a:cs typeface="Arial" pitchFamily="34" charset="0"/>
              </a:rPr>
              <a:t>портрет Э. Шепарда </a:t>
            </a:r>
            <a:r>
              <a:rPr lang="en-US" sz="900" u="sng" dirty="0" smtClean="0">
                <a:latin typeface="Arial" pitchFamily="34" charset="0"/>
                <a:cs typeface="Arial" pitchFamily="34" charset="0"/>
                <a:hlinkClick r:id="rId11"/>
              </a:rPr>
              <a:t>http://www.peoples.ru/art/painter/ernest_shepard/shepard_11.jpg</a:t>
            </a:r>
            <a:endParaRPr lang="ru-RU" sz="900" dirty="0" smtClean="0">
              <a:latin typeface="Arial" pitchFamily="34" charset="0"/>
              <a:cs typeface="Arial" pitchFamily="34" charset="0"/>
            </a:endParaRPr>
          </a:p>
          <a:p>
            <a:r>
              <a:rPr lang="ru-RU" sz="900" dirty="0" smtClean="0">
                <a:latin typeface="Arial" pitchFamily="34" charset="0"/>
                <a:cs typeface="Arial" pitchFamily="34" charset="0"/>
              </a:rPr>
              <a:t>иллюстрации Э. Шепарда </a:t>
            </a:r>
            <a:r>
              <a:rPr lang="en-US" sz="900" u="sng" dirty="0" smtClean="0">
                <a:latin typeface="Arial" pitchFamily="34" charset="0"/>
                <a:cs typeface="Arial" pitchFamily="34" charset="0"/>
                <a:hlinkClick r:id="rId12"/>
              </a:rPr>
              <a:t>http://img-fotki.yandex.ru/get/4312/svetikhr.8d/0_29236_b09a726f_XL</a:t>
            </a:r>
            <a:r>
              <a:rPr lang="en-US" sz="900" dirty="0" smtClean="0">
                <a:latin typeface="Arial" pitchFamily="34" charset="0"/>
                <a:cs typeface="Arial" pitchFamily="34" charset="0"/>
              </a:rPr>
              <a:t> </a:t>
            </a:r>
            <a:endParaRPr lang="ru-RU" sz="900" dirty="0" smtClean="0">
              <a:latin typeface="Arial" pitchFamily="34" charset="0"/>
              <a:cs typeface="Arial" pitchFamily="34" charset="0"/>
            </a:endParaRPr>
          </a:p>
          <a:p>
            <a:r>
              <a:rPr lang="en-US" sz="900" u="sng" dirty="0" smtClean="0">
                <a:latin typeface="Arial" pitchFamily="34" charset="0"/>
                <a:cs typeface="Arial" pitchFamily="34" charset="0"/>
                <a:hlinkClick r:id="rId13"/>
              </a:rPr>
              <a:t>http://img-fotki.yandex.ru/get/4307/svetikhr.8c/0_2922f_18a22ac2_XL</a:t>
            </a:r>
            <a:endParaRPr lang="ru-RU" sz="900" dirty="0" smtClean="0">
              <a:latin typeface="Arial" pitchFamily="34" charset="0"/>
              <a:cs typeface="Arial" pitchFamily="34" charset="0"/>
            </a:endParaRPr>
          </a:p>
          <a:p>
            <a:r>
              <a:rPr lang="ru-RU" sz="900" dirty="0" smtClean="0">
                <a:latin typeface="Arial" pitchFamily="34" charset="0"/>
                <a:cs typeface="Arial" pitchFamily="34" charset="0"/>
              </a:rPr>
              <a:t>книги с рисунками Э. Шепарда </a:t>
            </a:r>
            <a:r>
              <a:rPr lang="en-US" sz="900" u="sng" dirty="0" smtClean="0">
                <a:latin typeface="Arial" pitchFamily="34" charset="0"/>
                <a:cs typeface="Arial" pitchFamily="34" charset="0"/>
                <a:hlinkClick r:id="rId14"/>
              </a:rPr>
              <a:t>http://vesti.kz/userdata/news_photos/568/picture.jpg</a:t>
            </a:r>
            <a:r>
              <a:rPr lang="en-US" sz="900" dirty="0" smtClean="0">
                <a:latin typeface="Arial" pitchFamily="34" charset="0"/>
                <a:cs typeface="Arial" pitchFamily="34" charset="0"/>
              </a:rPr>
              <a:t> </a:t>
            </a:r>
            <a:endParaRPr lang="ru-RU" sz="900" dirty="0" smtClean="0">
              <a:latin typeface="Arial" pitchFamily="34" charset="0"/>
              <a:cs typeface="Arial" pitchFamily="34" charset="0"/>
            </a:endParaRPr>
          </a:p>
          <a:p>
            <a:r>
              <a:rPr lang="ru-RU" sz="900" dirty="0" smtClean="0">
                <a:latin typeface="Arial" pitchFamily="34" charset="0"/>
                <a:cs typeface="Arial" pitchFamily="34" charset="0"/>
              </a:rPr>
              <a:t>портрет Б. </a:t>
            </a:r>
            <a:r>
              <a:rPr lang="ru-RU" sz="900" dirty="0" err="1" smtClean="0">
                <a:latin typeface="Arial" pitchFamily="34" charset="0"/>
                <a:cs typeface="Arial" pitchFamily="34" charset="0"/>
              </a:rPr>
              <a:t>Заходера</a:t>
            </a:r>
            <a:r>
              <a:rPr lang="ru-RU" sz="900" dirty="0" smtClean="0">
                <a:latin typeface="Arial" pitchFamily="34" charset="0"/>
                <a:cs typeface="Arial" pitchFamily="34" charset="0"/>
              </a:rPr>
              <a:t> </a:t>
            </a:r>
          </a:p>
          <a:p>
            <a:r>
              <a:rPr lang="en-US" sz="900" u="sng" dirty="0" smtClean="0">
                <a:latin typeface="Arial" pitchFamily="34" charset="0"/>
                <a:cs typeface="Arial" pitchFamily="34" charset="0"/>
                <a:hlinkClick r:id="rId15"/>
              </a:rPr>
              <a:t>http://www.zahoder.ru/components/com_datsogallery/sub_wm.php?src=/var/www/pisatelold/data/www/zahoder.ru/components/com_datsogallery/img_pictures/boriszakhoder1_20090420_1323075532.jpg</a:t>
            </a:r>
            <a:r>
              <a:rPr lang="en-US" sz="900" dirty="0" smtClean="0">
                <a:latin typeface="Arial" pitchFamily="34" charset="0"/>
                <a:cs typeface="Arial" pitchFamily="34" charset="0"/>
              </a:rPr>
              <a:t> </a:t>
            </a:r>
            <a:endParaRPr lang="ru-RU" sz="900" dirty="0" smtClean="0">
              <a:latin typeface="Arial" pitchFamily="34" charset="0"/>
              <a:cs typeface="Arial" pitchFamily="34" charset="0"/>
            </a:endParaRPr>
          </a:p>
          <a:p>
            <a:r>
              <a:rPr lang="ru-RU" sz="900" dirty="0" smtClean="0">
                <a:latin typeface="Arial" pitchFamily="34" charset="0"/>
                <a:cs typeface="Arial" pitchFamily="34" charset="0"/>
              </a:rPr>
              <a:t>портрет А. Порет </a:t>
            </a:r>
            <a:r>
              <a:rPr lang="en-US" sz="900" dirty="0" smtClean="0">
                <a:latin typeface="Arial" pitchFamily="34" charset="0"/>
                <a:cs typeface="Arial" pitchFamily="34" charset="0"/>
              </a:rPr>
              <a:t>  </a:t>
            </a:r>
            <a:r>
              <a:rPr lang="en-US" sz="900" u="sng" dirty="0" smtClean="0">
                <a:latin typeface="Arial" pitchFamily="34" charset="0"/>
                <a:cs typeface="Arial" pitchFamily="34" charset="0"/>
                <a:hlinkClick r:id="rId16"/>
              </a:rPr>
              <a:t>http://gov.karelia.ru/Karelia/887/picto/12-1.jpg</a:t>
            </a:r>
            <a:endParaRPr lang="ru-RU" sz="900" dirty="0" smtClean="0">
              <a:latin typeface="Arial" pitchFamily="34" charset="0"/>
              <a:cs typeface="Arial" pitchFamily="34" charset="0"/>
            </a:endParaRPr>
          </a:p>
          <a:p>
            <a:r>
              <a:rPr lang="ru-RU" sz="900" dirty="0" smtClean="0">
                <a:latin typeface="Arial" pitchFamily="34" charset="0"/>
                <a:cs typeface="Arial" pitchFamily="34" charset="0"/>
              </a:rPr>
              <a:t>иллюстрации к русским изданиям книги </a:t>
            </a:r>
            <a:r>
              <a:rPr lang="en-US" sz="900" dirty="0" smtClean="0">
                <a:latin typeface="Arial" pitchFamily="34" charset="0"/>
                <a:cs typeface="Arial" pitchFamily="34" charset="0"/>
              </a:rPr>
              <a:t>  </a:t>
            </a:r>
            <a:endParaRPr lang="ru-RU" sz="900" dirty="0" smtClean="0">
              <a:latin typeface="Arial" pitchFamily="34" charset="0"/>
              <a:cs typeface="Arial" pitchFamily="34" charset="0"/>
            </a:endParaRPr>
          </a:p>
          <a:p>
            <a:r>
              <a:rPr lang="en-US" sz="900" u="sng" dirty="0" smtClean="0">
                <a:latin typeface="Arial" pitchFamily="34" charset="0"/>
                <a:cs typeface="Arial" pitchFamily="34" charset="0"/>
                <a:hlinkClick r:id="rId17"/>
              </a:rPr>
              <a:t>http://1.bp.blogspot.com/w8bjn1xJOsw/T9XokSFRUpI/AAAAAAAALu0/_PJ4LuWtM24/s1600/%25D1%2587%25D0%25B8%25D0%25B6%25D0%25B8%25D0%25BA%25D0%25BE%25D0%25B21.jpg</a:t>
            </a:r>
            <a:r>
              <a:rPr lang="en-US" sz="900" dirty="0" smtClean="0">
                <a:latin typeface="Arial" pitchFamily="34" charset="0"/>
                <a:cs typeface="Arial" pitchFamily="34" charset="0"/>
              </a:rPr>
              <a:t> </a:t>
            </a:r>
            <a:endParaRPr lang="ru-RU" sz="900" dirty="0" smtClean="0">
              <a:latin typeface="Arial" pitchFamily="34" charset="0"/>
              <a:cs typeface="Arial" pitchFamily="34" charset="0"/>
            </a:endParaRPr>
          </a:p>
          <a:p>
            <a:r>
              <a:rPr lang="en-US" sz="900" u="sng" dirty="0" smtClean="0">
                <a:latin typeface="Arial" pitchFamily="34" charset="0"/>
                <a:cs typeface="Arial" pitchFamily="34" charset="0"/>
                <a:hlinkClick r:id="rId18"/>
              </a:rPr>
              <a:t>http://mp3-kniga.ru/bibliofil/img/zahod-vinni.jpg</a:t>
            </a:r>
            <a:r>
              <a:rPr lang="en-US" sz="900" dirty="0" smtClean="0">
                <a:latin typeface="Arial" pitchFamily="34" charset="0"/>
                <a:cs typeface="Arial" pitchFamily="34" charset="0"/>
              </a:rPr>
              <a:t>   </a:t>
            </a:r>
            <a:endParaRPr lang="ru-RU" sz="900" dirty="0" smtClean="0">
              <a:latin typeface="Arial" pitchFamily="34" charset="0"/>
              <a:cs typeface="Arial" pitchFamily="34" charset="0"/>
            </a:endParaRPr>
          </a:p>
          <a:p>
            <a:r>
              <a:rPr lang="en-US" sz="900" u="sng" dirty="0" smtClean="0">
                <a:latin typeface="Arial" pitchFamily="34" charset="0"/>
                <a:cs typeface="Arial" pitchFamily="34" charset="0"/>
                <a:hlinkClick r:id="rId19"/>
              </a:rPr>
              <a:t>http://dreamworlds.ru/uploads/posts/200905/1241443072_medium_8f24a80477064e88df6c6ac92adee6ff.jpeg</a:t>
            </a:r>
            <a:endParaRPr lang="ru-RU" sz="900" dirty="0" smtClean="0">
              <a:latin typeface="Arial" pitchFamily="34" charset="0"/>
              <a:cs typeface="Arial" pitchFamily="34" charset="0"/>
            </a:endParaRPr>
          </a:p>
          <a:p>
            <a:r>
              <a:rPr lang="ru-RU" sz="900" dirty="0" smtClean="0">
                <a:latin typeface="Arial" pitchFamily="34" charset="0"/>
                <a:cs typeface="Arial" pitchFamily="34" charset="0"/>
              </a:rPr>
              <a:t>кадры из советского мультфильма «</a:t>
            </a:r>
            <a:r>
              <a:rPr lang="ru-RU" sz="900" dirty="0" err="1" smtClean="0">
                <a:latin typeface="Arial" pitchFamily="34" charset="0"/>
                <a:cs typeface="Arial" pitchFamily="34" charset="0"/>
              </a:rPr>
              <a:t>Винни</a:t>
            </a:r>
            <a:r>
              <a:rPr lang="ru-RU" sz="900" dirty="0" smtClean="0">
                <a:latin typeface="Arial" pitchFamily="34" charset="0"/>
                <a:cs typeface="Arial" pitchFamily="34" charset="0"/>
              </a:rPr>
              <a:t> Пух»</a:t>
            </a:r>
          </a:p>
          <a:p>
            <a:r>
              <a:rPr lang="ru-RU" sz="9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900" u="sng" dirty="0" smtClean="0">
                <a:latin typeface="Arial" pitchFamily="34" charset="0"/>
                <a:cs typeface="Arial" pitchFamily="34" charset="0"/>
                <a:hlinkClick r:id="rId20"/>
              </a:rPr>
              <a:t>http://mult-filmov.net/main/skachat_multfilmy/otechestvennye_multfilmy/156-skachat-multfilm-vinni-pukh-1969-1972.html</a:t>
            </a:r>
            <a:endParaRPr lang="ru-RU" sz="900" dirty="0" smtClean="0">
              <a:latin typeface="Arial" pitchFamily="34" charset="0"/>
              <a:cs typeface="Arial" pitchFamily="34" charset="0"/>
            </a:endParaRPr>
          </a:p>
          <a:p>
            <a:r>
              <a:rPr lang="en-US" sz="900" u="sng" dirty="0" smtClean="0">
                <a:latin typeface="Arial" pitchFamily="34" charset="0"/>
                <a:cs typeface="Arial" pitchFamily="34" charset="0"/>
                <a:hlinkClick r:id="rId21"/>
              </a:rPr>
              <a:t>http://iho.kz/p/7eb243b751786fb137770937ffaff160.jpeg</a:t>
            </a:r>
            <a:endParaRPr lang="ru-RU" sz="900" dirty="0" smtClean="0">
              <a:latin typeface="Arial" pitchFamily="34" charset="0"/>
              <a:cs typeface="Arial" pitchFamily="34" charset="0"/>
            </a:endParaRPr>
          </a:p>
          <a:p>
            <a:r>
              <a:rPr lang="ru-RU" sz="900" dirty="0" smtClean="0">
                <a:latin typeface="Arial" pitchFamily="34" charset="0"/>
                <a:cs typeface="Arial" pitchFamily="34" charset="0"/>
              </a:rPr>
              <a:t>обложка к  </a:t>
            </a:r>
            <a:r>
              <a:rPr lang="ru-RU" sz="900" dirty="0" err="1" smtClean="0">
                <a:latin typeface="Arial" pitchFamily="34" charset="0"/>
                <a:cs typeface="Arial" pitchFamily="34" charset="0"/>
              </a:rPr>
              <a:t>Дисней-фильмам</a:t>
            </a:r>
            <a:r>
              <a:rPr lang="ru-RU" sz="9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900" u="sng" dirty="0" smtClean="0">
                <a:latin typeface="Arial" pitchFamily="34" charset="0"/>
                <a:cs typeface="Arial" pitchFamily="34" charset="0"/>
                <a:hlinkClick r:id="rId22"/>
              </a:rPr>
              <a:t>http://super-warez.net/filmz/mult/81592-prikljuchenija-vinni-pukha-the-many-adventures-of.html</a:t>
            </a:r>
            <a:endParaRPr lang="ru-RU" sz="900" dirty="0" smtClean="0">
              <a:latin typeface="Arial" pitchFamily="34" charset="0"/>
              <a:cs typeface="Arial" pitchFamily="34" charset="0"/>
            </a:endParaRPr>
          </a:p>
          <a:p>
            <a:r>
              <a:rPr lang="ru-RU" sz="900" dirty="0" smtClean="0">
                <a:latin typeface="Arial" pitchFamily="34" charset="0"/>
                <a:cs typeface="Arial" pitchFamily="34" charset="0"/>
              </a:rPr>
              <a:t>иллюстрации к </a:t>
            </a:r>
            <a:r>
              <a:rPr lang="ru-RU" sz="900" dirty="0" err="1" smtClean="0">
                <a:latin typeface="Arial" pitchFamily="34" charset="0"/>
                <a:cs typeface="Arial" pitchFamily="34" charset="0"/>
              </a:rPr>
              <a:t>Дисней-фильмам</a:t>
            </a:r>
            <a:endParaRPr lang="ru-RU" sz="900" dirty="0" smtClean="0">
              <a:latin typeface="Arial" pitchFamily="34" charset="0"/>
              <a:cs typeface="Arial" pitchFamily="34" charset="0"/>
            </a:endParaRPr>
          </a:p>
          <a:p>
            <a:r>
              <a:rPr lang="en-US" sz="900" u="sng" dirty="0" smtClean="0">
                <a:latin typeface="Arial" pitchFamily="34" charset="0"/>
                <a:cs typeface="Arial" pitchFamily="34" charset="0"/>
                <a:hlinkClick r:id="rId23"/>
              </a:rPr>
              <a:t>http://dreamworlds.ru/uploads/posts/2009-05/thumbs/1241443728_76.jpg</a:t>
            </a:r>
            <a:r>
              <a:rPr lang="en-US" sz="900" dirty="0" smtClean="0">
                <a:latin typeface="Arial" pitchFamily="34" charset="0"/>
                <a:cs typeface="Arial" pitchFamily="34" charset="0"/>
              </a:rPr>
              <a:t> </a:t>
            </a:r>
            <a:endParaRPr lang="ru-RU" sz="900" dirty="0" smtClean="0">
              <a:latin typeface="Arial" pitchFamily="34" charset="0"/>
              <a:cs typeface="Arial" pitchFamily="34" charset="0"/>
            </a:endParaRPr>
          </a:p>
          <a:p>
            <a:r>
              <a:rPr lang="en-US" sz="900" u="sng" dirty="0" smtClean="0">
                <a:latin typeface="Arial" pitchFamily="34" charset="0"/>
                <a:cs typeface="Arial" pitchFamily="34" charset="0"/>
                <a:hlinkClick r:id="rId24"/>
              </a:rPr>
              <a:t>http://www.weblancer.net/files/forum/210/21046/373941_147135.jpg</a:t>
            </a:r>
            <a:endParaRPr lang="ru-RU" sz="900" dirty="0" smtClean="0">
              <a:latin typeface="Arial" pitchFamily="34" charset="0"/>
              <a:cs typeface="Arial" pitchFamily="34" charset="0"/>
            </a:endParaRPr>
          </a:p>
          <a:p>
            <a:r>
              <a:rPr lang="ru-RU" sz="900" dirty="0" smtClean="0">
                <a:latin typeface="Arial" pitchFamily="34" charset="0"/>
                <a:cs typeface="Arial" pitchFamily="34" charset="0"/>
              </a:rPr>
              <a:t>основа для книги </a:t>
            </a:r>
            <a:r>
              <a:rPr lang="en-US" sz="900" u="sng" dirty="0" smtClean="0">
                <a:latin typeface="Arial" pitchFamily="34" charset="0"/>
                <a:cs typeface="Arial" pitchFamily="34" charset="0"/>
                <a:hlinkClick r:id="rId25"/>
              </a:rPr>
              <a:t>http://img1.labirint.ru/books/294534/scrn_big_1.jpg</a:t>
            </a:r>
            <a:r>
              <a:rPr lang="en-US" sz="900" dirty="0" smtClean="0">
                <a:latin typeface="Arial" pitchFamily="34" charset="0"/>
                <a:cs typeface="Arial" pitchFamily="34" charset="0"/>
              </a:rPr>
              <a:t> </a:t>
            </a:r>
            <a:endParaRPr lang="ru-RU" sz="900" dirty="0" smtClean="0">
              <a:latin typeface="Arial" pitchFamily="34" charset="0"/>
              <a:cs typeface="Arial" pitchFamily="34" charset="0"/>
            </a:endParaRPr>
          </a:p>
          <a:p>
            <a:endParaRPr lang="ru-RU" sz="900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>
    <p:strips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06477" y="176981"/>
            <a:ext cx="8716297" cy="5995219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/>
              <a:t> </a:t>
            </a:r>
          </a:p>
          <a:p>
            <a:r>
              <a:rPr lang="ru-RU" dirty="0" smtClean="0"/>
              <a:t> 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 </a:t>
            </a:r>
            <a:r>
              <a:rPr lang="en-US" b="1" dirty="0" err="1" smtClean="0">
                <a:latin typeface="Arial" pitchFamily="34" charset="0"/>
                <a:cs typeface="Arial" pitchFamily="34" charset="0"/>
              </a:rPr>
              <a:t>Материалы</a:t>
            </a:r>
            <a:r>
              <a:rPr lang="en-US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b="1" dirty="0" err="1" smtClean="0">
                <a:latin typeface="Arial" pitchFamily="34" charset="0"/>
                <a:cs typeface="Arial" pitchFamily="34" charset="0"/>
              </a:rPr>
              <a:t>портала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 «Сеть творческих учителей»</a:t>
            </a: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r>
              <a:rPr lang="en-US" dirty="0" smtClean="0">
                <a:latin typeface="Arial" pitchFamily="34" charset="0"/>
                <a:cs typeface="Arial" pitchFamily="34" charset="0"/>
              </a:rPr>
              <a:t> </a:t>
            </a:r>
            <a:r>
              <a:rPr lang="en-US" u="sng" dirty="0" err="1" smtClean="0">
                <a:latin typeface="Arial" pitchFamily="34" charset="0"/>
                <a:cs typeface="Arial" pitchFamily="34" charset="0"/>
                <a:hlinkClick r:id="rId2"/>
              </a:rPr>
              <a:t>Беленькая</a:t>
            </a:r>
            <a:r>
              <a:rPr lang="en-US" u="sng" dirty="0" smtClean="0">
                <a:latin typeface="Arial" pitchFamily="34" charset="0"/>
                <a:cs typeface="Arial" pitchFamily="34" charset="0"/>
                <a:hlinkClick r:id="rId2"/>
              </a:rPr>
              <a:t> Л.В. </a:t>
            </a:r>
            <a:r>
              <a:rPr lang="en-US" u="sng" dirty="0" err="1" smtClean="0">
                <a:latin typeface="Arial" pitchFamily="34" charset="0"/>
                <a:cs typeface="Arial" pitchFamily="34" charset="0"/>
                <a:hlinkClick r:id="rId2"/>
              </a:rPr>
              <a:t>Пояснения</a:t>
            </a:r>
            <a:r>
              <a:rPr lang="en-US" u="sng" dirty="0" smtClean="0">
                <a:latin typeface="Arial" pitchFamily="34" charset="0"/>
                <a:cs typeface="Arial" pitchFamily="34" charset="0"/>
                <a:hlinkClick r:id="rId2"/>
              </a:rPr>
              <a:t> к </a:t>
            </a:r>
            <a:r>
              <a:rPr lang="en-US" u="sng" dirty="0" err="1" smtClean="0">
                <a:latin typeface="Arial" pitchFamily="34" charset="0"/>
                <a:cs typeface="Arial" pitchFamily="34" charset="0"/>
                <a:hlinkClick r:id="rId2"/>
              </a:rPr>
              <a:t>технологическому</a:t>
            </a:r>
            <a:r>
              <a:rPr lang="en-US" u="sng" dirty="0" smtClean="0">
                <a:latin typeface="Arial" pitchFamily="34" charset="0"/>
                <a:cs typeface="Arial" pitchFamily="34" charset="0"/>
                <a:hlinkClick r:id="rId2"/>
              </a:rPr>
              <a:t> </a:t>
            </a:r>
            <a:r>
              <a:rPr lang="en-US" u="sng" dirty="0" err="1" smtClean="0">
                <a:latin typeface="Arial" pitchFamily="34" charset="0"/>
                <a:cs typeface="Arial" pitchFamily="34" charset="0"/>
                <a:hlinkClick r:id="rId2"/>
              </a:rPr>
              <a:t>приему</a:t>
            </a:r>
            <a:r>
              <a:rPr lang="en-US" u="sng" dirty="0" smtClean="0">
                <a:latin typeface="Arial" pitchFamily="34" charset="0"/>
                <a:cs typeface="Arial" pitchFamily="34" charset="0"/>
                <a:hlinkClick r:id="rId2"/>
              </a:rPr>
              <a:t> "</a:t>
            </a:r>
            <a:r>
              <a:rPr lang="en-US" u="sng" dirty="0" err="1" smtClean="0">
                <a:latin typeface="Arial" pitchFamily="34" charset="0"/>
                <a:cs typeface="Arial" pitchFamily="34" charset="0"/>
                <a:hlinkClick r:id="rId2"/>
              </a:rPr>
              <a:t>Листание</a:t>
            </a:r>
            <a:r>
              <a:rPr lang="en-US" u="sng" dirty="0" smtClean="0">
                <a:latin typeface="Arial" pitchFamily="34" charset="0"/>
                <a:cs typeface="Arial" pitchFamily="34" charset="0"/>
                <a:hlinkClick r:id="rId2"/>
              </a:rPr>
              <a:t>". В </a:t>
            </a:r>
            <a:r>
              <a:rPr lang="en-US" u="sng" dirty="0" err="1" smtClean="0">
                <a:latin typeface="Arial" pitchFamily="34" charset="0"/>
                <a:cs typeface="Arial" pitchFamily="34" charset="0"/>
                <a:hlinkClick r:id="rId2"/>
              </a:rPr>
              <a:t>помощь</a:t>
            </a:r>
            <a:r>
              <a:rPr lang="en-US" u="sng" dirty="0" smtClean="0">
                <a:latin typeface="Arial" pitchFamily="34" charset="0"/>
                <a:cs typeface="Arial" pitchFamily="34" charset="0"/>
                <a:hlinkClick r:id="rId2"/>
              </a:rPr>
              <a:t> </a:t>
            </a:r>
            <a:r>
              <a:rPr lang="en-US" u="sng" dirty="0" err="1" smtClean="0">
                <a:latin typeface="Arial" pitchFamily="34" charset="0"/>
                <a:cs typeface="Arial" pitchFamily="34" charset="0"/>
                <a:hlinkClick r:id="rId2"/>
              </a:rPr>
              <a:t>учителю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r>
              <a:rPr lang="en-US" u="sng" dirty="0" err="1" smtClean="0">
                <a:latin typeface="Arial" pitchFamily="34" charset="0"/>
                <a:cs typeface="Arial" pitchFamily="34" charset="0"/>
                <a:hlinkClick r:id="rId3"/>
              </a:rPr>
              <a:t>Беленькая</a:t>
            </a:r>
            <a:r>
              <a:rPr lang="en-US" u="sng" dirty="0" smtClean="0">
                <a:latin typeface="Arial" pitchFamily="34" charset="0"/>
                <a:cs typeface="Arial" pitchFamily="34" charset="0"/>
                <a:hlinkClick r:id="rId3"/>
              </a:rPr>
              <a:t> Л.В. </a:t>
            </a:r>
            <a:r>
              <a:rPr lang="en-US" u="sng" dirty="0" err="1" smtClean="0">
                <a:latin typeface="Arial" pitchFamily="34" charset="0"/>
                <a:cs typeface="Arial" pitchFamily="34" charset="0"/>
                <a:hlinkClick r:id="rId3"/>
              </a:rPr>
              <a:t>Положение</a:t>
            </a:r>
            <a:r>
              <a:rPr lang="en-US" u="sng" dirty="0" smtClean="0">
                <a:latin typeface="Arial" pitchFamily="34" charset="0"/>
                <a:cs typeface="Arial" pitchFamily="34" charset="0"/>
                <a:hlinkClick r:id="rId3"/>
              </a:rPr>
              <a:t> о мастер-классе-5 "</a:t>
            </a:r>
            <a:r>
              <a:rPr lang="en-US" u="sng" dirty="0" err="1" smtClean="0">
                <a:latin typeface="Arial" pitchFamily="34" charset="0"/>
                <a:cs typeface="Arial" pitchFamily="34" charset="0"/>
                <a:hlinkClick r:id="rId3"/>
              </a:rPr>
              <a:t>Создание</a:t>
            </a:r>
            <a:r>
              <a:rPr lang="en-US" u="sng" dirty="0" smtClean="0">
                <a:latin typeface="Arial" pitchFamily="34" charset="0"/>
                <a:cs typeface="Arial" pitchFamily="34" charset="0"/>
                <a:hlinkClick r:id="rId3"/>
              </a:rPr>
              <a:t> </a:t>
            </a:r>
            <a:r>
              <a:rPr lang="en-US" u="sng" dirty="0" err="1" smtClean="0">
                <a:latin typeface="Arial" pitchFamily="34" charset="0"/>
                <a:cs typeface="Arial" pitchFamily="34" charset="0"/>
                <a:hlinkClick r:id="rId3"/>
              </a:rPr>
              <a:t>виртуальной</a:t>
            </a:r>
            <a:r>
              <a:rPr lang="en-US" u="sng" dirty="0" smtClean="0">
                <a:latin typeface="Arial" pitchFamily="34" charset="0"/>
                <a:cs typeface="Arial" pitchFamily="34" charset="0"/>
                <a:hlinkClick r:id="rId3"/>
              </a:rPr>
              <a:t> </a:t>
            </a:r>
            <a:r>
              <a:rPr lang="en-US" u="sng" dirty="0" err="1" smtClean="0">
                <a:latin typeface="Arial" pitchFamily="34" charset="0"/>
                <a:cs typeface="Arial" pitchFamily="34" charset="0"/>
                <a:hlinkClick r:id="rId3"/>
              </a:rPr>
              <a:t>экскурсии</a:t>
            </a:r>
            <a:r>
              <a:rPr lang="en-US" u="sng" dirty="0" smtClean="0">
                <a:latin typeface="Arial" pitchFamily="34" charset="0"/>
                <a:cs typeface="Arial" pitchFamily="34" charset="0"/>
                <a:hlinkClick r:id="rId3"/>
              </a:rPr>
              <a:t> с </a:t>
            </a:r>
            <a:r>
              <a:rPr lang="en-US" u="sng" dirty="0" err="1" smtClean="0">
                <a:latin typeface="Arial" pitchFamily="34" charset="0"/>
                <a:cs typeface="Arial" pitchFamily="34" charset="0"/>
                <a:hlinkClick r:id="rId3"/>
              </a:rPr>
              <a:t>помощью</a:t>
            </a:r>
            <a:r>
              <a:rPr lang="en-US" u="sng" dirty="0" smtClean="0">
                <a:latin typeface="Arial" pitchFamily="34" charset="0"/>
                <a:cs typeface="Arial" pitchFamily="34" charset="0"/>
                <a:hlinkClick r:id="rId3"/>
              </a:rPr>
              <a:t> </a:t>
            </a:r>
            <a:r>
              <a:rPr lang="en-US" u="sng" dirty="0" err="1" smtClean="0">
                <a:latin typeface="Arial" pitchFamily="34" charset="0"/>
                <a:cs typeface="Arial" pitchFamily="34" charset="0"/>
                <a:hlinkClick r:id="rId3"/>
              </a:rPr>
              <a:t>программы</a:t>
            </a:r>
            <a:r>
              <a:rPr lang="en-US" u="sng" dirty="0" smtClean="0">
                <a:latin typeface="Arial" pitchFamily="34" charset="0"/>
                <a:cs typeface="Arial" pitchFamily="34" charset="0"/>
                <a:hlinkClick r:id="rId3"/>
              </a:rPr>
              <a:t> Power Point</a:t>
            </a:r>
            <a:r>
              <a:rPr lang="en-US" u="sng" dirty="0" smtClean="0">
                <a:latin typeface="Arial" pitchFamily="34" charset="0"/>
                <a:cs typeface="Arial" pitchFamily="34" charset="0"/>
                <a:hlinkClick r:id="rId4"/>
              </a:rPr>
              <a:t>«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r>
              <a:rPr lang="en-US" u="sng" dirty="0" err="1" smtClean="0">
                <a:latin typeface="Arial" pitchFamily="34" charset="0"/>
                <a:cs typeface="Arial" pitchFamily="34" charset="0"/>
                <a:hlinkClick r:id="rId4"/>
              </a:rPr>
              <a:t>Беленькая</a:t>
            </a:r>
            <a:r>
              <a:rPr lang="en-US" u="sng" dirty="0" smtClean="0">
                <a:latin typeface="Arial" pitchFamily="34" charset="0"/>
                <a:cs typeface="Arial" pitchFamily="34" charset="0"/>
                <a:hlinkClick r:id="rId4"/>
              </a:rPr>
              <a:t> Л.В. </a:t>
            </a:r>
            <a:r>
              <a:rPr lang="en-US" u="sng" dirty="0" err="1" smtClean="0">
                <a:latin typeface="Arial" pitchFamily="34" charset="0"/>
                <a:cs typeface="Arial" pitchFamily="34" charset="0"/>
                <a:hlinkClick r:id="rId4"/>
              </a:rPr>
              <a:t>Внедрение</a:t>
            </a:r>
            <a:r>
              <a:rPr lang="en-US" u="sng" dirty="0" smtClean="0">
                <a:latin typeface="Arial" pitchFamily="34" charset="0"/>
                <a:cs typeface="Arial" pitchFamily="34" charset="0"/>
                <a:hlinkClick r:id="rId4"/>
              </a:rPr>
              <a:t> </a:t>
            </a:r>
            <a:r>
              <a:rPr lang="en-US" u="sng" dirty="0" err="1" smtClean="0">
                <a:latin typeface="Arial" pitchFamily="34" charset="0"/>
                <a:cs typeface="Arial" pitchFamily="34" charset="0"/>
                <a:hlinkClick r:id="rId4"/>
              </a:rPr>
              <a:t>объекта</a:t>
            </a:r>
            <a:r>
              <a:rPr lang="en-US" u="sng" dirty="0" smtClean="0">
                <a:latin typeface="Arial" pitchFamily="34" charset="0"/>
                <a:cs typeface="Arial" pitchFamily="34" charset="0"/>
                <a:hlinkClick r:id="rId4"/>
              </a:rPr>
              <a:t> в </a:t>
            </a:r>
            <a:r>
              <a:rPr lang="en-US" u="sng" dirty="0" err="1" smtClean="0">
                <a:latin typeface="Arial" pitchFamily="34" charset="0"/>
                <a:cs typeface="Arial" pitchFamily="34" charset="0"/>
                <a:hlinkClick r:id="rId4"/>
              </a:rPr>
              <a:t>презентацию</a:t>
            </a:r>
            <a:r>
              <a:rPr lang="en-US" u="sng" dirty="0" smtClean="0">
                <a:latin typeface="Arial" pitchFamily="34" charset="0"/>
                <a:cs typeface="Arial" pitchFamily="34" charset="0"/>
                <a:hlinkClick r:id="rId4"/>
              </a:rPr>
              <a:t>. В </a:t>
            </a:r>
            <a:r>
              <a:rPr lang="en-US" u="sng" dirty="0" err="1" smtClean="0">
                <a:latin typeface="Arial" pitchFamily="34" charset="0"/>
                <a:cs typeface="Arial" pitchFamily="34" charset="0"/>
                <a:hlinkClick r:id="rId4"/>
              </a:rPr>
              <a:t>помощь</a:t>
            </a:r>
            <a:r>
              <a:rPr lang="en-US" u="sng" dirty="0" smtClean="0">
                <a:latin typeface="Arial" pitchFamily="34" charset="0"/>
                <a:cs typeface="Arial" pitchFamily="34" charset="0"/>
                <a:hlinkClick r:id="rId4"/>
              </a:rPr>
              <a:t> </a:t>
            </a:r>
            <a:r>
              <a:rPr lang="en-US" u="sng" dirty="0" err="1" smtClean="0">
                <a:latin typeface="Arial" pitchFamily="34" charset="0"/>
                <a:cs typeface="Arial" pitchFamily="34" charset="0"/>
                <a:hlinkClick r:id="rId4"/>
              </a:rPr>
              <a:t>учителю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r>
              <a:rPr lang="en-US" u="sng" dirty="0" err="1" smtClean="0">
                <a:latin typeface="Arial" pitchFamily="34" charset="0"/>
                <a:cs typeface="Arial" pitchFamily="34" charset="0"/>
                <a:hlinkClick r:id="rId5"/>
              </a:rPr>
              <a:t>Беленькая</a:t>
            </a:r>
            <a:r>
              <a:rPr lang="en-US" u="sng" dirty="0" smtClean="0">
                <a:latin typeface="Arial" pitchFamily="34" charset="0"/>
                <a:cs typeface="Arial" pitchFamily="34" charset="0"/>
                <a:hlinkClick r:id="rId5"/>
              </a:rPr>
              <a:t> Л.В. </a:t>
            </a:r>
            <a:r>
              <a:rPr lang="en-US" u="sng" dirty="0" err="1" smtClean="0">
                <a:latin typeface="Arial" pitchFamily="34" charset="0"/>
                <a:cs typeface="Arial" pitchFamily="34" charset="0"/>
                <a:hlinkClick r:id="rId5"/>
              </a:rPr>
              <a:t>Создание</a:t>
            </a:r>
            <a:r>
              <a:rPr lang="en-US" u="sng" dirty="0" smtClean="0">
                <a:latin typeface="Arial" pitchFamily="34" charset="0"/>
                <a:cs typeface="Arial" pitchFamily="34" charset="0"/>
                <a:hlinkClick r:id="rId5"/>
              </a:rPr>
              <a:t> и </a:t>
            </a:r>
            <a:r>
              <a:rPr lang="en-US" u="sng" dirty="0" err="1" smtClean="0">
                <a:latin typeface="Arial" pitchFamily="34" charset="0"/>
                <a:cs typeface="Arial" pitchFamily="34" charset="0"/>
                <a:hlinkClick r:id="rId5"/>
              </a:rPr>
              <a:t>применение</a:t>
            </a:r>
            <a:r>
              <a:rPr lang="en-US" u="sng" dirty="0" smtClean="0">
                <a:latin typeface="Arial" pitchFamily="34" charset="0"/>
                <a:cs typeface="Arial" pitchFamily="34" charset="0"/>
                <a:hlinkClick r:id="rId5"/>
              </a:rPr>
              <a:t> </a:t>
            </a:r>
            <a:r>
              <a:rPr lang="en-US" u="sng" dirty="0" err="1" smtClean="0">
                <a:latin typeface="Arial" pitchFamily="34" charset="0"/>
                <a:cs typeface="Arial" pitchFamily="34" charset="0"/>
                <a:hlinkClick r:id="rId5"/>
              </a:rPr>
              <a:t>шаблонов</a:t>
            </a:r>
            <a:r>
              <a:rPr lang="en-US" u="sng" dirty="0" smtClean="0">
                <a:latin typeface="Arial" pitchFamily="34" charset="0"/>
                <a:cs typeface="Arial" pitchFamily="34" charset="0"/>
                <a:hlinkClick r:id="rId5"/>
              </a:rPr>
              <a:t> </a:t>
            </a:r>
            <a:r>
              <a:rPr lang="en-US" u="sng" dirty="0" err="1" smtClean="0">
                <a:latin typeface="Arial" pitchFamily="34" charset="0"/>
                <a:cs typeface="Arial" pitchFamily="34" charset="0"/>
                <a:hlinkClick r:id="rId5"/>
              </a:rPr>
              <a:t>презентации</a:t>
            </a:r>
            <a:r>
              <a:rPr lang="en-US" u="sng" dirty="0" smtClean="0">
                <a:latin typeface="Arial" pitchFamily="34" charset="0"/>
                <a:cs typeface="Arial" pitchFamily="34" charset="0"/>
                <a:hlinkClick r:id="rId5"/>
              </a:rPr>
              <a:t> PowerPoint. В </a:t>
            </a:r>
            <a:r>
              <a:rPr lang="en-US" u="sng" dirty="0" err="1" smtClean="0">
                <a:latin typeface="Arial" pitchFamily="34" charset="0"/>
                <a:cs typeface="Arial" pitchFamily="34" charset="0"/>
                <a:hlinkClick r:id="rId5"/>
              </a:rPr>
              <a:t>помощь</a:t>
            </a:r>
            <a:r>
              <a:rPr lang="en-US" u="sng" dirty="0" smtClean="0">
                <a:latin typeface="Arial" pitchFamily="34" charset="0"/>
                <a:cs typeface="Arial" pitchFamily="34" charset="0"/>
                <a:hlinkClick r:id="rId5"/>
              </a:rPr>
              <a:t> </a:t>
            </a:r>
            <a:r>
              <a:rPr lang="en-US" u="sng" dirty="0" err="1" smtClean="0">
                <a:latin typeface="Arial" pitchFamily="34" charset="0"/>
                <a:cs typeface="Arial" pitchFamily="34" charset="0"/>
                <a:hlinkClick r:id="rId5"/>
              </a:rPr>
              <a:t>учителю</a:t>
            </a:r>
            <a:r>
              <a:rPr lang="en-US" u="sng" dirty="0" smtClean="0">
                <a:latin typeface="Arial" pitchFamily="34" charset="0"/>
                <a:cs typeface="Arial" pitchFamily="34" charset="0"/>
                <a:hlinkClick r:id="rId5"/>
              </a:rPr>
              <a:t>.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r>
              <a:rPr lang="en-US" u="sng" dirty="0" err="1" smtClean="0">
                <a:latin typeface="Arial" pitchFamily="34" charset="0"/>
                <a:cs typeface="Arial" pitchFamily="34" charset="0"/>
                <a:hlinkClick r:id="rId6"/>
              </a:rPr>
              <a:t>Беленькая</a:t>
            </a:r>
            <a:r>
              <a:rPr lang="en-US" u="sng" dirty="0" smtClean="0">
                <a:latin typeface="Arial" pitchFamily="34" charset="0"/>
                <a:cs typeface="Arial" pitchFamily="34" charset="0"/>
                <a:hlinkClick r:id="rId6"/>
              </a:rPr>
              <a:t> Л.В. </a:t>
            </a:r>
            <a:r>
              <a:rPr lang="en-US" u="sng" dirty="0" err="1" smtClean="0">
                <a:latin typeface="Arial" pitchFamily="34" charset="0"/>
                <a:cs typeface="Arial" pitchFamily="34" charset="0"/>
                <a:hlinkClick r:id="rId6"/>
              </a:rPr>
              <a:t>Задание</a:t>
            </a:r>
            <a:r>
              <a:rPr lang="en-US" u="sng" dirty="0" smtClean="0">
                <a:latin typeface="Arial" pitchFamily="34" charset="0"/>
                <a:cs typeface="Arial" pitchFamily="34" charset="0"/>
                <a:hlinkClick r:id="rId6"/>
              </a:rPr>
              <a:t> 2. </a:t>
            </a:r>
            <a:r>
              <a:rPr lang="en-US" u="sng" dirty="0" err="1" smtClean="0">
                <a:latin typeface="Arial" pitchFamily="34" charset="0"/>
                <a:cs typeface="Arial" pitchFamily="34" charset="0"/>
                <a:hlinkClick r:id="rId6"/>
              </a:rPr>
              <a:t>Разработка</a:t>
            </a:r>
            <a:r>
              <a:rPr lang="en-US" u="sng" dirty="0" smtClean="0">
                <a:latin typeface="Arial" pitchFamily="34" charset="0"/>
                <a:cs typeface="Arial" pitchFamily="34" charset="0"/>
                <a:hlinkClick r:id="rId6"/>
              </a:rPr>
              <a:t> </a:t>
            </a:r>
            <a:r>
              <a:rPr lang="en-US" u="sng" dirty="0" err="1" smtClean="0">
                <a:latin typeface="Arial" pitchFamily="34" charset="0"/>
                <a:cs typeface="Arial" pitchFamily="34" charset="0"/>
                <a:hlinkClick r:id="rId6"/>
              </a:rPr>
              <a:t>маршрутного</a:t>
            </a:r>
            <a:r>
              <a:rPr lang="en-US" u="sng" dirty="0" smtClean="0">
                <a:latin typeface="Arial" pitchFamily="34" charset="0"/>
                <a:cs typeface="Arial" pitchFamily="34" charset="0"/>
                <a:hlinkClick r:id="rId6"/>
              </a:rPr>
              <a:t> </a:t>
            </a:r>
            <a:r>
              <a:rPr lang="en-US" u="sng" dirty="0" err="1" smtClean="0">
                <a:latin typeface="Arial" pitchFamily="34" charset="0"/>
                <a:cs typeface="Arial" pitchFamily="34" charset="0"/>
                <a:hlinkClick r:id="rId6"/>
              </a:rPr>
              <a:t>листа</a:t>
            </a:r>
            <a:r>
              <a:rPr lang="en-US" u="sng" dirty="0" smtClean="0">
                <a:latin typeface="Arial" pitchFamily="34" charset="0"/>
                <a:cs typeface="Arial" pitchFamily="34" charset="0"/>
                <a:hlinkClick r:id="rId6"/>
              </a:rPr>
              <a:t> (</a:t>
            </a:r>
            <a:r>
              <a:rPr lang="en-US" u="sng" dirty="0" err="1" smtClean="0">
                <a:latin typeface="Arial" pitchFamily="34" charset="0"/>
                <a:cs typeface="Arial" pitchFamily="34" charset="0"/>
                <a:hlinkClick r:id="rId6"/>
              </a:rPr>
              <a:t>слайда</a:t>
            </a:r>
            <a:r>
              <a:rPr lang="en-US" u="sng" dirty="0" smtClean="0">
                <a:latin typeface="Arial" pitchFamily="34" charset="0"/>
                <a:cs typeface="Arial" pitchFamily="34" charset="0"/>
                <a:hlinkClick r:id="rId6"/>
              </a:rPr>
              <a:t>)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r>
              <a:rPr lang="en-US" u="sng" dirty="0" err="1" smtClean="0">
                <a:latin typeface="Arial" pitchFamily="34" charset="0"/>
                <a:cs typeface="Arial" pitchFamily="34" charset="0"/>
                <a:hlinkClick r:id="rId7"/>
              </a:rPr>
              <a:t>Аствацатуров</a:t>
            </a:r>
            <a:r>
              <a:rPr lang="en-US" u="sng" dirty="0" smtClean="0">
                <a:latin typeface="Arial" pitchFamily="34" charset="0"/>
                <a:cs typeface="Arial" pitchFamily="34" charset="0"/>
                <a:hlinkClick r:id="rId7"/>
              </a:rPr>
              <a:t> Г.О. </a:t>
            </a:r>
            <a:r>
              <a:rPr lang="en-US" u="sng" dirty="0" err="1" smtClean="0">
                <a:latin typeface="Arial" pitchFamily="34" charset="0"/>
                <a:cs typeface="Arial" pitchFamily="34" charset="0"/>
                <a:hlinkClick r:id="rId7"/>
              </a:rPr>
              <a:t>Технологический</a:t>
            </a:r>
            <a:r>
              <a:rPr lang="en-US" u="sng" dirty="0" smtClean="0">
                <a:latin typeface="Arial" pitchFamily="34" charset="0"/>
                <a:cs typeface="Arial" pitchFamily="34" charset="0"/>
                <a:hlinkClick r:id="rId7"/>
              </a:rPr>
              <a:t> </a:t>
            </a:r>
            <a:r>
              <a:rPr lang="en-US" u="sng" dirty="0" err="1" smtClean="0">
                <a:latin typeface="Arial" pitchFamily="34" charset="0"/>
                <a:cs typeface="Arial" pitchFamily="34" charset="0"/>
                <a:hlinkClick r:id="rId7"/>
              </a:rPr>
              <a:t>приём</a:t>
            </a:r>
            <a:r>
              <a:rPr lang="en-US" u="sng" dirty="0" smtClean="0">
                <a:latin typeface="Arial" pitchFamily="34" charset="0"/>
                <a:cs typeface="Arial" pitchFamily="34" charset="0"/>
                <a:hlinkClick r:id="rId7"/>
              </a:rPr>
              <a:t> ЛИСТАНИЕ</a:t>
            </a:r>
            <a:r>
              <a:rPr lang="en-US" u="sng" dirty="0" smtClean="0">
                <a:latin typeface="Arial" pitchFamily="34" charset="0"/>
                <a:cs typeface="Arial" pitchFamily="34" charset="0"/>
              </a:rPr>
              <a:t> </a:t>
            </a: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r>
              <a:rPr lang="en-US" u="sng" dirty="0" err="1" smtClean="0">
                <a:latin typeface="Arial" pitchFamily="34" charset="0"/>
                <a:cs typeface="Arial" pitchFamily="34" charset="0"/>
                <a:hlinkClick r:id="rId8"/>
              </a:rPr>
              <a:t>Аствацатуров</a:t>
            </a:r>
            <a:r>
              <a:rPr lang="en-US" u="sng" dirty="0" smtClean="0">
                <a:latin typeface="Arial" pitchFamily="34" charset="0"/>
                <a:cs typeface="Arial" pitchFamily="34" charset="0"/>
                <a:hlinkClick r:id="rId8"/>
              </a:rPr>
              <a:t> Г.О. </a:t>
            </a:r>
            <a:r>
              <a:rPr lang="en-US" u="sng" dirty="0" err="1" smtClean="0">
                <a:latin typeface="Arial" pitchFamily="34" charset="0"/>
                <a:cs typeface="Arial" pitchFamily="34" charset="0"/>
                <a:hlinkClick r:id="rId8"/>
              </a:rPr>
              <a:t>Технологический</a:t>
            </a:r>
            <a:r>
              <a:rPr lang="en-US" u="sng" dirty="0" smtClean="0">
                <a:latin typeface="Arial" pitchFamily="34" charset="0"/>
                <a:cs typeface="Arial" pitchFamily="34" charset="0"/>
                <a:hlinkClick r:id="rId8"/>
              </a:rPr>
              <a:t> </a:t>
            </a:r>
            <a:r>
              <a:rPr lang="en-US" u="sng" dirty="0" err="1" smtClean="0">
                <a:latin typeface="Arial" pitchFamily="34" charset="0"/>
                <a:cs typeface="Arial" pitchFamily="34" charset="0"/>
                <a:hlinkClick r:id="rId8"/>
              </a:rPr>
              <a:t>приём</a:t>
            </a:r>
            <a:r>
              <a:rPr lang="en-US" u="sng" dirty="0" smtClean="0">
                <a:latin typeface="Arial" pitchFamily="34" charset="0"/>
                <a:cs typeface="Arial" pitchFamily="34" charset="0"/>
                <a:hlinkClick r:id="rId8"/>
              </a:rPr>
              <a:t> </a:t>
            </a:r>
            <a:r>
              <a:rPr lang="en-US" u="sng" dirty="0" err="1" smtClean="0">
                <a:latin typeface="Arial" pitchFamily="34" charset="0"/>
                <a:cs typeface="Arial" pitchFamily="34" charset="0"/>
                <a:hlinkClick r:id="rId8"/>
              </a:rPr>
              <a:t>Экран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r>
              <a:rPr lang="en-US" u="sng" dirty="0" err="1" smtClean="0">
                <a:latin typeface="Arial" pitchFamily="34" charset="0"/>
                <a:cs typeface="Arial" pitchFamily="34" charset="0"/>
                <a:hlinkClick r:id="rId9"/>
              </a:rPr>
              <a:t>Нехорошкина</a:t>
            </a:r>
            <a:r>
              <a:rPr lang="en-US" u="sng" dirty="0" smtClean="0">
                <a:latin typeface="Arial" pitchFamily="34" charset="0"/>
                <a:cs typeface="Arial" pitchFamily="34" charset="0"/>
                <a:hlinkClick r:id="rId9"/>
              </a:rPr>
              <a:t> О.А. </a:t>
            </a:r>
            <a:r>
              <a:rPr lang="en-US" u="sng" dirty="0" err="1" smtClean="0">
                <a:latin typeface="Arial" pitchFamily="34" charset="0"/>
                <a:cs typeface="Arial" pitchFamily="34" charset="0"/>
                <a:hlinkClick r:id="rId9"/>
              </a:rPr>
              <a:t>Презентация</a:t>
            </a:r>
            <a:r>
              <a:rPr lang="en-US" u="sng" dirty="0" smtClean="0">
                <a:latin typeface="Arial" pitchFamily="34" charset="0"/>
                <a:cs typeface="Arial" pitchFamily="34" charset="0"/>
                <a:hlinkClick r:id="rId9"/>
              </a:rPr>
              <a:t> о </a:t>
            </a:r>
            <a:r>
              <a:rPr lang="en-US" u="sng" dirty="0" err="1" smtClean="0">
                <a:latin typeface="Arial" pitchFamily="34" charset="0"/>
                <a:cs typeface="Arial" pitchFamily="34" charset="0"/>
                <a:hlinkClick r:id="rId9"/>
              </a:rPr>
              <a:t>презентации</a:t>
            </a:r>
            <a:r>
              <a:rPr lang="en-US" u="sng" dirty="0" smtClean="0">
                <a:latin typeface="Arial" pitchFamily="34" charset="0"/>
                <a:cs typeface="Arial" pitchFamily="34" charset="0"/>
                <a:hlinkClick r:id="rId9"/>
              </a:rPr>
              <a:t>.</a:t>
            </a:r>
            <a:r>
              <a:rPr lang="en-US" u="sng" dirty="0" smtClean="0">
                <a:latin typeface="Arial" pitchFamily="34" charset="0"/>
                <a:cs typeface="Arial" pitchFamily="34" charset="0"/>
              </a:rPr>
              <a:t> </a:t>
            </a: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r>
              <a:rPr lang="en-US" u="sng" dirty="0" err="1" smtClean="0">
                <a:latin typeface="Arial" pitchFamily="34" charset="0"/>
                <a:cs typeface="Arial" pitchFamily="34" charset="0"/>
                <a:hlinkClick r:id="rId10"/>
              </a:rPr>
              <a:t>Беленькая</a:t>
            </a:r>
            <a:r>
              <a:rPr lang="en-US" u="sng" dirty="0" smtClean="0">
                <a:latin typeface="Arial" pitchFamily="34" charset="0"/>
                <a:cs typeface="Arial" pitchFamily="34" charset="0"/>
                <a:hlinkClick r:id="rId10"/>
              </a:rPr>
              <a:t> Л.В. </a:t>
            </a:r>
            <a:r>
              <a:rPr lang="en-US" u="sng" dirty="0" err="1" smtClean="0">
                <a:latin typeface="Arial" pitchFamily="34" charset="0"/>
                <a:cs typeface="Arial" pitchFamily="34" charset="0"/>
                <a:hlinkClick r:id="rId10"/>
              </a:rPr>
              <a:t>Создание</a:t>
            </a:r>
            <a:r>
              <a:rPr lang="en-US" u="sng" dirty="0" smtClean="0">
                <a:latin typeface="Arial" pitchFamily="34" charset="0"/>
                <a:cs typeface="Arial" pitchFamily="34" charset="0"/>
                <a:hlinkClick r:id="rId10"/>
              </a:rPr>
              <a:t> </a:t>
            </a:r>
            <a:r>
              <a:rPr lang="en-US" u="sng" dirty="0" err="1" smtClean="0">
                <a:latin typeface="Arial" pitchFamily="34" charset="0"/>
                <a:cs typeface="Arial" pitchFamily="34" charset="0"/>
                <a:hlinkClick r:id="rId10"/>
              </a:rPr>
              <a:t>изображения</a:t>
            </a:r>
            <a:r>
              <a:rPr lang="en-US" u="sng" dirty="0" smtClean="0">
                <a:latin typeface="Arial" pitchFamily="34" charset="0"/>
                <a:cs typeface="Arial" pitchFamily="34" charset="0"/>
                <a:hlinkClick r:id="rId10"/>
              </a:rPr>
              <a:t> </a:t>
            </a:r>
            <a:r>
              <a:rPr lang="en-US" u="sng" dirty="0" err="1" smtClean="0">
                <a:latin typeface="Arial" pitchFamily="34" charset="0"/>
                <a:cs typeface="Arial" pitchFamily="34" charset="0"/>
                <a:hlinkClick r:id="rId10"/>
              </a:rPr>
              <a:t>для</a:t>
            </a:r>
            <a:r>
              <a:rPr lang="en-US" u="sng" dirty="0" smtClean="0">
                <a:latin typeface="Arial" pitchFamily="34" charset="0"/>
                <a:cs typeface="Arial" pitchFamily="34" charset="0"/>
                <a:hlinkClick r:id="rId10"/>
              </a:rPr>
              <a:t> </a:t>
            </a:r>
            <a:r>
              <a:rPr lang="en-US" u="sng" dirty="0" err="1" smtClean="0">
                <a:latin typeface="Arial" pitchFamily="34" charset="0"/>
                <a:cs typeface="Arial" pitchFamily="34" charset="0"/>
                <a:hlinkClick r:id="rId10"/>
              </a:rPr>
              <a:t>фона</a:t>
            </a:r>
            <a:r>
              <a:rPr lang="en-US" u="sng" dirty="0" smtClean="0">
                <a:latin typeface="Arial" pitchFamily="34" charset="0"/>
                <a:cs typeface="Arial" pitchFamily="34" charset="0"/>
                <a:hlinkClick r:id="rId10"/>
              </a:rPr>
              <a:t> </a:t>
            </a:r>
            <a:r>
              <a:rPr lang="en-US" u="sng" dirty="0" err="1" smtClean="0">
                <a:latin typeface="Arial" pitchFamily="34" charset="0"/>
                <a:cs typeface="Arial" pitchFamily="34" charset="0"/>
                <a:hlinkClick r:id="rId10"/>
              </a:rPr>
              <a:t>презентации</a:t>
            </a:r>
            <a:r>
              <a:rPr lang="en-US" u="sng" dirty="0" smtClean="0">
                <a:latin typeface="Arial" pitchFamily="34" charset="0"/>
                <a:cs typeface="Arial" pitchFamily="34" charset="0"/>
                <a:hlinkClick r:id="rId10"/>
              </a:rPr>
              <a:t>. В </a:t>
            </a:r>
            <a:r>
              <a:rPr lang="en-US" u="sng" dirty="0" err="1" smtClean="0">
                <a:latin typeface="Arial" pitchFamily="34" charset="0"/>
                <a:cs typeface="Arial" pitchFamily="34" charset="0"/>
                <a:hlinkClick r:id="rId10"/>
              </a:rPr>
              <a:t>помощь</a:t>
            </a:r>
            <a:r>
              <a:rPr lang="en-US" u="sng" dirty="0" smtClean="0">
                <a:latin typeface="Arial" pitchFamily="34" charset="0"/>
                <a:cs typeface="Arial" pitchFamily="34" charset="0"/>
                <a:hlinkClick r:id="rId10"/>
              </a:rPr>
              <a:t> </a:t>
            </a:r>
            <a:r>
              <a:rPr lang="en-US" u="sng" dirty="0" err="1" smtClean="0">
                <a:latin typeface="Arial" pitchFamily="34" charset="0"/>
                <a:cs typeface="Arial" pitchFamily="34" charset="0"/>
                <a:hlinkClick r:id="rId10"/>
              </a:rPr>
              <a:t>учителю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r>
              <a:rPr lang="en-US" u="sng" dirty="0" err="1" smtClean="0">
                <a:latin typeface="Arial" pitchFamily="34" charset="0"/>
                <a:cs typeface="Arial" pitchFamily="34" charset="0"/>
                <a:hlinkClick r:id="rId11"/>
              </a:rPr>
              <a:t>Беленькая</a:t>
            </a:r>
            <a:r>
              <a:rPr lang="en-US" u="sng" dirty="0" smtClean="0">
                <a:latin typeface="Arial" pitchFamily="34" charset="0"/>
                <a:cs typeface="Arial" pitchFamily="34" charset="0"/>
                <a:hlinkClick r:id="rId11"/>
              </a:rPr>
              <a:t> Л.В. </a:t>
            </a:r>
            <a:r>
              <a:rPr lang="en-US" u="sng" dirty="0" err="1" smtClean="0">
                <a:latin typeface="Arial" pitchFamily="34" charset="0"/>
                <a:cs typeface="Arial" pitchFamily="34" charset="0"/>
                <a:hlinkClick r:id="rId11"/>
              </a:rPr>
              <a:t>Как</a:t>
            </a:r>
            <a:r>
              <a:rPr lang="en-US" u="sng" dirty="0" smtClean="0">
                <a:latin typeface="Arial" pitchFamily="34" charset="0"/>
                <a:cs typeface="Arial" pitchFamily="34" charset="0"/>
                <a:hlinkClick r:id="rId11"/>
              </a:rPr>
              <a:t> </a:t>
            </a:r>
            <a:r>
              <a:rPr lang="en-US" u="sng" dirty="0" err="1" smtClean="0">
                <a:latin typeface="Arial" pitchFamily="34" charset="0"/>
                <a:cs typeface="Arial" pitchFamily="34" charset="0"/>
                <a:hlinkClick r:id="rId11"/>
              </a:rPr>
              <a:t>сделать</a:t>
            </a:r>
            <a:r>
              <a:rPr lang="en-US" u="sng" dirty="0" smtClean="0">
                <a:latin typeface="Arial" pitchFamily="34" charset="0"/>
                <a:cs typeface="Arial" pitchFamily="34" charset="0"/>
                <a:hlinkClick r:id="rId11"/>
              </a:rPr>
              <a:t> </a:t>
            </a:r>
            <a:r>
              <a:rPr lang="en-US" u="sng" dirty="0" err="1" smtClean="0">
                <a:latin typeface="Arial" pitchFamily="34" charset="0"/>
                <a:cs typeface="Arial" pitchFamily="34" charset="0"/>
                <a:hlinkClick r:id="rId11"/>
              </a:rPr>
              <a:t>фигуру</a:t>
            </a:r>
            <a:r>
              <a:rPr lang="en-US" u="sng" dirty="0" smtClean="0">
                <a:latin typeface="Arial" pitchFamily="34" charset="0"/>
                <a:cs typeface="Arial" pitchFamily="34" charset="0"/>
                <a:hlinkClick r:id="rId11"/>
              </a:rPr>
              <a:t> </a:t>
            </a:r>
            <a:r>
              <a:rPr lang="en-US" u="sng" dirty="0" err="1" smtClean="0">
                <a:latin typeface="Arial" pitchFamily="34" charset="0"/>
                <a:cs typeface="Arial" pitchFamily="34" charset="0"/>
                <a:hlinkClick r:id="rId11"/>
              </a:rPr>
              <a:t>полупрозрачной</a:t>
            </a:r>
            <a:r>
              <a:rPr lang="en-US" u="sng" dirty="0" smtClean="0">
                <a:latin typeface="Arial" pitchFamily="34" charset="0"/>
                <a:cs typeface="Arial" pitchFamily="34" charset="0"/>
                <a:hlinkClick r:id="rId11"/>
              </a:rPr>
              <a:t>? И </a:t>
            </a:r>
            <a:r>
              <a:rPr lang="en-US" u="sng" dirty="0" err="1" smtClean="0">
                <a:latin typeface="Arial" pitchFamily="34" charset="0"/>
                <a:cs typeface="Arial" pitchFamily="34" charset="0"/>
                <a:hlinkClick r:id="rId11"/>
              </a:rPr>
              <a:t>другое</a:t>
            </a:r>
            <a:r>
              <a:rPr lang="en-US" u="sng" dirty="0" smtClean="0">
                <a:latin typeface="Arial" pitchFamily="34" charset="0"/>
                <a:cs typeface="Arial" pitchFamily="34" charset="0"/>
                <a:hlinkClick r:id="rId11"/>
              </a:rPr>
              <a:t>... В </a:t>
            </a:r>
            <a:r>
              <a:rPr lang="en-US" u="sng" dirty="0" err="1" smtClean="0">
                <a:latin typeface="Arial" pitchFamily="34" charset="0"/>
                <a:cs typeface="Arial" pitchFamily="34" charset="0"/>
                <a:hlinkClick r:id="rId11"/>
              </a:rPr>
              <a:t>помощь</a:t>
            </a:r>
            <a:r>
              <a:rPr lang="en-US" u="sng" dirty="0" smtClean="0">
                <a:latin typeface="Arial" pitchFamily="34" charset="0"/>
                <a:cs typeface="Arial" pitchFamily="34" charset="0"/>
                <a:hlinkClick r:id="rId11"/>
              </a:rPr>
              <a:t> </a:t>
            </a:r>
            <a:r>
              <a:rPr lang="en-US" u="sng" dirty="0" err="1" smtClean="0">
                <a:latin typeface="Arial" pitchFamily="34" charset="0"/>
                <a:cs typeface="Arial" pitchFamily="34" charset="0"/>
                <a:hlinkClick r:id="rId11"/>
              </a:rPr>
              <a:t>учителю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r>
              <a:rPr lang="en-US" u="sng" dirty="0" err="1" smtClean="0">
                <a:latin typeface="Arial" pitchFamily="34" charset="0"/>
                <a:cs typeface="Arial" pitchFamily="34" charset="0"/>
                <a:hlinkClick r:id="rId12"/>
              </a:rPr>
              <a:t>Беленькая</a:t>
            </a:r>
            <a:r>
              <a:rPr lang="en-US" u="sng" dirty="0" smtClean="0">
                <a:latin typeface="Arial" pitchFamily="34" charset="0"/>
                <a:cs typeface="Arial" pitchFamily="34" charset="0"/>
                <a:hlinkClick r:id="rId12"/>
              </a:rPr>
              <a:t> Л.В. </a:t>
            </a:r>
            <a:r>
              <a:rPr lang="en-US" u="sng" dirty="0" err="1" smtClean="0">
                <a:latin typeface="Arial" pitchFamily="34" charset="0"/>
                <a:cs typeface="Arial" pitchFamily="34" charset="0"/>
                <a:hlinkClick r:id="rId12"/>
              </a:rPr>
              <a:t>Алгоритм</a:t>
            </a:r>
            <a:r>
              <a:rPr lang="en-US" u="sng" dirty="0" smtClean="0">
                <a:latin typeface="Arial" pitchFamily="34" charset="0"/>
                <a:cs typeface="Arial" pitchFamily="34" charset="0"/>
                <a:hlinkClick r:id="rId12"/>
              </a:rPr>
              <a:t> </a:t>
            </a:r>
            <a:r>
              <a:rPr lang="en-US" u="sng" dirty="0" err="1" smtClean="0">
                <a:latin typeface="Arial" pitchFamily="34" charset="0"/>
                <a:cs typeface="Arial" pitchFamily="34" charset="0"/>
                <a:hlinkClick r:id="rId12"/>
              </a:rPr>
              <a:t>уменьшения</a:t>
            </a:r>
            <a:r>
              <a:rPr lang="en-US" u="sng" dirty="0" smtClean="0">
                <a:latin typeface="Arial" pitchFamily="34" charset="0"/>
                <a:cs typeface="Arial" pitchFamily="34" charset="0"/>
                <a:hlinkClick r:id="rId12"/>
              </a:rPr>
              <a:t> </a:t>
            </a:r>
            <a:r>
              <a:rPr lang="en-US" u="sng" dirty="0" err="1" smtClean="0">
                <a:latin typeface="Arial" pitchFamily="34" charset="0"/>
                <a:cs typeface="Arial" pitchFamily="34" charset="0"/>
                <a:hlinkClick r:id="rId12"/>
              </a:rPr>
              <a:t>веса</a:t>
            </a:r>
            <a:r>
              <a:rPr lang="en-US" u="sng" dirty="0" smtClean="0">
                <a:latin typeface="Arial" pitchFamily="34" charset="0"/>
                <a:cs typeface="Arial" pitchFamily="34" charset="0"/>
                <a:hlinkClick r:id="rId12"/>
              </a:rPr>
              <a:t> </a:t>
            </a:r>
            <a:r>
              <a:rPr lang="en-US" u="sng" dirty="0" err="1" smtClean="0">
                <a:latin typeface="Arial" pitchFamily="34" charset="0"/>
                <a:cs typeface="Arial" pitchFamily="34" charset="0"/>
                <a:hlinkClick r:id="rId12"/>
              </a:rPr>
              <a:t>презентации</a:t>
            </a:r>
            <a:r>
              <a:rPr lang="en-US" u="sng" dirty="0" smtClean="0">
                <a:latin typeface="Arial" pitchFamily="34" charset="0"/>
                <a:cs typeface="Arial" pitchFamily="34" charset="0"/>
                <a:hlinkClick r:id="rId12"/>
              </a:rPr>
              <a:t> </a:t>
            </a:r>
            <a:r>
              <a:rPr lang="en-US" u="sng" dirty="0" err="1" smtClean="0">
                <a:latin typeface="Arial" pitchFamily="34" charset="0"/>
                <a:cs typeface="Arial" pitchFamily="34" charset="0"/>
                <a:hlinkClick r:id="rId12"/>
              </a:rPr>
              <a:t>через</a:t>
            </a:r>
            <a:r>
              <a:rPr lang="en-US" u="sng" dirty="0" smtClean="0">
                <a:latin typeface="Arial" pitchFamily="34" charset="0"/>
                <a:cs typeface="Arial" pitchFamily="34" charset="0"/>
                <a:hlinkClick r:id="rId12"/>
              </a:rPr>
              <a:t> </a:t>
            </a:r>
            <a:r>
              <a:rPr lang="en-US" u="sng" dirty="0" err="1" smtClean="0">
                <a:latin typeface="Arial" pitchFamily="34" charset="0"/>
                <a:cs typeface="Arial" pitchFamily="34" charset="0"/>
                <a:hlinkClick r:id="rId12"/>
              </a:rPr>
              <a:t>опцию</a:t>
            </a:r>
            <a:r>
              <a:rPr lang="en-US" u="sng" dirty="0" smtClean="0">
                <a:latin typeface="Arial" pitchFamily="34" charset="0"/>
                <a:cs typeface="Arial" pitchFamily="34" charset="0"/>
                <a:hlinkClick r:id="rId12"/>
              </a:rPr>
              <a:t> </a:t>
            </a:r>
            <a:r>
              <a:rPr lang="en-US" u="sng" dirty="0" err="1" smtClean="0">
                <a:latin typeface="Arial" pitchFamily="34" charset="0"/>
                <a:cs typeface="Arial" pitchFamily="34" charset="0"/>
                <a:hlinkClick r:id="rId12"/>
              </a:rPr>
              <a:t>программы</a:t>
            </a:r>
            <a:r>
              <a:rPr lang="en-US" u="sng" dirty="0" smtClean="0">
                <a:latin typeface="Arial" pitchFamily="34" charset="0"/>
                <a:cs typeface="Arial" pitchFamily="34" charset="0"/>
                <a:hlinkClick r:id="rId12"/>
              </a:rPr>
              <a:t> Power Point «</a:t>
            </a:r>
            <a:r>
              <a:rPr lang="en-US" u="sng" dirty="0" err="1" smtClean="0">
                <a:latin typeface="Arial" pitchFamily="34" charset="0"/>
                <a:cs typeface="Arial" pitchFamily="34" charset="0"/>
                <a:hlinkClick r:id="rId12"/>
              </a:rPr>
              <a:t>сжатие</a:t>
            </a:r>
            <a:r>
              <a:rPr lang="en-US" u="sng" dirty="0" smtClean="0">
                <a:latin typeface="Arial" pitchFamily="34" charset="0"/>
                <a:cs typeface="Arial" pitchFamily="34" charset="0"/>
                <a:hlinkClick r:id="rId12"/>
              </a:rPr>
              <a:t> </a:t>
            </a:r>
            <a:r>
              <a:rPr lang="en-US" u="sng" dirty="0" err="1" smtClean="0">
                <a:latin typeface="Arial" pitchFamily="34" charset="0"/>
                <a:cs typeface="Arial" pitchFamily="34" charset="0"/>
                <a:hlinkClick r:id="rId12"/>
              </a:rPr>
              <a:t>рисунков</a:t>
            </a:r>
            <a:r>
              <a:rPr lang="en-US" u="sng" dirty="0" smtClean="0">
                <a:latin typeface="Arial" pitchFamily="34" charset="0"/>
                <a:cs typeface="Arial" pitchFamily="34" charset="0"/>
              </a:rPr>
              <a:t>» </a:t>
            </a: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r>
              <a:rPr lang="en-US" u="sng" dirty="0" err="1" smtClean="0">
                <a:latin typeface="Arial" pitchFamily="34" charset="0"/>
                <a:cs typeface="Arial" pitchFamily="34" charset="0"/>
                <a:hlinkClick r:id="rId13"/>
              </a:rPr>
              <a:t>Беленькая</a:t>
            </a:r>
            <a:r>
              <a:rPr lang="en-US" u="sng" dirty="0" smtClean="0">
                <a:latin typeface="Arial" pitchFamily="34" charset="0"/>
                <a:cs typeface="Arial" pitchFamily="34" charset="0"/>
                <a:hlinkClick r:id="rId13"/>
              </a:rPr>
              <a:t> Л.В. </a:t>
            </a:r>
            <a:r>
              <a:rPr lang="en-US" u="sng" dirty="0" err="1" smtClean="0">
                <a:latin typeface="Arial" pitchFamily="34" charset="0"/>
                <a:cs typeface="Arial" pitchFamily="34" charset="0"/>
                <a:hlinkClick r:id="rId13"/>
              </a:rPr>
              <a:t>Экскурсия</a:t>
            </a:r>
            <a:r>
              <a:rPr lang="en-US" u="sng" dirty="0" smtClean="0">
                <a:latin typeface="Arial" pitchFamily="34" charset="0"/>
                <a:cs typeface="Arial" pitchFamily="34" charset="0"/>
                <a:hlinkClick r:id="rId13"/>
              </a:rPr>
              <a:t> </a:t>
            </a:r>
            <a:r>
              <a:rPr lang="en-US" u="sng" dirty="0" err="1" smtClean="0">
                <a:latin typeface="Arial" pitchFamily="34" charset="0"/>
                <a:cs typeface="Arial" pitchFamily="34" charset="0"/>
                <a:hlinkClick r:id="rId13"/>
              </a:rPr>
              <a:t>как</a:t>
            </a:r>
            <a:r>
              <a:rPr lang="en-US" u="sng" dirty="0" smtClean="0">
                <a:latin typeface="Arial" pitchFamily="34" charset="0"/>
                <a:cs typeface="Arial" pitchFamily="34" charset="0"/>
                <a:hlinkClick r:id="rId13"/>
              </a:rPr>
              <a:t> </a:t>
            </a:r>
            <a:r>
              <a:rPr lang="en-US" u="sng" dirty="0" err="1" smtClean="0">
                <a:latin typeface="Arial" pitchFamily="34" charset="0"/>
                <a:cs typeface="Arial" pitchFamily="34" charset="0"/>
                <a:hlinkClick r:id="rId13"/>
              </a:rPr>
              <a:t>инструмент</a:t>
            </a:r>
            <a:r>
              <a:rPr lang="en-US" u="sng" dirty="0" smtClean="0">
                <a:latin typeface="Arial" pitchFamily="34" charset="0"/>
                <a:cs typeface="Arial" pitchFamily="34" charset="0"/>
                <a:hlinkClick r:id="rId13"/>
              </a:rPr>
              <a:t> и </a:t>
            </a:r>
            <a:r>
              <a:rPr lang="en-US" u="sng" dirty="0" err="1" smtClean="0">
                <a:latin typeface="Arial" pitchFamily="34" charset="0"/>
                <a:cs typeface="Arial" pitchFamily="34" charset="0"/>
                <a:hlinkClick r:id="rId13"/>
              </a:rPr>
              <a:t>продукт</a:t>
            </a:r>
            <a:r>
              <a:rPr lang="en-US" u="sng" dirty="0" smtClean="0">
                <a:latin typeface="Arial" pitchFamily="34" charset="0"/>
                <a:cs typeface="Arial" pitchFamily="34" charset="0"/>
                <a:hlinkClick r:id="rId13"/>
              </a:rPr>
              <a:t> </a:t>
            </a:r>
            <a:r>
              <a:rPr lang="en-US" u="sng" dirty="0" err="1" smtClean="0">
                <a:latin typeface="Arial" pitchFamily="34" charset="0"/>
                <a:cs typeface="Arial" pitchFamily="34" charset="0"/>
                <a:hlinkClick r:id="rId13"/>
              </a:rPr>
              <a:t>исследовательской</a:t>
            </a:r>
            <a:r>
              <a:rPr lang="en-US" u="sng" dirty="0" smtClean="0">
                <a:latin typeface="Arial" pitchFamily="34" charset="0"/>
                <a:cs typeface="Arial" pitchFamily="34" charset="0"/>
                <a:hlinkClick r:id="rId13"/>
              </a:rPr>
              <a:t> </a:t>
            </a:r>
            <a:r>
              <a:rPr lang="en-US" u="sng" dirty="0" err="1" smtClean="0">
                <a:latin typeface="Arial" pitchFamily="34" charset="0"/>
                <a:cs typeface="Arial" pitchFamily="34" charset="0"/>
                <a:hlinkClick r:id="rId13"/>
              </a:rPr>
              <a:t>деятельности</a:t>
            </a:r>
            <a:r>
              <a:rPr lang="en-US" u="sng" dirty="0" smtClean="0">
                <a:latin typeface="Arial" pitchFamily="34" charset="0"/>
                <a:cs typeface="Arial" pitchFamily="34" charset="0"/>
              </a:rPr>
              <a:t> </a:t>
            </a: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r>
              <a:rPr lang="en-US" u="sng" dirty="0" err="1" smtClean="0">
                <a:latin typeface="Arial" pitchFamily="34" charset="0"/>
                <a:cs typeface="Arial" pitchFamily="34" charset="0"/>
                <a:hlinkClick r:id="rId14"/>
              </a:rPr>
              <a:t>Беленькая</a:t>
            </a:r>
            <a:r>
              <a:rPr lang="en-US" u="sng" dirty="0" smtClean="0">
                <a:latin typeface="Arial" pitchFamily="34" charset="0"/>
                <a:cs typeface="Arial" pitchFamily="34" charset="0"/>
                <a:hlinkClick r:id="rId14"/>
              </a:rPr>
              <a:t> Л.В. </a:t>
            </a:r>
            <a:r>
              <a:rPr lang="en-US" u="sng" dirty="0" err="1" smtClean="0">
                <a:latin typeface="Arial" pitchFamily="34" charset="0"/>
                <a:cs typeface="Arial" pitchFamily="34" charset="0"/>
                <a:hlinkClick r:id="rId14"/>
              </a:rPr>
              <a:t>Изменение</a:t>
            </a:r>
            <a:r>
              <a:rPr lang="en-US" u="sng" dirty="0" smtClean="0">
                <a:latin typeface="Arial" pitchFamily="34" charset="0"/>
                <a:cs typeface="Arial" pitchFamily="34" charset="0"/>
                <a:hlinkClick r:id="rId14"/>
              </a:rPr>
              <a:t> </a:t>
            </a:r>
            <a:r>
              <a:rPr lang="en-US" u="sng" dirty="0" err="1" smtClean="0">
                <a:latin typeface="Arial" pitchFamily="34" charset="0"/>
                <a:cs typeface="Arial" pitchFamily="34" charset="0"/>
                <a:hlinkClick r:id="rId14"/>
              </a:rPr>
              <a:t>формата</a:t>
            </a:r>
            <a:r>
              <a:rPr lang="en-US" u="sng" dirty="0" smtClean="0">
                <a:latin typeface="Arial" pitchFamily="34" charset="0"/>
                <a:cs typeface="Arial" pitchFamily="34" charset="0"/>
                <a:hlinkClick r:id="rId14"/>
              </a:rPr>
              <a:t> </a:t>
            </a:r>
            <a:r>
              <a:rPr lang="en-US" u="sng" dirty="0" err="1" smtClean="0">
                <a:latin typeface="Arial" pitchFamily="34" charset="0"/>
                <a:cs typeface="Arial" pitchFamily="34" charset="0"/>
                <a:hlinkClick r:id="rId14"/>
              </a:rPr>
              <a:t>изображения</a:t>
            </a:r>
            <a:r>
              <a:rPr lang="en-US" u="sng" dirty="0" smtClean="0">
                <a:latin typeface="Arial" pitchFamily="34" charset="0"/>
                <a:cs typeface="Arial" pitchFamily="34" charset="0"/>
                <a:hlinkClick r:id="rId14"/>
              </a:rPr>
              <a:t>. В </a:t>
            </a:r>
            <a:r>
              <a:rPr lang="en-US" u="sng" dirty="0" err="1" smtClean="0">
                <a:latin typeface="Arial" pitchFamily="34" charset="0"/>
                <a:cs typeface="Arial" pitchFamily="34" charset="0"/>
                <a:hlinkClick r:id="rId14"/>
              </a:rPr>
              <a:t>помощь</a:t>
            </a:r>
            <a:r>
              <a:rPr lang="en-US" u="sng" dirty="0" smtClean="0">
                <a:latin typeface="Arial" pitchFamily="34" charset="0"/>
                <a:cs typeface="Arial" pitchFamily="34" charset="0"/>
                <a:hlinkClick r:id="rId14"/>
              </a:rPr>
              <a:t> </a:t>
            </a:r>
            <a:r>
              <a:rPr lang="en-US" u="sng" dirty="0" err="1" smtClean="0">
                <a:latin typeface="Arial" pitchFamily="34" charset="0"/>
                <a:cs typeface="Arial" pitchFamily="34" charset="0"/>
                <a:hlinkClick r:id="rId14"/>
              </a:rPr>
              <a:t>учителю</a:t>
            </a:r>
            <a:r>
              <a:rPr lang="en-US" u="sng" dirty="0" smtClean="0">
                <a:latin typeface="Arial" pitchFamily="34" charset="0"/>
                <a:cs typeface="Arial" pitchFamily="34" charset="0"/>
                <a:hlinkClick r:id="rId14"/>
              </a:rPr>
              <a:t>.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r>
              <a:rPr lang="en-US" u="sng" dirty="0" err="1" smtClean="0">
                <a:latin typeface="Arial" pitchFamily="34" charset="0"/>
                <a:cs typeface="Arial" pitchFamily="34" charset="0"/>
                <a:hlinkClick r:id="rId15"/>
              </a:rPr>
              <a:t>Беленькая</a:t>
            </a:r>
            <a:r>
              <a:rPr lang="en-US" u="sng" dirty="0" smtClean="0">
                <a:latin typeface="Arial" pitchFamily="34" charset="0"/>
                <a:cs typeface="Arial" pitchFamily="34" charset="0"/>
                <a:hlinkClick r:id="rId15"/>
              </a:rPr>
              <a:t> Л.В. </a:t>
            </a:r>
            <a:r>
              <a:rPr lang="en-US" u="sng" dirty="0" err="1" smtClean="0">
                <a:latin typeface="Arial" pitchFamily="34" charset="0"/>
                <a:cs typeface="Arial" pitchFamily="34" charset="0"/>
                <a:hlinkClick r:id="rId15"/>
              </a:rPr>
              <a:t>Анимация</a:t>
            </a:r>
            <a:r>
              <a:rPr lang="en-US" u="sng" dirty="0" smtClean="0">
                <a:latin typeface="Arial" pitchFamily="34" charset="0"/>
                <a:cs typeface="Arial" pitchFamily="34" charset="0"/>
                <a:hlinkClick r:id="rId15"/>
              </a:rPr>
              <a:t> в PowerPoint. В </a:t>
            </a:r>
            <a:r>
              <a:rPr lang="en-US" u="sng" dirty="0" err="1" smtClean="0">
                <a:latin typeface="Arial" pitchFamily="34" charset="0"/>
                <a:cs typeface="Arial" pitchFamily="34" charset="0"/>
                <a:hlinkClick r:id="rId15"/>
              </a:rPr>
              <a:t>помощь</a:t>
            </a:r>
            <a:r>
              <a:rPr lang="en-US" u="sng" dirty="0" smtClean="0">
                <a:latin typeface="Arial" pitchFamily="34" charset="0"/>
                <a:cs typeface="Arial" pitchFamily="34" charset="0"/>
                <a:hlinkClick r:id="rId15"/>
              </a:rPr>
              <a:t> </a:t>
            </a:r>
            <a:r>
              <a:rPr lang="en-US" u="sng" dirty="0" err="1" smtClean="0">
                <a:latin typeface="Arial" pitchFamily="34" charset="0"/>
                <a:cs typeface="Arial" pitchFamily="34" charset="0"/>
                <a:hlinkClick r:id="rId15"/>
              </a:rPr>
              <a:t>учителю</a:t>
            </a:r>
            <a:r>
              <a:rPr lang="en-US" u="sng" dirty="0" smtClean="0">
                <a:latin typeface="Arial" pitchFamily="34" charset="0"/>
                <a:cs typeface="Arial" pitchFamily="34" charset="0"/>
                <a:hlinkClick r:id="rId15"/>
              </a:rPr>
              <a:t>.</a:t>
            </a:r>
            <a:r>
              <a:rPr lang="en-US" u="sng" dirty="0" smtClean="0">
                <a:latin typeface="Arial" pitchFamily="34" charset="0"/>
                <a:cs typeface="Arial" pitchFamily="34" charset="0"/>
                <a:hlinkClick r:id="rId16"/>
              </a:rPr>
              <a:t> </a:t>
            </a: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r>
              <a:rPr lang="en-US" u="sng" dirty="0" err="1" smtClean="0">
                <a:latin typeface="Arial" pitchFamily="34" charset="0"/>
                <a:cs typeface="Arial" pitchFamily="34" charset="0"/>
                <a:hlinkClick r:id="rId16"/>
              </a:rPr>
              <a:t>Беленькая</a:t>
            </a:r>
            <a:r>
              <a:rPr lang="en-US" u="sng" dirty="0" smtClean="0">
                <a:latin typeface="Arial" pitchFamily="34" charset="0"/>
                <a:cs typeface="Arial" pitchFamily="34" charset="0"/>
                <a:hlinkClick r:id="rId16"/>
              </a:rPr>
              <a:t> Л.В. </a:t>
            </a:r>
            <a:r>
              <a:rPr lang="en-US" u="sng" dirty="0" err="1" smtClean="0">
                <a:latin typeface="Arial" pitchFamily="34" charset="0"/>
                <a:cs typeface="Arial" pitchFamily="34" charset="0"/>
                <a:hlinkClick r:id="rId16"/>
              </a:rPr>
              <a:t>Алгоритм</a:t>
            </a:r>
            <a:r>
              <a:rPr lang="en-US" u="sng" dirty="0" smtClean="0">
                <a:latin typeface="Arial" pitchFamily="34" charset="0"/>
                <a:cs typeface="Arial" pitchFamily="34" charset="0"/>
                <a:hlinkClick r:id="rId16"/>
              </a:rPr>
              <a:t> </a:t>
            </a:r>
            <a:r>
              <a:rPr lang="en-US" u="sng" dirty="0" err="1" smtClean="0">
                <a:latin typeface="Arial" pitchFamily="34" charset="0"/>
                <a:cs typeface="Arial" pitchFamily="34" charset="0"/>
                <a:hlinkClick r:id="rId16"/>
              </a:rPr>
              <a:t>выполнения</a:t>
            </a:r>
            <a:r>
              <a:rPr lang="en-US" u="sng" dirty="0" smtClean="0">
                <a:latin typeface="Arial" pitchFamily="34" charset="0"/>
                <a:cs typeface="Arial" pitchFamily="34" charset="0"/>
                <a:hlinkClick r:id="rId16"/>
              </a:rPr>
              <a:t> </a:t>
            </a:r>
            <a:r>
              <a:rPr lang="en-US" u="sng" dirty="0" err="1" smtClean="0">
                <a:latin typeface="Arial" pitchFamily="34" charset="0"/>
                <a:cs typeface="Arial" pitchFamily="34" charset="0"/>
                <a:hlinkClick r:id="rId16"/>
              </a:rPr>
              <a:t>триггера</a:t>
            </a:r>
            <a:r>
              <a:rPr lang="en-US" u="sng" dirty="0" smtClean="0">
                <a:latin typeface="Arial" pitchFamily="34" charset="0"/>
                <a:cs typeface="Arial" pitchFamily="34" charset="0"/>
                <a:hlinkClick r:id="rId16"/>
              </a:rPr>
              <a:t> в </a:t>
            </a:r>
            <a:r>
              <a:rPr lang="en-US" u="sng" dirty="0" err="1" smtClean="0">
                <a:latin typeface="Arial" pitchFamily="34" charset="0"/>
                <a:cs typeface="Arial" pitchFamily="34" charset="0"/>
                <a:hlinkClick r:id="rId16"/>
              </a:rPr>
              <a:t>презентации</a:t>
            </a:r>
            <a:r>
              <a:rPr lang="en-US" u="sng" dirty="0" smtClean="0">
                <a:latin typeface="Arial" pitchFamily="34" charset="0"/>
                <a:cs typeface="Arial" pitchFamily="34" charset="0"/>
                <a:hlinkClick r:id="rId16"/>
              </a:rPr>
              <a:t> PowerPoint. В </a:t>
            </a:r>
            <a:r>
              <a:rPr lang="en-US" u="sng" dirty="0" err="1" smtClean="0">
                <a:latin typeface="Arial" pitchFamily="34" charset="0"/>
                <a:cs typeface="Arial" pitchFamily="34" charset="0"/>
                <a:hlinkClick r:id="rId16"/>
              </a:rPr>
              <a:t>помощь</a:t>
            </a:r>
            <a:r>
              <a:rPr lang="en-US" u="sng" dirty="0" smtClean="0">
                <a:latin typeface="Arial" pitchFamily="34" charset="0"/>
                <a:cs typeface="Arial" pitchFamily="34" charset="0"/>
                <a:hlinkClick r:id="rId16"/>
              </a:rPr>
              <a:t> </a:t>
            </a:r>
            <a:r>
              <a:rPr lang="en-US" u="sng" dirty="0" err="1" smtClean="0">
                <a:latin typeface="Arial" pitchFamily="34" charset="0"/>
                <a:cs typeface="Arial" pitchFamily="34" charset="0"/>
                <a:hlinkClick r:id="rId16"/>
              </a:rPr>
              <a:t>учителю</a:t>
            </a:r>
            <a:r>
              <a:rPr lang="en-US" u="sng" dirty="0" smtClean="0">
                <a:latin typeface="Arial" pitchFamily="34" charset="0"/>
                <a:cs typeface="Arial" pitchFamily="34" charset="0"/>
                <a:hlinkClick r:id="rId16"/>
              </a:rPr>
              <a:t>.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r>
              <a:rPr lang="en-US" u="sng" dirty="0" err="1" smtClean="0">
                <a:latin typeface="Arial" pitchFamily="34" charset="0"/>
                <a:cs typeface="Arial" pitchFamily="34" charset="0"/>
                <a:hlinkClick r:id="rId17"/>
              </a:rPr>
              <a:t>Беленькая</a:t>
            </a:r>
            <a:r>
              <a:rPr lang="en-US" u="sng" dirty="0" smtClean="0">
                <a:latin typeface="Arial" pitchFamily="34" charset="0"/>
                <a:cs typeface="Arial" pitchFamily="34" charset="0"/>
                <a:hlinkClick r:id="rId17"/>
              </a:rPr>
              <a:t> Л.В. </a:t>
            </a:r>
            <a:r>
              <a:rPr lang="en-US" u="sng" dirty="0" err="1" smtClean="0">
                <a:latin typeface="Arial" pitchFamily="34" charset="0"/>
                <a:cs typeface="Arial" pitchFamily="34" charset="0"/>
                <a:hlinkClick r:id="rId17"/>
              </a:rPr>
              <a:t>Общие</a:t>
            </a:r>
            <a:r>
              <a:rPr lang="en-US" u="sng" dirty="0" smtClean="0">
                <a:latin typeface="Arial" pitchFamily="34" charset="0"/>
                <a:cs typeface="Arial" pitchFamily="34" charset="0"/>
                <a:hlinkClick r:id="rId17"/>
              </a:rPr>
              <a:t> </a:t>
            </a:r>
            <a:r>
              <a:rPr lang="en-US" u="sng" dirty="0" err="1" smtClean="0">
                <a:latin typeface="Arial" pitchFamily="34" charset="0"/>
                <a:cs typeface="Arial" pitchFamily="34" charset="0"/>
                <a:hlinkClick r:id="rId17"/>
              </a:rPr>
              <a:t>правила</a:t>
            </a:r>
            <a:r>
              <a:rPr lang="en-US" u="sng" dirty="0" smtClean="0">
                <a:latin typeface="Arial" pitchFamily="34" charset="0"/>
                <a:cs typeface="Arial" pitchFamily="34" charset="0"/>
                <a:hlinkClick r:id="rId17"/>
              </a:rPr>
              <a:t> </a:t>
            </a:r>
            <a:r>
              <a:rPr lang="en-US" u="sng" dirty="0" err="1" smtClean="0">
                <a:latin typeface="Arial" pitchFamily="34" charset="0"/>
                <a:cs typeface="Arial" pitchFamily="34" charset="0"/>
                <a:hlinkClick r:id="rId17"/>
              </a:rPr>
              <a:t>оформления</a:t>
            </a:r>
            <a:r>
              <a:rPr lang="en-US" u="sng" dirty="0" smtClean="0">
                <a:latin typeface="Arial" pitchFamily="34" charset="0"/>
                <a:cs typeface="Arial" pitchFamily="34" charset="0"/>
                <a:hlinkClick r:id="rId17"/>
              </a:rPr>
              <a:t> </a:t>
            </a:r>
            <a:r>
              <a:rPr lang="en-US" u="sng" dirty="0" err="1" smtClean="0">
                <a:latin typeface="Arial" pitchFamily="34" charset="0"/>
                <a:cs typeface="Arial" pitchFamily="34" charset="0"/>
                <a:hlinkClick r:id="rId17"/>
              </a:rPr>
              <a:t>презентации</a:t>
            </a:r>
            <a:r>
              <a:rPr lang="en-US" u="sng" dirty="0" smtClean="0">
                <a:latin typeface="Arial" pitchFamily="34" charset="0"/>
                <a:cs typeface="Arial" pitchFamily="34" charset="0"/>
                <a:hlinkClick r:id="rId17"/>
              </a:rPr>
              <a:t> PowerPoint. В </a:t>
            </a:r>
            <a:r>
              <a:rPr lang="en-US" u="sng" dirty="0" err="1" smtClean="0">
                <a:latin typeface="Arial" pitchFamily="34" charset="0"/>
                <a:cs typeface="Arial" pitchFamily="34" charset="0"/>
                <a:hlinkClick r:id="rId17"/>
              </a:rPr>
              <a:t>помощь</a:t>
            </a:r>
            <a:r>
              <a:rPr lang="en-US" u="sng" dirty="0" smtClean="0">
                <a:latin typeface="Arial" pitchFamily="34" charset="0"/>
                <a:cs typeface="Arial" pitchFamily="34" charset="0"/>
                <a:hlinkClick r:id="rId17"/>
              </a:rPr>
              <a:t> </a:t>
            </a:r>
            <a:r>
              <a:rPr lang="en-US" u="sng" dirty="0" err="1" smtClean="0">
                <a:latin typeface="Arial" pitchFamily="34" charset="0"/>
                <a:cs typeface="Arial" pitchFamily="34" charset="0"/>
                <a:hlinkClick r:id="rId17"/>
              </a:rPr>
              <a:t>учителю</a:t>
            </a:r>
            <a:r>
              <a:rPr lang="en-US" u="sng" dirty="0" smtClean="0">
                <a:latin typeface="Arial" pitchFamily="34" charset="0"/>
                <a:cs typeface="Arial" pitchFamily="34" charset="0"/>
                <a:hlinkClick r:id="rId17"/>
              </a:rPr>
              <a:t>.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r>
              <a:rPr lang="en-US" u="sng" dirty="0" err="1" smtClean="0">
                <a:latin typeface="Arial" pitchFamily="34" charset="0"/>
                <a:cs typeface="Arial" pitchFamily="34" charset="0"/>
                <a:hlinkClick r:id="rId18"/>
              </a:rPr>
              <a:t>Беленькая</a:t>
            </a:r>
            <a:r>
              <a:rPr lang="en-US" u="sng" dirty="0" smtClean="0">
                <a:latin typeface="Arial" pitchFamily="34" charset="0"/>
                <a:cs typeface="Arial" pitchFamily="34" charset="0"/>
                <a:hlinkClick r:id="rId18"/>
              </a:rPr>
              <a:t> Л.В. </a:t>
            </a:r>
            <a:r>
              <a:rPr lang="en-US" u="sng" dirty="0" err="1" smtClean="0">
                <a:latin typeface="Arial" pitchFamily="34" charset="0"/>
                <a:cs typeface="Arial" pitchFamily="34" charset="0"/>
                <a:hlinkClick r:id="rId18"/>
              </a:rPr>
              <a:t>Цвет</a:t>
            </a:r>
            <a:r>
              <a:rPr lang="en-US" u="sng" dirty="0" smtClean="0">
                <a:latin typeface="Arial" pitchFamily="34" charset="0"/>
                <a:cs typeface="Arial" pitchFamily="34" charset="0"/>
                <a:hlinkClick r:id="rId18"/>
              </a:rPr>
              <a:t> в </a:t>
            </a:r>
            <a:r>
              <a:rPr lang="en-US" u="sng" dirty="0" err="1" smtClean="0">
                <a:latin typeface="Arial" pitchFamily="34" charset="0"/>
                <a:cs typeface="Arial" pitchFamily="34" charset="0"/>
                <a:hlinkClick r:id="rId18"/>
              </a:rPr>
              <a:t>презентации</a:t>
            </a:r>
            <a:r>
              <a:rPr lang="en-US" u="sng" dirty="0" smtClean="0">
                <a:latin typeface="Arial" pitchFamily="34" charset="0"/>
                <a:cs typeface="Arial" pitchFamily="34" charset="0"/>
                <a:hlinkClick r:id="rId18"/>
              </a:rPr>
              <a:t> PowerPoint. В </a:t>
            </a:r>
            <a:r>
              <a:rPr lang="en-US" u="sng" dirty="0" err="1" smtClean="0">
                <a:latin typeface="Arial" pitchFamily="34" charset="0"/>
                <a:cs typeface="Arial" pitchFamily="34" charset="0"/>
                <a:hlinkClick r:id="rId18"/>
              </a:rPr>
              <a:t>помощь</a:t>
            </a:r>
            <a:r>
              <a:rPr lang="en-US" u="sng" dirty="0" smtClean="0">
                <a:latin typeface="Arial" pitchFamily="34" charset="0"/>
                <a:cs typeface="Arial" pitchFamily="34" charset="0"/>
                <a:hlinkClick r:id="rId18"/>
              </a:rPr>
              <a:t> </a:t>
            </a:r>
            <a:r>
              <a:rPr lang="en-US" u="sng" dirty="0" err="1" smtClean="0">
                <a:latin typeface="Arial" pitchFamily="34" charset="0"/>
                <a:cs typeface="Arial" pitchFamily="34" charset="0"/>
                <a:hlinkClick r:id="rId18"/>
              </a:rPr>
              <a:t>учителю</a:t>
            </a:r>
            <a:r>
              <a:rPr lang="en-US" u="sng" dirty="0" smtClean="0">
                <a:latin typeface="Arial" pitchFamily="34" charset="0"/>
                <a:cs typeface="Arial" pitchFamily="34" charset="0"/>
                <a:hlinkClick r:id="rId18"/>
              </a:rPr>
              <a:t>.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r>
              <a:rPr lang="ru-RU" dirty="0" smtClean="0">
                <a:latin typeface="Arial" pitchFamily="34" charset="0"/>
                <a:cs typeface="Arial" pitchFamily="34" charset="0"/>
              </a:rPr>
              <a:t> </a:t>
            </a:r>
          </a:p>
          <a:p>
            <a:r>
              <a:rPr lang="ru-RU" dirty="0" smtClean="0">
                <a:latin typeface="Arial" pitchFamily="34" charset="0"/>
                <a:cs typeface="Arial" pitchFamily="34" charset="0"/>
              </a:rPr>
              <a:t> </a:t>
            </a:r>
          </a:p>
          <a:p>
            <a:r>
              <a:rPr lang="ru-RU" dirty="0" smtClean="0">
                <a:latin typeface="Arial" pitchFamily="34" charset="0"/>
                <a:cs typeface="Arial" pitchFamily="34" charset="0"/>
              </a:rPr>
              <a:t>Учебные материалы ТГ «Виртуальная экскурсия на портале СТУ</a:t>
            </a:r>
            <a:r>
              <a:rPr lang="ru-RU" u="sng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u="sng" dirty="0" smtClean="0">
                <a:latin typeface="Arial" pitchFamily="34" charset="0"/>
                <a:cs typeface="Arial" pitchFamily="34" charset="0"/>
                <a:hlinkClick r:id="rId19"/>
              </a:rPr>
              <a:t>http://www.it-n.ru</a:t>
            </a:r>
            <a:r>
              <a:rPr lang="en-US" u="sng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Руководитель Беленькая Л.В. </a:t>
            </a: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r>
              <a:rPr lang="ru-RU" dirty="0" smtClean="0">
                <a:latin typeface="Arial" pitchFamily="34" charset="0"/>
                <a:cs typeface="Arial" pitchFamily="34" charset="0"/>
              </a:rPr>
              <a:t>Библиотека документов ТГ «Виртуальная экскурсия»</a:t>
            </a:r>
            <a:r>
              <a:rPr lang="ru-RU" u="sng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GB" u="sng" dirty="0" smtClean="0">
                <a:latin typeface="Arial" pitchFamily="34" charset="0"/>
                <a:cs typeface="Arial" pitchFamily="34" charset="0"/>
                <a:hlinkClick r:id="rId20"/>
              </a:rPr>
              <a:t>http://www.it-n.ru/communities.aspx?cat_no=107408&amp;lib_no=154822&amp;tmpl=lib</a:t>
            </a: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r>
              <a:rPr lang="ru-RU" dirty="0" smtClean="0">
                <a:latin typeface="Arial" pitchFamily="34" charset="0"/>
                <a:cs typeface="Arial" pitchFamily="34" charset="0"/>
              </a:rPr>
              <a:t>  </a:t>
            </a:r>
          </a:p>
          <a:p>
            <a:r>
              <a:rPr lang="ru-RU" dirty="0" smtClean="0">
                <a:latin typeface="Arial" pitchFamily="34" charset="0"/>
                <a:cs typeface="Arial" pitchFamily="34" charset="0"/>
              </a:rPr>
              <a:t> </a:t>
            </a:r>
          </a:p>
          <a:p>
            <a:r>
              <a:rPr lang="ru-RU" sz="1800" u="sng" dirty="0" smtClean="0">
                <a:latin typeface="Arial" pitchFamily="34" charset="0"/>
                <a:cs typeface="Arial" pitchFamily="34" charset="0"/>
                <a:hlinkClick r:id="rId7"/>
              </a:rPr>
              <a:t> </a:t>
            </a:r>
            <a:r>
              <a:rPr lang="en-US" sz="1800" u="sng" dirty="0" smtClean="0">
                <a:latin typeface="Arial" pitchFamily="34" charset="0"/>
                <a:cs typeface="Arial" pitchFamily="34" charset="0"/>
                <a:hlinkClick r:id="rId21"/>
              </a:rPr>
              <a:t> </a:t>
            </a:r>
            <a:r>
              <a:rPr lang="en-US" sz="1800" u="sng" dirty="0" err="1" smtClean="0">
                <a:latin typeface="Arial" pitchFamily="34" charset="0"/>
                <a:cs typeface="Arial" pitchFamily="34" charset="0"/>
                <a:hlinkClick r:id="rId21"/>
              </a:rPr>
              <a:t>Аствацатуров</a:t>
            </a:r>
            <a:r>
              <a:rPr lang="en-US" sz="1800" u="sng" dirty="0" smtClean="0">
                <a:latin typeface="Arial" pitchFamily="34" charset="0"/>
                <a:cs typeface="Arial" pitchFamily="34" charset="0"/>
                <a:hlinkClick r:id="rId21"/>
              </a:rPr>
              <a:t> Г.О  </a:t>
            </a:r>
            <a:r>
              <a:rPr lang="en-US" sz="1800" u="sng" dirty="0" err="1" smtClean="0">
                <a:latin typeface="Arial" pitchFamily="34" charset="0"/>
                <a:cs typeface="Arial" pitchFamily="34" charset="0"/>
                <a:hlinkClick r:id="rId21"/>
              </a:rPr>
              <a:t>Технологический</a:t>
            </a:r>
            <a:r>
              <a:rPr lang="en-US" sz="1800" u="sng" dirty="0" smtClean="0">
                <a:latin typeface="Arial" pitchFamily="34" charset="0"/>
                <a:cs typeface="Arial" pitchFamily="34" charset="0"/>
                <a:hlinkClick r:id="rId21"/>
              </a:rPr>
              <a:t> </a:t>
            </a:r>
            <a:r>
              <a:rPr lang="en-US" sz="1800" u="sng" dirty="0" err="1" smtClean="0">
                <a:latin typeface="Arial" pitchFamily="34" charset="0"/>
                <a:cs typeface="Arial" pitchFamily="34" charset="0"/>
                <a:hlinkClick r:id="rId21"/>
              </a:rPr>
              <a:t>приём</a:t>
            </a:r>
            <a:r>
              <a:rPr lang="en-US" sz="1800" u="sng" dirty="0" smtClean="0">
                <a:latin typeface="Arial" pitchFamily="34" charset="0"/>
                <a:cs typeface="Arial" pitchFamily="34" charset="0"/>
                <a:hlinkClick r:id="rId21"/>
              </a:rPr>
              <a:t> </a:t>
            </a:r>
            <a:r>
              <a:rPr lang="en-US" sz="1800" u="sng" dirty="0" err="1" smtClean="0">
                <a:latin typeface="Arial" pitchFamily="34" charset="0"/>
                <a:cs typeface="Arial" pitchFamily="34" charset="0"/>
                <a:hlinkClick r:id="rId21"/>
              </a:rPr>
              <a:t>Анимированная</a:t>
            </a:r>
            <a:r>
              <a:rPr lang="en-US" sz="1800" u="sng" dirty="0" smtClean="0">
                <a:latin typeface="Arial" pitchFamily="34" charset="0"/>
                <a:cs typeface="Arial" pitchFamily="34" charset="0"/>
                <a:hlinkClick r:id="rId21"/>
              </a:rPr>
              <a:t> </a:t>
            </a:r>
            <a:r>
              <a:rPr lang="en-US" sz="1800" u="sng" dirty="0" err="1" smtClean="0">
                <a:latin typeface="Arial" pitchFamily="34" charset="0"/>
                <a:cs typeface="Arial" pitchFamily="34" charset="0"/>
                <a:hlinkClick r:id="rId21"/>
              </a:rPr>
              <a:t>указка</a:t>
            </a:r>
            <a:r>
              <a:rPr lang="en-US" sz="1800" u="sng" dirty="0" smtClean="0">
                <a:latin typeface="Arial" pitchFamily="34" charset="0"/>
                <a:cs typeface="Arial" pitchFamily="34" charset="0"/>
                <a:hlinkClick r:id="rId21"/>
              </a:rPr>
              <a:t>  </a:t>
            </a:r>
            <a:r>
              <a:rPr lang="ru-RU" sz="1800" u="sng" dirty="0" smtClean="0">
                <a:latin typeface="Arial" pitchFamily="34" charset="0"/>
                <a:cs typeface="Arial" pitchFamily="34" charset="0"/>
                <a:hlinkClick r:id="rId7"/>
              </a:rPr>
              <a:t>.</a:t>
            </a:r>
            <a:r>
              <a:rPr lang="en-US" sz="1800" u="sng" dirty="0" smtClean="0">
                <a:latin typeface="Arial" pitchFamily="34" charset="0"/>
                <a:cs typeface="Arial" pitchFamily="34" charset="0"/>
              </a:rPr>
              <a:t> </a:t>
            </a:r>
            <a:endParaRPr lang="ru-RU" sz="1800" dirty="0" smtClean="0">
              <a:latin typeface="Arial" pitchFamily="34" charset="0"/>
              <a:cs typeface="Arial" pitchFamily="34" charset="0"/>
            </a:endParaRPr>
          </a:p>
          <a:p>
            <a:r>
              <a:rPr lang="ru-RU" u="sng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u="sng" dirty="0" smtClean="0">
                <a:latin typeface="Arial" pitchFamily="34" charset="0"/>
                <a:cs typeface="Arial" pitchFamily="34" charset="0"/>
                <a:hlinkClick r:id="rId22"/>
              </a:rPr>
              <a:t>Попова С.Г. Эффект перелистывающейся книги в </a:t>
            </a:r>
            <a:r>
              <a:rPr lang="ru-RU" u="sng" dirty="0" err="1" smtClean="0">
                <a:latin typeface="Arial" pitchFamily="34" charset="0"/>
                <a:cs typeface="Arial" pitchFamily="34" charset="0"/>
                <a:hlinkClick r:id="rId22"/>
              </a:rPr>
              <a:t>PowerPoint</a:t>
            </a:r>
            <a:r>
              <a:rPr lang="en-US" u="sng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r>
              <a:rPr lang="ru-RU" dirty="0" smtClean="0">
                <a:latin typeface="Arial" pitchFamily="34" charset="0"/>
                <a:cs typeface="Arial" pitchFamily="34" charset="0"/>
              </a:rPr>
              <a:t> </a:t>
            </a:r>
          </a:p>
          <a:p>
            <a:r>
              <a:rPr lang="ru-RU" dirty="0" smtClean="0">
                <a:latin typeface="Arial" pitchFamily="34" charset="0"/>
                <a:cs typeface="Arial" pitchFamily="34" charset="0"/>
              </a:rPr>
              <a:t>Библиотека документов сообщества Современный </a:t>
            </a:r>
            <a:r>
              <a:rPr lang="ru-RU" dirty="0" err="1" smtClean="0">
                <a:latin typeface="Arial" pitchFamily="34" charset="0"/>
                <a:cs typeface="Arial" pitchFamily="34" charset="0"/>
              </a:rPr>
              <a:t>мультимедийный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урок</a:t>
            </a:r>
            <a:r>
              <a:rPr lang="ru-RU" u="sng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GB" u="sng" dirty="0" smtClean="0">
                <a:latin typeface="Arial" pitchFamily="34" charset="0"/>
                <a:cs typeface="Arial" pitchFamily="34" charset="0"/>
                <a:hlinkClick r:id="rId23"/>
              </a:rPr>
              <a:t>http://www.it-n.ru/communities.aspx?cat_no=200708&amp;tmpl=com</a:t>
            </a:r>
            <a:r>
              <a:rPr lang="en-US" u="sng" dirty="0" smtClean="0">
                <a:latin typeface="Arial" pitchFamily="34" charset="0"/>
                <a:cs typeface="Arial" pitchFamily="34" charset="0"/>
              </a:rPr>
              <a:t> </a:t>
            </a: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r>
              <a:rPr lang="ru-RU" u="sng" dirty="0" smtClean="0">
                <a:latin typeface="Arial" pitchFamily="34" charset="0"/>
                <a:cs typeface="Arial" pitchFamily="34" charset="0"/>
                <a:hlinkClick r:id="rId24"/>
              </a:rPr>
              <a:t>Беленькая Л.В. Интерактивная лента. Поэтапное выполнение. В помощь учителю</a:t>
            </a:r>
            <a:r>
              <a:rPr lang="en-US" u="sng" dirty="0" smtClean="0">
                <a:latin typeface="Arial" pitchFamily="34" charset="0"/>
                <a:cs typeface="Arial" pitchFamily="34" charset="0"/>
              </a:rPr>
              <a:t>  </a:t>
            </a: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r>
              <a:rPr lang="ru-RU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u="sng" dirty="0" err="1" smtClean="0">
                <a:latin typeface="Arial" pitchFamily="34" charset="0"/>
                <a:cs typeface="Arial" pitchFamily="34" charset="0"/>
                <a:hlinkClick r:id="rId25"/>
              </a:rPr>
              <a:t>Беленькая</a:t>
            </a:r>
            <a:r>
              <a:rPr lang="en-US" u="sng" dirty="0" smtClean="0">
                <a:latin typeface="Arial" pitchFamily="34" charset="0"/>
                <a:cs typeface="Arial" pitchFamily="34" charset="0"/>
                <a:hlinkClick r:id="rId25"/>
              </a:rPr>
              <a:t> Л.В. </a:t>
            </a:r>
            <a:r>
              <a:rPr lang="en-US" u="sng" dirty="0" err="1" smtClean="0">
                <a:latin typeface="Arial" pitchFamily="34" charset="0"/>
                <a:cs typeface="Arial" pitchFamily="34" charset="0"/>
                <a:hlinkClick r:id="rId25"/>
              </a:rPr>
              <a:t>Пример</a:t>
            </a:r>
            <a:r>
              <a:rPr lang="en-US" u="sng" dirty="0" smtClean="0">
                <a:latin typeface="Arial" pitchFamily="34" charset="0"/>
                <a:cs typeface="Arial" pitchFamily="34" charset="0"/>
                <a:hlinkClick r:id="rId25"/>
              </a:rPr>
              <a:t> </a:t>
            </a:r>
            <a:r>
              <a:rPr lang="en-US" u="sng" dirty="0" err="1" smtClean="0">
                <a:latin typeface="Arial" pitchFamily="34" charset="0"/>
                <a:cs typeface="Arial" pitchFamily="34" charset="0"/>
                <a:hlinkClick r:id="rId25"/>
              </a:rPr>
              <a:t>последовательной</a:t>
            </a:r>
            <a:r>
              <a:rPr lang="en-US" u="sng" dirty="0" smtClean="0">
                <a:latin typeface="Arial" pitchFamily="34" charset="0"/>
                <a:cs typeface="Arial" pitchFamily="34" charset="0"/>
                <a:hlinkClick r:id="rId25"/>
              </a:rPr>
              <a:t> </a:t>
            </a:r>
            <a:r>
              <a:rPr lang="en-US" u="sng" dirty="0" err="1" smtClean="0">
                <a:latin typeface="Arial" pitchFamily="34" charset="0"/>
                <a:cs typeface="Arial" pitchFamily="34" charset="0"/>
                <a:hlinkClick r:id="rId25"/>
              </a:rPr>
              <a:t>подачи</a:t>
            </a:r>
            <a:r>
              <a:rPr lang="en-US" u="sng" dirty="0" smtClean="0">
                <a:latin typeface="Arial" pitchFamily="34" charset="0"/>
                <a:cs typeface="Arial" pitchFamily="34" charset="0"/>
                <a:hlinkClick r:id="rId25"/>
              </a:rPr>
              <a:t> </a:t>
            </a:r>
            <a:r>
              <a:rPr lang="en-US" u="sng" dirty="0" err="1" smtClean="0">
                <a:latin typeface="Arial" pitchFamily="34" charset="0"/>
                <a:cs typeface="Arial" pitchFamily="34" charset="0"/>
                <a:hlinkClick r:id="rId25"/>
              </a:rPr>
              <a:t>информации</a:t>
            </a:r>
            <a:r>
              <a:rPr lang="en-US" u="sng" dirty="0" smtClean="0">
                <a:latin typeface="Arial" pitchFamily="34" charset="0"/>
                <a:cs typeface="Arial" pitchFamily="34" charset="0"/>
                <a:hlinkClick r:id="rId25"/>
              </a:rPr>
              <a:t>. В </a:t>
            </a:r>
            <a:r>
              <a:rPr lang="en-US" u="sng" dirty="0" err="1" smtClean="0">
                <a:latin typeface="Arial" pitchFamily="34" charset="0"/>
                <a:cs typeface="Arial" pitchFamily="34" charset="0"/>
                <a:hlinkClick r:id="rId25"/>
              </a:rPr>
              <a:t>помощь</a:t>
            </a:r>
            <a:r>
              <a:rPr lang="en-US" u="sng" dirty="0" smtClean="0">
                <a:latin typeface="Arial" pitchFamily="34" charset="0"/>
                <a:cs typeface="Arial" pitchFamily="34" charset="0"/>
                <a:hlinkClick r:id="rId25"/>
              </a:rPr>
              <a:t> </a:t>
            </a:r>
            <a:r>
              <a:rPr lang="en-US" u="sng" dirty="0" err="1" smtClean="0">
                <a:latin typeface="Arial" pitchFamily="34" charset="0"/>
                <a:cs typeface="Arial" pitchFamily="34" charset="0"/>
                <a:hlinkClick r:id="rId25"/>
              </a:rPr>
              <a:t>учителю</a:t>
            </a: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r>
              <a:rPr lang="ru-RU" dirty="0" smtClean="0">
                <a:latin typeface="Arial" pitchFamily="34" charset="0"/>
                <a:cs typeface="Arial" pitchFamily="34" charset="0"/>
              </a:rPr>
              <a:t> </a:t>
            </a:r>
            <a:endParaRPr lang="ru-RU" dirty="0" smtClean="0"/>
          </a:p>
          <a:p>
            <a:r>
              <a:rPr lang="ru-RU" sz="1000" dirty="0" smtClean="0">
                <a:latin typeface="Arial" pitchFamily="34" charset="0"/>
                <a:cs typeface="Arial" pitchFamily="34" charset="0"/>
              </a:rPr>
              <a:t> </a:t>
            </a:r>
          </a:p>
          <a:p>
            <a:endParaRPr lang="ru-RU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Рисунок 2" descr="C:\Users\Мила\Desktop\всякое\экскурсия\logotip.png"/>
          <p:cNvPicPr/>
          <p:nvPr/>
        </p:nvPicPr>
        <p:blipFill>
          <a:blip r:embed="rId26" cstate="email"/>
          <a:srcRect/>
          <a:stretch>
            <a:fillRect/>
          </a:stretch>
        </p:blipFill>
        <p:spPr bwMode="auto">
          <a:xfrm>
            <a:off x="3959443" y="5723047"/>
            <a:ext cx="1162050" cy="866775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strips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стрелка"/>
          <p:cNvSpPr/>
          <p:nvPr/>
        </p:nvSpPr>
        <p:spPr>
          <a:xfrm>
            <a:off x="8316416" y="1124744"/>
            <a:ext cx="474352" cy="4320480"/>
          </a:xfrm>
          <a:prstGeom prst="homePlate">
            <a:avLst/>
          </a:prstGeom>
          <a:solidFill>
            <a:srgbClr val="00206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2" name="Группа 25"/>
          <p:cNvGrpSpPr/>
          <p:nvPr/>
        </p:nvGrpSpPr>
        <p:grpSpPr>
          <a:xfrm>
            <a:off x="395535" y="1124744"/>
            <a:ext cx="7488833" cy="4320480"/>
            <a:chOff x="395535" y="1124744"/>
            <a:chExt cx="7488833" cy="4320480"/>
          </a:xfrm>
        </p:grpSpPr>
        <p:pic>
          <p:nvPicPr>
            <p:cNvPr id="27" name="Рисунок 26" descr="prod_000000_Pooh'sAdventureBookClosed.jpg"/>
            <p:cNvPicPr>
              <a:picLocks noChangeAspect="1"/>
            </p:cNvPicPr>
            <p:nvPr/>
          </p:nvPicPr>
          <p:blipFill>
            <a:blip r:embed="rId3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>
            <a:xfrm>
              <a:off x="395535" y="1124744"/>
              <a:ext cx="4824537" cy="4320480"/>
            </a:xfrm>
            <a:prstGeom prst="rect">
              <a:avLst/>
            </a:prstGeom>
          </p:spPr>
        </p:pic>
        <p:sp>
          <p:nvSpPr>
            <p:cNvPr id="28" name="Скругленный прямоугольник 27"/>
            <p:cNvSpPr/>
            <p:nvPr/>
          </p:nvSpPr>
          <p:spPr>
            <a:xfrm>
              <a:off x="5292080" y="2060848"/>
              <a:ext cx="2592288" cy="2736304"/>
            </a:xfrm>
            <a:prstGeom prst="roundRect">
              <a:avLst/>
            </a:prstGeom>
            <a:solidFill>
              <a:schemeClr val="bg2">
                <a:lumMod val="90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800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Не поехать ли нам в гости?</a:t>
              </a:r>
              <a:endParaRPr lang="en-US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endParaRPr>
            </a:p>
            <a:p>
              <a:pPr algn="ctr"/>
              <a:endParaRPr lang="en-US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3" name="Группа 15"/>
          <p:cNvGrpSpPr/>
          <p:nvPr/>
        </p:nvGrpSpPr>
        <p:grpSpPr>
          <a:xfrm>
            <a:off x="395536" y="1284122"/>
            <a:ext cx="7416824" cy="3904184"/>
            <a:chOff x="683568" y="1356130"/>
            <a:chExt cx="7416824" cy="3904184"/>
          </a:xfrm>
        </p:grpSpPr>
        <p:sp>
          <p:nvSpPr>
            <p:cNvPr id="17" name="Скругленный прямоугольник 16"/>
            <p:cNvSpPr/>
            <p:nvPr/>
          </p:nvSpPr>
          <p:spPr>
            <a:xfrm>
              <a:off x="4427984" y="2348880"/>
              <a:ext cx="3672408" cy="2232248"/>
            </a:xfrm>
            <a:prstGeom prst="roundRect">
              <a:avLst/>
            </a:prstGeom>
            <a:solidFill>
              <a:srgbClr val="FAD3CA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800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Куда мы собираемся поехать?</a:t>
              </a:r>
              <a:endParaRPr lang="en-US" sz="28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endParaRPr>
            </a:p>
            <a:p>
              <a:pPr algn="ctr"/>
              <a:r>
                <a:rPr lang="en-US" sz="2800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Where are we going to travel?</a:t>
              </a:r>
              <a:endParaRPr lang="ru-RU" sz="28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18" name="Рисунок 17" descr="613.jpg"/>
            <p:cNvPicPr>
              <a:picLocks noChangeAspect="1"/>
            </p:cNvPicPr>
            <p:nvPr/>
          </p:nvPicPr>
          <p:blipFill>
            <a:blip r:embed="rId4" cstate="email">
              <a:clrChange>
                <a:clrFrom>
                  <a:srgbClr val="FCFEFD"/>
                </a:clrFrom>
                <a:clrTo>
                  <a:srgbClr val="FCFEFD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>
            <a:xfrm>
              <a:off x="683568" y="1356130"/>
              <a:ext cx="3528392" cy="3904184"/>
            </a:xfrm>
            <a:prstGeom prst="roundRect">
              <a:avLst>
                <a:gd name="adj" fmla="val 13669"/>
              </a:avLst>
            </a:prstGeom>
            <a:solidFill>
              <a:schemeClr val="accent5">
                <a:lumMod val="20000"/>
                <a:lumOff val="80000"/>
              </a:schemeClr>
            </a:solidFill>
            <a:ln w="76200" cap="sq">
              <a:noFill/>
              <a:miter lim="800000"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</p:pic>
      </p:grpSp>
      <p:grpSp>
        <p:nvGrpSpPr>
          <p:cNvPr id="4" name="Группа 54"/>
          <p:cNvGrpSpPr/>
          <p:nvPr/>
        </p:nvGrpSpPr>
        <p:grpSpPr>
          <a:xfrm>
            <a:off x="251520" y="1052736"/>
            <a:ext cx="7488832" cy="4262525"/>
            <a:chOff x="395536" y="548680"/>
            <a:chExt cx="7488832" cy="4262525"/>
          </a:xfrm>
        </p:grpSpPr>
        <p:sp>
          <p:nvSpPr>
            <p:cNvPr id="56" name="Скругленный прямоугольник 55"/>
            <p:cNvSpPr/>
            <p:nvPr/>
          </p:nvSpPr>
          <p:spPr>
            <a:xfrm>
              <a:off x="467544" y="548680"/>
              <a:ext cx="7416824" cy="2198024"/>
            </a:xfrm>
            <a:prstGeom prst="roundRect">
              <a:avLst/>
            </a:prstGeom>
            <a:solidFill>
              <a:srgbClr val="FAD3CA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800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На каком языке будем общаться?</a:t>
              </a:r>
              <a:endParaRPr lang="en-US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endParaRPr>
            </a:p>
            <a:p>
              <a:pPr algn="ctr"/>
              <a:endParaRPr lang="en-US" sz="28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endParaRPr>
            </a:p>
            <a:p>
              <a:pPr algn="ctr"/>
              <a:r>
                <a:rPr lang="en-US" sz="2800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What  language  will we  communicate?</a:t>
              </a:r>
              <a:endParaRPr lang="ru-RU" sz="28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7" name="Скругленный прямоугольник 56"/>
            <p:cNvSpPr/>
            <p:nvPr/>
          </p:nvSpPr>
          <p:spPr>
            <a:xfrm>
              <a:off x="395536" y="2996952"/>
              <a:ext cx="1296144" cy="1740103"/>
            </a:xfrm>
            <a:prstGeom prst="round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4800" dirty="0" smtClean="0">
                  <a:solidFill>
                    <a:schemeClr val="tx1"/>
                  </a:solidFill>
                </a:rPr>
                <a:t>Do</a:t>
              </a:r>
              <a:endParaRPr lang="ru-RU" sz="4800" dirty="0">
                <a:solidFill>
                  <a:schemeClr val="tx1"/>
                </a:solidFill>
              </a:endParaRPr>
            </a:p>
          </p:txBody>
        </p:sp>
        <p:sp>
          <p:nvSpPr>
            <p:cNvPr id="58" name="Скругленный прямоугольник 57"/>
            <p:cNvSpPr/>
            <p:nvPr/>
          </p:nvSpPr>
          <p:spPr>
            <a:xfrm rot="20610513">
              <a:off x="1599774" y="3062374"/>
              <a:ext cx="1711765" cy="1629855"/>
            </a:xfrm>
            <a:prstGeom prst="round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4800" dirty="0" smtClean="0"/>
                <a:t>you</a:t>
              </a:r>
              <a:endParaRPr lang="ru-RU" sz="4800" dirty="0"/>
            </a:p>
          </p:txBody>
        </p:sp>
        <p:sp>
          <p:nvSpPr>
            <p:cNvPr id="59" name="Скругленный прямоугольник 58"/>
            <p:cNvSpPr/>
            <p:nvPr/>
          </p:nvSpPr>
          <p:spPr>
            <a:xfrm rot="1154544">
              <a:off x="3119764" y="3222135"/>
              <a:ext cx="2072911" cy="1589070"/>
            </a:xfrm>
            <a:prstGeom prst="round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4800" dirty="0" smtClean="0"/>
                <a:t>speak</a:t>
              </a:r>
              <a:endParaRPr lang="ru-RU" sz="4800" dirty="0"/>
            </a:p>
          </p:txBody>
        </p:sp>
        <p:sp>
          <p:nvSpPr>
            <p:cNvPr id="60" name="Скругленный прямоугольник 59"/>
            <p:cNvSpPr/>
            <p:nvPr/>
          </p:nvSpPr>
          <p:spPr>
            <a:xfrm rot="20913637">
              <a:off x="4858012" y="2979011"/>
              <a:ext cx="2162614" cy="1648518"/>
            </a:xfrm>
            <a:prstGeom prst="round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4800" dirty="0" smtClean="0"/>
                <a:t>English</a:t>
              </a:r>
              <a:endParaRPr lang="ru-RU" sz="4800" dirty="0"/>
            </a:p>
          </p:txBody>
        </p:sp>
        <p:sp>
          <p:nvSpPr>
            <p:cNvPr id="61" name="Скругленный прямоугольник 60"/>
            <p:cNvSpPr/>
            <p:nvPr/>
          </p:nvSpPr>
          <p:spPr>
            <a:xfrm rot="438183">
              <a:off x="6879324" y="3412150"/>
              <a:ext cx="947078" cy="1241644"/>
            </a:xfrm>
            <a:prstGeom prst="round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4800" dirty="0" smtClean="0"/>
                <a:t>?</a:t>
              </a:r>
              <a:endParaRPr lang="ru-RU" sz="4800" dirty="0"/>
            </a:p>
          </p:txBody>
        </p:sp>
      </p:grpSp>
      <p:grpSp>
        <p:nvGrpSpPr>
          <p:cNvPr id="5" name="Группа 61"/>
          <p:cNvGrpSpPr/>
          <p:nvPr/>
        </p:nvGrpSpPr>
        <p:grpSpPr>
          <a:xfrm>
            <a:off x="323528" y="1052736"/>
            <a:ext cx="7488832" cy="4234159"/>
            <a:chOff x="683568" y="1772816"/>
            <a:chExt cx="7488832" cy="4234159"/>
          </a:xfrm>
        </p:grpSpPr>
        <p:sp>
          <p:nvSpPr>
            <p:cNvPr id="63" name="Скругленный прямоугольник 62"/>
            <p:cNvSpPr/>
            <p:nvPr/>
          </p:nvSpPr>
          <p:spPr>
            <a:xfrm>
              <a:off x="4283968" y="2420888"/>
              <a:ext cx="3888432" cy="2808312"/>
            </a:xfrm>
            <a:prstGeom prst="roundRect">
              <a:avLst/>
            </a:prstGeom>
            <a:solidFill>
              <a:srgbClr val="FFCDFF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800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Что возьмём в путешествие?</a:t>
              </a:r>
            </a:p>
            <a:p>
              <a:pPr algn="ctr"/>
              <a:endParaRPr lang="en-US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endParaRPr>
            </a:p>
            <a:p>
              <a:pPr algn="ctr"/>
              <a:r>
                <a:rPr lang="en-US" sz="2800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What will  we</a:t>
              </a:r>
            </a:p>
            <a:p>
              <a:pPr algn="ctr"/>
              <a:r>
                <a:rPr lang="en-US" sz="2800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take</a:t>
              </a:r>
            </a:p>
            <a:p>
              <a:pPr algn="ctr"/>
              <a:r>
                <a:rPr lang="en-US" sz="2800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for  travelling?</a:t>
              </a:r>
              <a:endParaRPr lang="ru-RU" sz="28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64" name="Рисунок 63" descr="1317162182.jpg"/>
            <p:cNvPicPr>
              <a:picLocks noChangeAspect="1"/>
            </p:cNvPicPr>
            <p:nvPr/>
          </p:nvPicPr>
          <p:blipFill>
            <a:blip r:embed="rId5" cstate="email">
              <a:lum contrast="20000"/>
            </a:blip>
            <a:stretch>
              <a:fillRect/>
            </a:stretch>
          </p:blipFill>
          <p:spPr>
            <a:xfrm>
              <a:off x="683568" y="1772816"/>
              <a:ext cx="3312368" cy="4234159"/>
            </a:xfrm>
            <a:prstGeom prst="roundRect">
              <a:avLst>
                <a:gd name="adj" fmla="val 16667"/>
              </a:avLst>
            </a:prstGeom>
            <a:ln>
              <a:solidFill>
                <a:srgbClr val="0070C0"/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</p:pic>
      </p:grpSp>
      <p:grpSp>
        <p:nvGrpSpPr>
          <p:cNvPr id="6" name="Группа 64"/>
          <p:cNvGrpSpPr/>
          <p:nvPr/>
        </p:nvGrpSpPr>
        <p:grpSpPr>
          <a:xfrm>
            <a:off x="323528" y="1052736"/>
            <a:ext cx="7488832" cy="4176464"/>
            <a:chOff x="-3636912" y="44623"/>
            <a:chExt cx="7488832" cy="4176464"/>
          </a:xfrm>
        </p:grpSpPr>
        <p:sp>
          <p:nvSpPr>
            <p:cNvPr id="66" name="Скругленный прямоугольник 65"/>
            <p:cNvSpPr/>
            <p:nvPr/>
          </p:nvSpPr>
          <p:spPr>
            <a:xfrm>
              <a:off x="-36512" y="692695"/>
              <a:ext cx="3888432" cy="2808312"/>
            </a:xfrm>
            <a:prstGeom prst="roundRect">
              <a:avLst/>
            </a:prstGeom>
            <a:solidFill>
              <a:srgbClr val="FFCDFF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800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Не хотите ли найти новых друзей?</a:t>
              </a:r>
            </a:p>
            <a:p>
              <a:pPr algn="ctr"/>
              <a:endParaRPr lang="en-US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endParaRPr>
            </a:p>
            <a:p>
              <a:pPr algn="ctr"/>
              <a:r>
                <a:rPr lang="en-US" sz="2800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Would you like</a:t>
              </a:r>
            </a:p>
            <a:p>
              <a:pPr algn="ctr"/>
              <a:r>
                <a:rPr lang="en-US" sz="2800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 to make</a:t>
              </a:r>
              <a:r>
                <a:rPr lang="ru-RU" sz="2800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800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new friends?</a:t>
              </a:r>
              <a:endParaRPr lang="ru-RU" sz="28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67" name="Рисунок 66" descr="yB0RaQQjl-I.jpg"/>
            <p:cNvPicPr>
              <a:picLocks noChangeAspect="1"/>
            </p:cNvPicPr>
            <p:nvPr/>
          </p:nvPicPr>
          <p:blipFill>
            <a:blip r:embed="rId6" cstate="email"/>
            <a:srcRect/>
            <a:stretch>
              <a:fillRect/>
            </a:stretch>
          </p:blipFill>
          <p:spPr>
            <a:xfrm>
              <a:off x="-3636912" y="44623"/>
              <a:ext cx="3319657" cy="4176464"/>
            </a:xfrm>
            <a:prstGeom prst="roundRect">
              <a:avLst>
                <a:gd name="adj" fmla="val 16667"/>
              </a:avLst>
            </a:prstGeom>
            <a:ln>
              <a:solidFill>
                <a:srgbClr val="0070C0"/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</p:pic>
      </p:grpSp>
      <p:sp>
        <p:nvSpPr>
          <p:cNvPr id="69" name="TextBox 68"/>
          <p:cNvSpPr txBox="1"/>
          <p:nvPr/>
        </p:nvSpPr>
        <p:spPr>
          <a:xfrm>
            <a:off x="323528" y="2276872"/>
            <a:ext cx="7488832" cy="1559123"/>
          </a:xfrm>
          <a:prstGeom prst="roundRect">
            <a:avLst>
              <a:gd name="adj" fmla="val 20045"/>
            </a:avLst>
          </a:prstGeom>
          <a:solidFill>
            <a:srgbClr val="92D05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Как собираемся готовиться к визиту?</a:t>
            </a:r>
          </a:p>
          <a:p>
            <a:pPr algn="ctr"/>
            <a:endParaRPr lang="en-US" sz="2800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en-US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How are we going to prepare for our visit?</a:t>
            </a:r>
            <a:endParaRPr lang="ru-RU" sz="28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7" name="Группа 69"/>
          <p:cNvGrpSpPr/>
          <p:nvPr/>
        </p:nvGrpSpPr>
        <p:grpSpPr>
          <a:xfrm>
            <a:off x="251520" y="1052736"/>
            <a:ext cx="7560839" cy="4248472"/>
            <a:chOff x="323528" y="1916832"/>
            <a:chExt cx="7560839" cy="4248472"/>
          </a:xfrm>
        </p:grpSpPr>
        <p:sp>
          <p:nvSpPr>
            <p:cNvPr id="71" name="Скругленный прямоугольник 70"/>
            <p:cNvSpPr/>
            <p:nvPr/>
          </p:nvSpPr>
          <p:spPr>
            <a:xfrm>
              <a:off x="4716015" y="2348880"/>
              <a:ext cx="3168352" cy="3528392"/>
            </a:xfrm>
            <a:prstGeom prst="roundRect">
              <a:avLst/>
            </a:prstGeom>
            <a:solidFill>
              <a:srgbClr val="65D7FF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800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Давайте узнаем о жизни британских школьников</a:t>
              </a:r>
              <a:endParaRPr lang="en-US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endParaRPr>
            </a:p>
            <a:p>
              <a:pPr algn="ctr"/>
              <a:r>
                <a:rPr lang="en-US" sz="2800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Let’s learn the life of the</a:t>
              </a:r>
            </a:p>
            <a:p>
              <a:pPr algn="ctr"/>
              <a:r>
                <a:rPr lang="en-US" sz="2800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British students</a:t>
              </a:r>
              <a:endParaRPr lang="ru-RU" sz="28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72" name="Рисунок 71" descr="poster-img14.jpg"/>
            <p:cNvPicPr>
              <a:picLocks noChangeAspect="1"/>
            </p:cNvPicPr>
            <p:nvPr/>
          </p:nvPicPr>
          <p:blipFill>
            <a:blip r:embed="rId7" cstate="email">
              <a:lum contrast="20000"/>
            </a:blip>
            <a:srcRect/>
            <a:stretch>
              <a:fillRect/>
            </a:stretch>
          </p:blipFill>
          <p:spPr>
            <a:xfrm>
              <a:off x="323528" y="1916832"/>
              <a:ext cx="4052389" cy="4248472"/>
            </a:xfrm>
            <a:prstGeom prst="roundRect">
              <a:avLst>
                <a:gd name="adj" fmla="val 10864"/>
              </a:avLst>
            </a:prstGeom>
            <a:ln>
              <a:solidFill>
                <a:srgbClr val="0070C0"/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</p:pic>
      </p:grpSp>
      <p:grpSp>
        <p:nvGrpSpPr>
          <p:cNvPr id="8" name="Группа 72"/>
          <p:cNvGrpSpPr/>
          <p:nvPr/>
        </p:nvGrpSpPr>
        <p:grpSpPr>
          <a:xfrm>
            <a:off x="572328" y="1052736"/>
            <a:ext cx="7312040" cy="4423827"/>
            <a:chOff x="932368" y="1308951"/>
            <a:chExt cx="7312040" cy="4423827"/>
          </a:xfrm>
        </p:grpSpPr>
        <p:sp>
          <p:nvSpPr>
            <p:cNvPr id="74" name="Скругленный прямоугольник 73"/>
            <p:cNvSpPr/>
            <p:nvPr/>
          </p:nvSpPr>
          <p:spPr>
            <a:xfrm>
              <a:off x="4716016" y="1740999"/>
              <a:ext cx="3528392" cy="3888432"/>
            </a:xfrm>
            <a:prstGeom prst="roundRect">
              <a:avLst/>
            </a:prstGeom>
            <a:solidFill>
              <a:srgbClr val="65D7FF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800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Давайте прочитаем   книгу</a:t>
              </a:r>
            </a:p>
            <a:p>
              <a:pPr algn="ctr"/>
              <a:r>
                <a:rPr lang="ru-RU" sz="2800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«</a:t>
              </a:r>
              <a:r>
                <a:rPr lang="ru-RU" sz="2800" dirty="0" err="1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Винни</a:t>
              </a:r>
              <a:r>
                <a:rPr lang="ru-RU" sz="2800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 Пух»</a:t>
              </a:r>
              <a:endParaRPr lang="en-US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endParaRPr>
            </a:p>
            <a:p>
              <a:pPr algn="ctr"/>
              <a:endParaRPr lang="en-US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endParaRPr>
            </a:p>
            <a:p>
              <a:pPr algn="ctr"/>
              <a:r>
                <a:rPr lang="en-US" sz="2800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Let’s  read </a:t>
              </a:r>
            </a:p>
            <a:p>
              <a:pPr algn="ctr"/>
              <a:r>
                <a:rPr lang="en-US" sz="2800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the book</a:t>
              </a:r>
            </a:p>
            <a:p>
              <a:pPr algn="ctr"/>
              <a:r>
                <a:rPr lang="en-US" sz="2800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“Winnie the  Pooh”</a:t>
              </a:r>
              <a:endParaRPr lang="ru-RU" sz="28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75" name="Рисунок 74" descr="113861.jpg"/>
            <p:cNvPicPr>
              <a:picLocks noChangeAspect="1"/>
            </p:cNvPicPr>
            <p:nvPr/>
          </p:nvPicPr>
          <p:blipFill>
            <a:blip r:embed="rId8" cstate="email">
              <a:lum contrast="20000"/>
            </a:blip>
            <a:stretch>
              <a:fillRect/>
            </a:stretch>
          </p:blipFill>
          <p:spPr>
            <a:xfrm>
              <a:off x="932368" y="1308951"/>
              <a:ext cx="3030792" cy="4423827"/>
            </a:xfrm>
            <a:prstGeom prst="roundRect">
              <a:avLst>
                <a:gd name="adj" fmla="val 16667"/>
              </a:avLst>
            </a:prstGeom>
            <a:ln>
              <a:solidFill>
                <a:srgbClr val="0070C0"/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</p:pic>
      </p:grpSp>
      <p:sp>
        <p:nvSpPr>
          <p:cNvPr id="29" name="Пятиугольник 28">
            <a:hlinkClick r:id="rId9" action="ppaction://hlinksldjump"/>
          </p:cNvPr>
          <p:cNvSpPr/>
          <p:nvPr/>
        </p:nvSpPr>
        <p:spPr>
          <a:xfrm>
            <a:off x="7668344" y="6309320"/>
            <a:ext cx="1338448" cy="412624"/>
          </a:xfrm>
          <a:prstGeom prst="homePlate">
            <a:avLst/>
          </a:prstGeom>
          <a:solidFill>
            <a:srgbClr val="00206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Arial" pitchFamily="34" charset="0"/>
                <a:cs typeface="Arial" pitchFamily="34" charset="0"/>
              </a:rPr>
              <a:t>маршрут</a:t>
            </a:r>
            <a:endParaRPr lang="ru-RU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2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2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xit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6" dur="2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2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xit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6" dur="2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2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xit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6" dur="2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2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xit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6" dur="2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2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2" presetClass="entr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2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2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xit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6" dur="2000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2000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xit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6" dur="2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2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</p:childTnLst>
        </p:cTn>
      </p:par>
    </p:tnLst>
    <p:bldLst>
      <p:bldP spid="30" grpId="0" animBg="1"/>
      <p:bldP spid="69" grpId="0" animBg="1"/>
      <p:bldP spid="69" grpId="1" animBg="1"/>
      <p:bldP spid="2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" name="Группа 33"/>
          <p:cNvGrpSpPr/>
          <p:nvPr/>
        </p:nvGrpSpPr>
        <p:grpSpPr>
          <a:xfrm>
            <a:off x="5148064" y="1916832"/>
            <a:ext cx="3586032" cy="1656184"/>
            <a:chOff x="4932040" y="1124744"/>
            <a:chExt cx="3586032" cy="1656184"/>
          </a:xfrm>
        </p:grpSpPr>
        <p:grpSp>
          <p:nvGrpSpPr>
            <p:cNvPr id="3" name="Группа 17"/>
            <p:cNvGrpSpPr/>
            <p:nvPr/>
          </p:nvGrpSpPr>
          <p:grpSpPr>
            <a:xfrm>
              <a:off x="4932040" y="1124744"/>
              <a:ext cx="3586032" cy="1656184"/>
              <a:chOff x="3924436" y="0"/>
              <a:chExt cx="3619236" cy="1908212"/>
            </a:xfrm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</p:grpSpPr>
          <p:sp>
            <p:nvSpPr>
              <p:cNvPr id="19" name="Прямоугольник с одним скругленным углом 18">
                <a:hlinkClick r:id="rId3" action="ppaction://hlinksldjump"/>
              </p:cNvPr>
              <p:cNvSpPr/>
              <p:nvPr/>
            </p:nvSpPr>
            <p:spPr>
              <a:xfrm>
                <a:off x="3924436" y="0"/>
                <a:ext cx="3415713" cy="1908212"/>
              </a:xfrm>
              <a:prstGeom prst="flowChartAlternateProcess">
                <a:avLst/>
              </a:prstGeom>
              <a:solidFill>
                <a:srgbClr val="FAD3CA"/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l">
                  <a:rot lat="0" lon="0" rev="0"/>
                </a:lightRig>
              </a:scene3d>
              <a:sp3d>
                <a:bevelT w="190500" h="38100"/>
              </a:sp3d>
            </p:spPr>
            <p:style>
              <a:lnRef idx="0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3">
                <a:schemeClr val="accent3">
                  <a:hueOff val="5865114"/>
                  <a:satOff val="-13363"/>
                  <a:lumOff val="5360"/>
                  <a:alphaOff val="0"/>
                </a:schemeClr>
              </a:fillRef>
              <a:effectRef idx="2">
                <a:schemeClr val="accent3">
                  <a:hueOff val="5865114"/>
                  <a:satOff val="-13363"/>
                  <a:lumOff val="536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20" name="Прямоугольник 19">
                <a:hlinkClick r:id="rId3" action="ppaction://hlinksldjump"/>
              </p:cNvPr>
              <p:cNvSpPr/>
              <p:nvPr/>
            </p:nvSpPr>
            <p:spPr>
              <a:xfrm>
                <a:off x="5125125" y="334522"/>
                <a:ext cx="2418547" cy="1407757"/>
              </a:xfrm>
              <a:prstGeom prst="flowChartAlternateProcess">
                <a:avLst/>
              </a:prstGeom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p3d>
                <a:bevelT w="190500" h="38100"/>
              </a:sp3d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142240" tIns="142240" rIns="142240" bIns="142240" numCol="1" spcCol="1270" anchor="ctr" anchorCtr="0">
                <a:noAutofit/>
              </a:bodyPr>
              <a:lstStyle/>
              <a:p>
                <a:pPr lvl="0" algn="ctr" defTabSz="889000">
                  <a:spcBef>
                    <a:spcPct val="0"/>
                  </a:spcBef>
                </a:pPr>
                <a:r>
                  <a:rPr lang="en-US" sz="2800" kern="1200" dirty="0" smtClean="0">
                    <a:solidFill>
                      <a:srgbClr val="002060"/>
                    </a:solidFill>
                    <a:latin typeface="Arial" pitchFamily="34" charset="0"/>
                    <a:cs typeface="Arial" pitchFamily="34" charset="0"/>
                  </a:rPr>
                  <a:t> We learn</a:t>
                </a:r>
              </a:p>
              <a:p>
                <a:pPr lvl="0" algn="ctr" defTabSz="889000">
                  <a:spcBef>
                    <a:spcPct val="0"/>
                  </a:spcBef>
                </a:pPr>
                <a:r>
                  <a:rPr lang="en-US" sz="2800" dirty="0" smtClean="0">
                    <a:solidFill>
                      <a:srgbClr val="002060"/>
                    </a:solidFill>
                    <a:latin typeface="Arial" pitchFamily="34" charset="0"/>
                    <a:cs typeface="Arial" pitchFamily="34" charset="0"/>
                  </a:rPr>
                  <a:t>English</a:t>
                </a:r>
              </a:p>
              <a:p>
                <a:pPr lvl="0" algn="ctr" defTabSz="889000">
                  <a:spcBef>
                    <a:spcPct val="0"/>
                  </a:spcBef>
                </a:pPr>
                <a:r>
                  <a:rPr lang="en-US" sz="2800" kern="1200" dirty="0" smtClean="0">
                    <a:solidFill>
                      <a:srgbClr val="002060"/>
                    </a:solidFill>
                    <a:latin typeface="Arial" pitchFamily="34" charset="0"/>
                    <a:cs typeface="Arial" pitchFamily="34" charset="0"/>
                  </a:rPr>
                  <a:t>together</a:t>
                </a:r>
                <a:endParaRPr lang="ru-RU" sz="2800" kern="1200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</p:grpSp>
        <p:pic>
          <p:nvPicPr>
            <p:cNvPr id="68" name="Рисунок 67" descr="kniga2.jpg">
              <a:hlinkClick r:id="rId3" action="ppaction://hlinksldjump"/>
            </p:cNvPr>
            <p:cNvPicPr>
              <a:picLocks noChangeAspect="1"/>
            </p:cNvPicPr>
            <p:nvPr/>
          </p:nvPicPr>
          <p:blipFill>
            <a:blip r:embed="rId4" cstate="email"/>
            <a:stretch>
              <a:fillRect/>
            </a:stretch>
          </p:blipFill>
          <p:spPr>
            <a:xfrm>
              <a:off x="5076056" y="1268760"/>
              <a:ext cx="1283399" cy="1368152"/>
            </a:xfrm>
            <a:prstGeom prst="roundRect">
              <a:avLst/>
            </a:prstGeom>
            <a:noFill/>
            <a:ln>
              <a:noFill/>
            </a:ln>
          </p:spPr>
        </p:pic>
      </p:grpSp>
      <p:grpSp>
        <p:nvGrpSpPr>
          <p:cNvPr id="33" name="Группа 32"/>
          <p:cNvGrpSpPr/>
          <p:nvPr/>
        </p:nvGrpSpPr>
        <p:grpSpPr>
          <a:xfrm>
            <a:off x="467544" y="1844824"/>
            <a:ext cx="3384378" cy="1656183"/>
            <a:chOff x="467544" y="1124744"/>
            <a:chExt cx="3384378" cy="1656183"/>
          </a:xfrm>
        </p:grpSpPr>
        <p:grpSp>
          <p:nvGrpSpPr>
            <p:cNvPr id="2" name="Группа 13"/>
            <p:cNvGrpSpPr/>
            <p:nvPr/>
          </p:nvGrpSpPr>
          <p:grpSpPr>
            <a:xfrm>
              <a:off x="467544" y="1124744"/>
              <a:ext cx="3384378" cy="1656183"/>
              <a:chOff x="-286736" y="-165932"/>
              <a:chExt cx="3180148" cy="1908212"/>
            </a:xfrm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</p:grpSpPr>
          <p:sp>
            <p:nvSpPr>
              <p:cNvPr id="15" name="Прямоугольник с одним скругленным углом 14">
                <a:hlinkClick r:id="rId5" action="ppaction://hlinksldjump"/>
              </p:cNvPr>
              <p:cNvSpPr/>
              <p:nvPr/>
            </p:nvSpPr>
            <p:spPr>
              <a:xfrm rot="16200000">
                <a:off x="349232" y="-801900"/>
                <a:ext cx="1908212" cy="3180148"/>
              </a:xfrm>
              <a:prstGeom prst="flowChartAlternateProcess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l">
                  <a:rot lat="0" lon="0" rev="0"/>
                </a:lightRig>
              </a:scene3d>
              <a:sp3d>
                <a:bevelT w="190500" h="38100"/>
              </a:sp3d>
            </p:spPr>
            <p:style>
              <a:lnRef idx="0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3">
                <a:schemeClr val="accent3">
                  <a:hueOff val="0"/>
                  <a:satOff val="0"/>
                  <a:lumOff val="0"/>
                  <a:alphaOff val="0"/>
                </a:schemeClr>
              </a:fillRef>
              <a:effectRef idx="2">
                <a:schemeClr val="accent3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16" name="Прямоугольник 15">
                <a:hlinkClick r:id="rId5" action="ppaction://hlinksldjump"/>
              </p:cNvPr>
              <p:cNvSpPr/>
              <p:nvPr/>
            </p:nvSpPr>
            <p:spPr>
              <a:xfrm>
                <a:off x="931192" y="-82966"/>
                <a:ext cx="1962218" cy="1742282"/>
              </a:xfrm>
              <a:prstGeom prst="flowChartAlternateProcess">
                <a:avLst/>
              </a:prstGeom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p3d>
                <a:bevelT w="190500" h="38100"/>
              </a:sp3d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142240" tIns="142240" rIns="142240" bIns="142240" numCol="1" spcCol="1270" anchor="ctr" anchorCtr="0">
                <a:noAutofit/>
              </a:bodyPr>
              <a:lstStyle/>
              <a:p>
                <a:pPr lvl="0" algn="ctr" defTabSz="889000">
                  <a:spcBef>
                    <a:spcPct val="0"/>
                  </a:spcBef>
                </a:pPr>
                <a:r>
                  <a:rPr lang="en-US" sz="2800" kern="1200" dirty="0" smtClean="0">
                    <a:solidFill>
                      <a:srgbClr val="002060"/>
                    </a:solidFill>
                    <a:latin typeface="Arial" pitchFamily="34" charset="0"/>
                    <a:cs typeface="Arial" pitchFamily="34" charset="0"/>
                  </a:rPr>
                  <a:t> Do you</a:t>
                </a:r>
              </a:p>
              <a:p>
                <a:pPr lvl="0" algn="ctr" defTabSz="889000">
                  <a:spcBef>
                    <a:spcPct val="0"/>
                  </a:spcBef>
                </a:pPr>
                <a:r>
                  <a:rPr lang="en-US" sz="2800" dirty="0" smtClean="0">
                    <a:solidFill>
                      <a:srgbClr val="002060"/>
                    </a:solidFill>
                    <a:latin typeface="Arial" pitchFamily="34" charset="0"/>
                    <a:cs typeface="Arial" pitchFamily="34" charset="0"/>
                  </a:rPr>
                  <a:t>know that…?</a:t>
                </a:r>
                <a:endParaRPr lang="ru-RU" sz="2400" kern="1200" dirty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grpSp>
          <p:nvGrpSpPr>
            <p:cNvPr id="32" name="Группа 31"/>
            <p:cNvGrpSpPr/>
            <p:nvPr/>
          </p:nvGrpSpPr>
          <p:grpSpPr>
            <a:xfrm>
              <a:off x="611560" y="1268760"/>
              <a:ext cx="1104900" cy="1428750"/>
              <a:chOff x="611560" y="1268760"/>
              <a:chExt cx="1104900" cy="1428750"/>
            </a:xfrm>
          </p:grpSpPr>
          <p:pic>
            <p:nvPicPr>
              <p:cNvPr id="17" name="Рисунок 16" descr="i (2).jpg">
                <a:hlinkClick r:id="rId5" action="ppaction://hlinksldjump"/>
              </p:cNvPr>
              <p:cNvPicPr>
                <a:picLocks noChangeAspect="1"/>
              </p:cNvPicPr>
              <p:nvPr/>
            </p:nvPicPr>
            <p:blipFill>
              <a:blip r:embed="rId6" cstate="email"/>
              <a:stretch>
                <a:fillRect/>
              </a:stretch>
            </p:blipFill>
            <p:spPr>
              <a:xfrm>
                <a:off x="611560" y="1268760"/>
                <a:ext cx="1104900" cy="1428750"/>
              </a:xfrm>
              <a:prstGeom prst="bracketPair">
                <a:avLst/>
              </a:prstGeom>
            </p:spPr>
          </p:pic>
          <p:pic>
            <p:nvPicPr>
              <p:cNvPr id="28" name="Рисунок 27" descr="0_88ee7_dd28df34_orig.jpg"/>
              <p:cNvPicPr>
                <a:picLocks noChangeAspect="1"/>
              </p:cNvPicPr>
              <p:nvPr/>
            </p:nvPicPr>
            <p:blipFill>
              <a:blip r:embed="rId7" cstate="email">
                <a:clrChange>
                  <a:clrFrom>
                    <a:srgbClr val="FFFEFD"/>
                  </a:clrFrom>
                  <a:clrTo>
                    <a:srgbClr val="FFFEFD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>
              <a:xfrm>
                <a:off x="827584" y="1268760"/>
                <a:ext cx="432000" cy="518400"/>
              </a:xfrm>
              <a:prstGeom prst="rect">
                <a:avLst/>
              </a:prstGeom>
            </p:spPr>
          </p:pic>
        </p:grpSp>
      </p:grpSp>
      <p:pic>
        <p:nvPicPr>
          <p:cNvPr id="29" name="Рисунок 28" descr="кнопка6.jpg"/>
          <p:cNvPicPr>
            <a:picLocks noChangeAspect="1"/>
          </p:cNvPicPr>
          <p:nvPr/>
        </p:nvPicPr>
        <p:blipFill>
          <a:blip r:embed="rId8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-1116632" y="404664"/>
            <a:ext cx="504056" cy="1512168"/>
          </a:xfrm>
          <a:prstGeom prst="rect">
            <a:avLst/>
          </a:prstGeom>
        </p:spPr>
      </p:pic>
      <p:grpSp>
        <p:nvGrpSpPr>
          <p:cNvPr id="37" name="Группа 36"/>
          <p:cNvGrpSpPr/>
          <p:nvPr/>
        </p:nvGrpSpPr>
        <p:grpSpPr>
          <a:xfrm>
            <a:off x="467544" y="4869160"/>
            <a:ext cx="3672408" cy="1584178"/>
            <a:chOff x="-396551" y="6857999"/>
            <a:chExt cx="3672408" cy="1584178"/>
          </a:xfrm>
        </p:grpSpPr>
        <p:grpSp>
          <p:nvGrpSpPr>
            <p:cNvPr id="4" name="Группа 41"/>
            <p:cNvGrpSpPr/>
            <p:nvPr/>
          </p:nvGrpSpPr>
          <p:grpSpPr>
            <a:xfrm>
              <a:off x="-396551" y="6857999"/>
              <a:ext cx="3672408" cy="1584178"/>
              <a:chOff x="3996435" y="5201796"/>
              <a:chExt cx="3671933" cy="2346143"/>
            </a:xfrm>
            <a:solidFill>
              <a:srgbClr val="00B0F0"/>
            </a:solidFill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</p:grpSpPr>
          <p:sp>
            <p:nvSpPr>
              <p:cNvPr id="43" name="Прямоугольник с одним скругленным углом 42">
                <a:hlinkClick r:id="rId9" action="ppaction://hlinksldjump"/>
              </p:cNvPr>
              <p:cNvSpPr/>
              <p:nvPr/>
            </p:nvSpPr>
            <p:spPr>
              <a:xfrm>
                <a:off x="3996435" y="5201796"/>
                <a:ext cx="3527935" cy="2346140"/>
              </a:xfrm>
              <a:prstGeom prst="flowChartAlternateProcess">
                <a:avLst/>
              </a:prstGeom>
              <a:solidFill>
                <a:srgbClr val="FFCDFF"/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l">
                  <a:rot lat="0" lon="0" rev="0"/>
                </a:lightRig>
              </a:scene3d>
              <a:sp3d>
                <a:bevelT w="190500" h="38100"/>
              </a:sp3d>
            </p:spPr>
            <p:style>
              <a:lnRef idx="0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3">
                <a:schemeClr val="accent3">
                  <a:hueOff val="5865114"/>
                  <a:satOff val="-13363"/>
                  <a:lumOff val="5360"/>
                  <a:alphaOff val="0"/>
                </a:schemeClr>
              </a:fillRef>
              <a:effectRef idx="2">
                <a:schemeClr val="accent3">
                  <a:hueOff val="5865114"/>
                  <a:satOff val="-13363"/>
                  <a:lumOff val="536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44" name="Прямоугольник 43">
                <a:hlinkClick r:id="rId9" action="ppaction://hlinksldjump"/>
              </p:cNvPr>
              <p:cNvSpPr/>
              <p:nvPr/>
            </p:nvSpPr>
            <p:spPr>
              <a:xfrm>
                <a:off x="5220412" y="5308440"/>
                <a:ext cx="2447956" cy="2239499"/>
              </a:xfrm>
              <a:prstGeom prst="rect">
                <a:avLst/>
              </a:prstGeom>
              <a:noFill/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p3d>
                <a:bevelT w="190500" h="38100"/>
              </a:sp3d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142240" tIns="142240" rIns="142240" bIns="142240" numCol="1" spcCol="1270" anchor="ctr" anchorCtr="0">
                <a:noAutofit/>
              </a:bodyPr>
              <a:lstStyle/>
              <a:p>
                <a:pPr lvl="0" algn="ctr" defTabSz="889000">
                  <a:spcBef>
                    <a:spcPct val="0"/>
                  </a:spcBef>
                </a:pPr>
                <a:r>
                  <a:rPr lang="en-US" sz="2800" kern="1200" dirty="0" smtClean="0">
                    <a:solidFill>
                      <a:srgbClr val="002060"/>
                    </a:solidFill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lang="en-US" sz="2800" dirty="0" smtClean="0">
                    <a:solidFill>
                      <a:srgbClr val="002060"/>
                    </a:solidFill>
                    <a:latin typeface="Arial" pitchFamily="34" charset="0"/>
                    <a:cs typeface="Arial" pitchFamily="34" charset="0"/>
                  </a:rPr>
                  <a:t>Let’s meet</a:t>
                </a:r>
                <a:endParaRPr lang="en-US" sz="2800" kern="1200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endParaRPr>
              </a:p>
              <a:p>
                <a:pPr lvl="0" algn="ctr" defTabSz="889000">
                  <a:spcBef>
                    <a:spcPct val="0"/>
                  </a:spcBef>
                </a:pPr>
                <a:r>
                  <a:rPr lang="en-US" sz="2800" dirty="0" smtClean="0">
                    <a:solidFill>
                      <a:srgbClr val="002060"/>
                    </a:solidFill>
                    <a:latin typeface="Arial" pitchFamily="34" charset="0"/>
                    <a:cs typeface="Arial" pitchFamily="34" charset="0"/>
                  </a:rPr>
                  <a:t>Winnie the Pooh</a:t>
                </a:r>
                <a:endParaRPr lang="ru-RU" sz="2800" kern="1200" dirty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</p:grpSp>
        <p:pic>
          <p:nvPicPr>
            <p:cNvPr id="27" name="Рисунок 26" descr="b_05-475_1.jpg">
              <a:hlinkClick r:id="rId9" action="ppaction://hlinksldjump"/>
            </p:cNvPr>
            <p:cNvPicPr>
              <a:picLocks noChangeAspect="1"/>
            </p:cNvPicPr>
            <p:nvPr/>
          </p:nvPicPr>
          <p:blipFill>
            <a:blip r:embed="rId10" cstate="email"/>
            <a:srcRect/>
            <a:stretch>
              <a:fillRect/>
            </a:stretch>
          </p:blipFill>
          <p:spPr>
            <a:xfrm>
              <a:off x="-324544" y="7002016"/>
              <a:ext cx="1224136" cy="1183331"/>
            </a:xfrm>
            <a:prstGeom prst="roundRect">
              <a:avLst/>
            </a:prstGeom>
            <a:noFill/>
            <a:ln>
              <a:noFill/>
            </a:ln>
          </p:spPr>
        </p:pic>
      </p:grpSp>
      <p:grpSp>
        <p:nvGrpSpPr>
          <p:cNvPr id="36" name="Группа 35"/>
          <p:cNvGrpSpPr/>
          <p:nvPr/>
        </p:nvGrpSpPr>
        <p:grpSpPr>
          <a:xfrm>
            <a:off x="5148064" y="4869160"/>
            <a:ext cx="3384376" cy="1593392"/>
            <a:chOff x="4860032" y="4869160"/>
            <a:chExt cx="3384376" cy="1593392"/>
          </a:xfrm>
        </p:grpSpPr>
        <p:sp>
          <p:nvSpPr>
            <p:cNvPr id="38" name="Блок-схема: альтернативный процесс 37">
              <a:hlinkClick r:id="rId11" action="ppaction://hlinksldjump"/>
            </p:cNvPr>
            <p:cNvSpPr/>
            <p:nvPr/>
          </p:nvSpPr>
          <p:spPr>
            <a:xfrm>
              <a:off x="4860032" y="4869160"/>
              <a:ext cx="3384376" cy="1593392"/>
            </a:xfrm>
            <a:prstGeom prst="flowChartAlternateProcess">
              <a:avLst/>
            </a:prstGeom>
            <a:solidFill>
              <a:srgbClr val="65D7FF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42240" tIns="142240" rIns="142240" bIns="142240" numCol="1" spcCol="1270" anchor="ctr" anchorCtr="0">
              <a:noAutofit/>
            </a:bodyPr>
            <a:lstStyle/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2000" kern="1200" dirty="0" smtClean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          </a:t>
              </a:r>
              <a:endParaRPr lang="ru-RU" sz="2000" kern="1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pic>
          <p:nvPicPr>
            <p:cNvPr id="24" name="Рисунок 23" descr="image006.gif">
              <a:hlinkClick r:id="rId11" action="ppaction://hlinksldjump"/>
            </p:cNvPr>
            <p:cNvPicPr>
              <a:picLocks noChangeAspect="1"/>
            </p:cNvPicPr>
            <p:nvPr/>
          </p:nvPicPr>
          <p:blipFill>
            <a:blip r:embed="rId12" cstate="email"/>
            <a:stretch>
              <a:fillRect/>
            </a:stretch>
          </p:blipFill>
          <p:spPr>
            <a:xfrm>
              <a:off x="5004047" y="5015058"/>
              <a:ext cx="1082088" cy="1294261"/>
            </a:xfrm>
            <a:prstGeom prst="roundRect">
              <a:avLst/>
            </a:prstGeom>
            <a:noFill/>
            <a:ln>
              <a:noFill/>
            </a:ln>
          </p:spPr>
        </p:pic>
        <p:sp>
          <p:nvSpPr>
            <p:cNvPr id="35" name="Прямоугольник 34">
              <a:hlinkClick r:id="rId11" action="ppaction://hlinksldjump"/>
            </p:cNvPr>
            <p:cNvSpPr/>
            <p:nvPr/>
          </p:nvSpPr>
          <p:spPr>
            <a:xfrm>
              <a:off x="6156176" y="5301208"/>
              <a:ext cx="2088232" cy="101874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800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 It’s</a:t>
              </a:r>
            </a:p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800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interesting</a:t>
              </a:r>
              <a:r>
                <a:rPr lang="ru-RU" sz="2800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!</a:t>
              </a:r>
              <a:endParaRPr lang="ru-RU" sz="28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pic>
        <p:nvPicPr>
          <p:cNvPr id="39" name="Рисунок 38" descr="кнопка6.jpg"/>
          <p:cNvPicPr>
            <a:picLocks noChangeAspect="1"/>
          </p:cNvPicPr>
          <p:nvPr/>
        </p:nvPicPr>
        <p:blipFill>
          <a:blip r:embed="rId8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flipH="1">
            <a:off x="6300192" y="476672"/>
            <a:ext cx="504056" cy="1512168"/>
          </a:xfrm>
          <a:prstGeom prst="rect">
            <a:avLst/>
          </a:prstGeom>
        </p:spPr>
      </p:pic>
      <p:sp>
        <p:nvSpPr>
          <p:cNvPr id="30" name="Скругленный прямоугольник 29">
            <a:hlinkClick r:id="rId13" action="ppaction://hlinksldjump"/>
          </p:cNvPr>
          <p:cNvSpPr/>
          <p:nvPr/>
        </p:nvSpPr>
        <p:spPr>
          <a:xfrm>
            <a:off x="3626070" y="3846787"/>
            <a:ext cx="1734206" cy="882868"/>
          </a:xfrm>
          <a:prstGeom prst="roundRect">
            <a:avLst/>
          </a:prstGeom>
          <a:ln>
            <a:solidFill>
              <a:srgbClr val="00B05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Epilogue</a:t>
            </a:r>
            <a:endParaRPr lang="ru-RU" sz="28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2828042" y="268014"/>
            <a:ext cx="3384376" cy="551018"/>
          </a:xfrm>
          <a:prstGeom prst="rect">
            <a:avLst/>
          </a:prstGeom>
          <a:noFill/>
        </p:spPr>
        <p:txBody>
          <a:bodyPr wrap="square" rtlCol="0">
            <a:prstTxWarp prst="textWave2">
              <a:avLst>
                <a:gd name="adj1" fmla="val 20000"/>
                <a:gd name="adj2" fmla="val 215"/>
              </a:avLst>
            </a:prstTxWarp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en-US" sz="2400" b="1" spc="150" dirty="0" smtClean="0">
                <a:ln w="11430"/>
                <a:solidFill>
                  <a:srgbClr val="C000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OUR ROUTE</a:t>
            </a:r>
            <a:endParaRPr lang="ru-RU" sz="2400" b="1" spc="150" dirty="0">
              <a:ln w="11430"/>
              <a:solidFill>
                <a:srgbClr val="C00000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  <p:custDataLst>
      <p:tags r:id="rId1"/>
    </p:custData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4.44444E-6 0.03307 C 0.0092 0.0252 0.01875 0.01734 0.02812 0.01225 C 0.03489 0.00416 0.04166 3.57077E-6 0.04895 -0.00509 C 0.0585 -0.02036 0.07309 -0.02683 0.08437 -0.03284 C 0.13055 -0.03192 0.17691 -0.03192 0.22343 -0.02961 C 0.23142 -0.02914 0.24166 -0.01619 0.24878 -0.00879 C 0.25711 -0.00047 0.26649 0.0037 0.27534 0.00855 C 0.27934 0.01457 0.28437 0.0215 0.28888 0.02613 C 0.29149 0.0289 0.29461 0.03075 0.29757 0.03307 C 0.29913 0.03399 0.30208 0.03631 0.30208 0.03677 C 0.30347 0.03862 0.30468 0.04139 0.30625 0.04324 C 0.30763 0.04509 0.31093 0.04717 0.31093 0.04764 " pathEditMode="relative" rAng="0" ptsTypes="fffffffffffA">
                                      <p:cBhvr>
                                        <p:cTn id="6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500" y="-26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3000"/>
                            </p:stCondLst>
                            <p:childTnLst>
                              <p:par>
                                <p:cTn id="8" presetID="0" presetClass="path" presetSubtype="0" accel="50000" decel="5000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0.31093 0.04764 C 0.34548 0.05157 0.3927 0.04741 0.43316 0.04857 C 0.50763 0.04834 0.58194 0.04857 0.65625 0.04834 C 0.67691 0.04811 0.6967 0.04672 0.71701 0.04625 C 0.7276 0.0451 0.73941 0.04464 0.75173 0.0444 C 0.76145 0.04394 0.76579 0.04394 0.77743 0.04371 C 0.78333 0.04302 0.78888 0.04279 0.79548 0.04279 C 0.80295 0.04209 0.81406 0.0414 0.82274 0.0414 " pathEditMode="relative" rAng="0" ptsTypes="fffffffA">
                                      <p:cBhvr>
                                        <p:cTn id="9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600" y="-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6000"/>
                            </p:stCondLst>
                            <p:childTnLst>
                              <p:par>
                                <p:cTn id="11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8000"/>
                            </p:stCondLst>
                            <p:childTnLst>
                              <p:par>
                                <p:cTn id="18" presetID="0" presetClass="path" presetSubtype="0" accel="50000" decel="5000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3.05556E-6 0.11402 C 0.00573 0.11887 0.00382 0.12234 0.00886 0.12905 C 0.01059 0.13391 0.01337 0.13784 0.01511 0.1427 C 0.01875 0.15356 0.01893 0.16605 0.02396 0.17623 C 0.025 0.18548 0.02743 0.19149 0.029 0.20005 C 0.02952 0.20329 0.02934 0.20699 0.03039 0.20999 C 0.03108 0.21208 0.03299 0.21346 0.0342 0.21508 C 0.03611 0.22318 0.03854 0.23081 0.04045 0.23867 C 0.04167 0.25047 0.04289 0.26041 0.04688 0.27082 C 0.04896 0.28816 0.05417 0.30389 0.05695 0.32123 C 0.06129 0.38159 0.05973 0.389 0.05816 0.48312 C 0.05799 0.48937 0.05573 0.50232 0.05191 0.50671 C 0.04966 0.50949 0.04427 0.51365 0.04427 0.51365 " pathEditMode="relative" ptsTypes="ffffffffffffA">
                                      <p:cBhvr>
                                        <p:cTn id="19" dur="2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1000"/>
                            </p:stCondLst>
                            <p:childTnLst>
                              <p:par>
                                <p:cTn id="21" presetID="0" presetClass="path" presetSubtype="0" accel="50000" decel="5000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0.04427 0.51388 C 0.04011 0.51203 0.03698 0.50902 0.03282 0.50717 C 0.0316 0.50602 0.03004 0.50555 0.02917 0.50393 C 0.0283 0.50255 0.029 0.49977 0.02778 0.49885 C 0.02552 0.49723 0.02275 0.49769 0.02032 0.497 C 0.00747 0.4889 -0.00885 0.48821 -0.02274 0.4852 C -0.03368 0.48289 -0.04757 0.47803 -0.05816 0.47341 C -0.06371 0.47086 -0.06996 0.46508 -0.07604 0.46508 C -0.16163 0.46392 -0.24739 0.46392 -0.33298 0.46346 C -0.34114 0.46046 -0.34548 0.45791 -0.35451 0.45652 C -0.36909 0.45028 -0.38194 0.44658 -0.39757 0.44473 C -0.41493 0.4371 -0.43507 0.44404 -0.45312 0.44658 C -0.45781 0.44866 -0.45573 0.4475 -0.45954 0.44982 " pathEditMode="relative" ptsTypes="ffffffffffffA">
                                      <p:cBhvr>
                                        <p:cTn id="22" dur="2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4000"/>
                            </p:stCondLst>
                            <p:childTnLst>
                              <p:par>
                                <p:cTn id="24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2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Группа 19"/>
          <p:cNvGrpSpPr/>
          <p:nvPr/>
        </p:nvGrpSpPr>
        <p:grpSpPr>
          <a:xfrm>
            <a:off x="505036" y="2213110"/>
            <a:ext cx="7708797" cy="2992574"/>
            <a:chOff x="505036" y="2213110"/>
            <a:chExt cx="7708797" cy="2992574"/>
          </a:xfrm>
        </p:grpSpPr>
        <p:sp>
          <p:nvSpPr>
            <p:cNvPr id="17" name="Прямоугольник 16"/>
            <p:cNvSpPr/>
            <p:nvPr/>
          </p:nvSpPr>
          <p:spPr>
            <a:xfrm>
              <a:off x="3168868" y="2443655"/>
              <a:ext cx="5044965" cy="224676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dirty="0" smtClean="0"/>
                <a:t> </a:t>
              </a:r>
              <a:r>
                <a:rPr lang="en-US" sz="2800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The United Kingdom of Great Britain and Northern  Ireland is the official name of the state which is situated in the British Isles</a:t>
              </a:r>
              <a:endParaRPr lang="ru-RU" sz="28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3" name="Рисунок 2" descr="карта.jpg">
              <a:hlinkClick r:id="rId3" action="ppaction://hlinksldjump"/>
            </p:cNvPr>
            <p:cNvPicPr>
              <a:picLocks noChangeAspect="1"/>
            </p:cNvPicPr>
            <p:nvPr/>
          </p:nvPicPr>
          <p:blipFill>
            <a:blip r:embed="rId4" cstate="email"/>
            <a:stretch>
              <a:fillRect/>
            </a:stretch>
          </p:blipFill>
          <p:spPr>
            <a:xfrm>
              <a:off x="505036" y="2213110"/>
              <a:ext cx="2568789" cy="2992574"/>
            </a:xfrm>
            <a:prstGeom prst="rect">
              <a:avLst/>
            </a:prstGeom>
          </p:spPr>
        </p:pic>
      </p:grpSp>
      <p:grpSp>
        <p:nvGrpSpPr>
          <p:cNvPr id="7" name="Группа 16"/>
          <p:cNvGrpSpPr/>
          <p:nvPr/>
        </p:nvGrpSpPr>
        <p:grpSpPr>
          <a:xfrm>
            <a:off x="1076117" y="1715827"/>
            <a:ext cx="6334491" cy="4383058"/>
            <a:chOff x="10410123" y="-671114"/>
            <a:chExt cx="6334491" cy="4383058"/>
          </a:xfrm>
        </p:grpSpPr>
        <p:pic>
          <p:nvPicPr>
            <p:cNvPr id="5" name="Рисунок 4" descr="official_diamond_jubilee_portrait_of_queen_elizabeth_ii_photogеё высочество.jpg">
              <a:hlinkClick r:id="rId5" action="ppaction://hlinksldjump"/>
            </p:cNvPr>
            <p:cNvPicPr>
              <a:picLocks noChangeAspect="1"/>
            </p:cNvPicPr>
            <p:nvPr/>
          </p:nvPicPr>
          <p:blipFill>
            <a:blip r:embed="rId6" cstate="email"/>
            <a:stretch>
              <a:fillRect/>
            </a:stretch>
          </p:blipFill>
          <p:spPr>
            <a:xfrm>
              <a:off x="11399163" y="-671114"/>
              <a:ext cx="4515885" cy="2826070"/>
            </a:xfrm>
            <a:prstGeom prst="rect">
              <a:avLst/>
            </a:prstGeom>
          </p:spPr>
        </p:pic>
        <p:sp>
          <p:nvSpPr>
            <p:cNvPr id="11" name="TextBox 10"/>
            <p:cNvSpPr txBox="1"/>
            <p:nvPr/>
          </p:nvSpPr>
          <p:spPr>
            <a:xfrm>
              <a:off x="10410123" y="2326949"/>
              <a:ext cx="6334491" cy="13849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 </a:t>
              </a:r>
            </a:p>
            <a:p>
              <a:pPr algn="ctr"/>
              <a:r>
                <a:rPr lang="en-US" sz="2800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The Head of State is the queen Elizabeth the Second</a:t>
              </a:r>
              <a:endParaRPr lang="ru-RU" sz="28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13" name="Пятиугольник 12">
            <a:hlinkClick r:id="rId7" action="ppaction://hlinksldjump"/>
          </p:cNvPr>
          <p:cNvSpPr/>
          <p:nvPr/>
        </p:nvSpPr>
        <p:spPr>
          <a:xfrm>
            <a:off x="7492670" y="6207188"/>
            <a:ext cx="1338448" cy="412624"/>
          </a:xfrm>
          <a:prstGeom prst="homePlate">
            <a:avLst/>
          </a:prstGeom>
          <a:solidFill>
            <a:srgbClr val="00206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Arial" pitchFamily="34" charset="0"/>
                <a:cs typeface="Arial" pitchFamily="34" charset="0"/>
              </a:rPr>
              <a:t>маршрут</a:t>
            </a:r>
            <a:endParaRPr lang="ru-RU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907704" y="394138"/>
            <a:ext cx="5616624" cy="544199"/>
          </a:xfrm>
          <a:prstGeom prst="rect">
            <a:avLst/>
          </a:prstGeom>
          <a:noFill/>
        </p:spPr>
        <p:txBody>
          <a:bodyPr wrap="square" rtlCol="0">
            <a:prstTxWarp prst="textWave2">
              <a:avLst>
                <a:gd name="adj1" fmla="val 20000"/>
                <a:gd name="adj2" fmla="val 215"/>
              </a:avLst>
            </a:prstTxWarp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en-US" sz="2400" b="1" spc="150" dirty="0" smtClean="0">
                <a:ln w="11430"/>
                <a:solidFill>
                  <a:srgbClr val="C000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Do You Know That</a:t>
            </a:r>
            <a:r>
              <a:rPr lang="ru-RU" sz="2400" b="1" spc="150" dirty="0" smtClean="0">
                <a:ln w="11430"/>
                <a:solidFill>
                  <a:srgbClr val="C000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…</a:t>
            </a:r>
            <a:r>
              <a:rPr lang="en-US" sz="2400" b="1" spc="150" dirty="0" smtClean="0">
                <a:ln w="11430"/>
                <a:solidFill>
                  <a:srgbClr val="C000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?</a:t>
            </a:r>
            <a:endParaRPr lang="ru-RU" sz="2400" b="1" spc="150" dirty="0">
              <a:ln w="11430"/>
              <a:solidFill>
                <a:srgbClr val="C00000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10" name="Группа 17"/>
          <p:cNvGrpSpPr/>
          <p:nvPr/>
        </p:nvGrpSpPr>
        <p:grpSpPr>
          <a:xfrm>
            <a:off x="277381" y="1698282"/>
            <a:ext cx="8866619" cy="3542635"/>
            <a:chOff x="9419999" y="1757657"/>
            <a:chExt cx="8866619" cy="3542635"/>
          </a:xfrm>
        </p:grpSpPr>
        <p:pic>
          <p:nvPicPr>
            <p:cNvPr id="6" name="Рисунок 5" descr="биг бен.jpg">
              <a:hlinkClick r:id="rId8" action="ppaction://hlinksldjump"/>
            </p:cNvPr>
            <p:cNvPicPr>
              <a:picLocks noChangeAspect="1"/>
            </p:cNvPicPr>
            <p:nvPr/>
          </p:nvPicPr>
          <p:blipFill>
            <a:blip r:embed="rId9" cstate="email"/>
            <a:stretch>
              <a:fillRect/>
            </a:stretch>
          </p:blipFill>
          <p:spPr>
            <a:xfrm>
              <a:off x="9419999" y="1757657"/>
              <a:ext cx="4723513" cy="3542635"/>
            </a:xfrm>
            <a:prstGeom prst="rect">
              <a:avLst/>
            </a:prstGeom>
          </p:spPr>
        </p:pic>
        <p:sp>
          <p:nvSpPr>
            <p:cNvPr id="12" name="TextBox 11"/>
            <p:cNvSpPr txBox="1"/>
            <p:nvPr/>
          </p:nvSpPr>
          <p:spPr>
            <a:xfrm>
              <a:off x="14110154" y="2548400"/>
              <a:ext cx="4176464" cy="22467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 London is the capital</a:t>
              </a:r>
            </a:p>
            <a:p>
              <a:pPr algn="ctr"/>
              <a:r>
                <a:rPr lang="en-US" sz="2800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 of the UK.</a:t>
              </a:r>
              <a:r>
                <a:rPr lang="ru-RU" sz="2800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800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 </a:t>
              </a:r>
              <a:endPara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endParaRPr>
            </a:p>
            <a:p>
              <a:pPr algn="ctr"/>
              <a:r>
                <a:rPr lang="en-US" sz="2800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 This city is important</a:t>
              </a:r>
            </a:p>
            <a:p>
              <a:pPr algn="ctr"/>
              <a:r>
                <a:rPr lang="en-US" sz="2800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not only in the UK but in the whole world</a:t>
              </a:r>
              <a:endParaRPr lang="ru-RU" sz="28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19" name="Группа 18"/>
          <p:cNvGrpSpPr/>
          <p:nvPr/>
        </p:nvGrpSpPr>
        <p:grpSpPr>
          <a:xfrm>
            <a:off x="231687" y="1608083"/>
            <a:ext cx="8155567" cy="3539430"/>
            <a:chOff x="231687" y="1608083"/>
            <a:chExt cx="8155567" cy="3539430"/>
          </a:xfrm>
        </p:grpSpPr>
        <p:sp>
          <p:nvSpPr>
            <p:cNvPr id="18" name="Прямоугольник 17"/>
            <p:cNvSpPr/>
            <p:nvPr/>
          </p:nvSpPr>
          <p:spPr>
            <a:xfrm>
              <a:off x="4855779" y="1608083"/>
              <a:ext cx="3531475" cy="35394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2800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The flag of the UK is known as the Union Jack. It is made up of three crosses: the cross of  St. George,  the cross of St. Andrew, the cross of St. Patrick  </a:t>
              </a:r>
              <a:endParaRPr lang="ru-RU" sz="28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4" name="Рисунок 3" descr="iфдагjpg.jpg"/>
            <p:cNvPicPr>
              <a:picLocks noChangeAspect="1"/>
            </p:cNvPicPr>
            <p:nvPr/>
          </p:nvPicPr>
          <p:blipFill>
            <a:blip r:embed="rId10" cstate="email">
              <a:lum contrast="10000"/>
            </a:blip>
            <a:stretch>
              <a:fillRect/>
            </a:stretch>
          </p:blipFill>
          <p:spPr>
            <a:xfrm>
              <a:off x="231687" y="1749672"/>
              <a:ext cx="4519243" cy="3342590"/>
            </a:xfrm>
            <a:prstGeom prst="rect">
              <a:avLst/>
            </a:prstGeom>
          </p:spPr>
        </p:pic>
      </p:grpSp>
    </p:spTree>
  </p:cSld>
  <p:clrMapOvr>
    <a:masterClrMapping/>
  </p:clrMapOvr>
  <p:transition spd="slow" advTm="8860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900855" y="1"/>
            <a:ext cx="4162096" cy="1166648"/>
          </a:xfrm>
          <a:prstGeom prst="rect">
            <a:avLst/>
          </a:prstGeom>
          <a:noFill/>
        </p:spPr>
        <p:txBody>
          <a:bodyPr wrap="square" rtlCol="0">
            <a:prstTxWarp prst="textWave2">
              <a:avLst>
                <a:gd name="adj1" fmla="val 20000"/>
                <a:gd name="adj2" fmla="val 215"/>
              </a:avLst>
            </a:prstTxWarp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en-US" sz="2400" b="1" spc="150" dirty="0" smtClean="0">
                <a:ln w="11430"/>
                <a:solidFill>
                  <a:srgbClr val="C000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Map of the UK</a:t>
            </a:r>
          </a:p>
          <a:p>
            <a:pPr algn="ctr"/>
            <a:r>
              <a:rPr lang="en-US" sz="2400" b="1" spc="150" dirty="0" smtClean="0">
                <a:ln w="11430"/>
                <a:solidFill>
                  <a:srgbClr val="C000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b="1" spc="150" dirty="0">
              <a:ln w="11430"/>
              <a:solidFill>
                <a:srgbClr val="C00000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map4.pn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3032760" y="1249680"/>
            <a:ext cx="4023360" cy="5425440"/>
          </a:xfrm>
          <a:prstGeom prst="rect">
            <a:avLst/>
          </a:prstGeom>
        </p:spPr>
      </p:pic>
      <p:sp>
        <p:nvSpPr>
          <p:cNvPr id="7" name="Стрелка вправо 6"/>
          <p:cNvSpPr/>
          <p:nvPr/>
        </p:nvSpPr>
        <p:spPr>
          <a:xfrm rot="8862183">
            <a:off x="6370321" y="4069080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5623560" y="4922520"/>
            <a:ext cx="16569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England</a:t>
            </a:r>
            <a:endParaRPr lang="ru-RU" sz="2400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Стрелка вправо 8"/>
          <p:cNvSpPr/>
          <p:nvPr/>
        </p:nvSpPr>
        <p:spPr>
          <a:xfrm rot="20302836">
            <a:off x="3672839" y="5394959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TextBox 9"/>
          <p:cNvSpPr txBox="1"/>
          <p:nvPr/>
        </p:nvSpPr>
        <p:spPr>
          <a:xfrm rot="19155943">
            <a:off x="4785654" y="4879263"/>
            <a:ext cx="10916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Wales</a:t>
            </a:r>
            <a:endParaRPr lang="ru-RU" sz="2400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Стрелка вниз 10"/>
          <p:cNvSpPr/>
          <p:nvPr/>
        </p:nvSpPr>
        <p:spPr>
          <a:xfrm rot="20492902">
            <a:off x="4267199" y="1478281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4709159" y="3032760"/>
            <a:ext cx="201573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Scotland</a:t>
            </a:r>
            <a:endParaRPr lang="ru-RU" sz="2400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Стрелка вправо 12"/>
          <p:cNvSpPr/>
          <p:nvPr/>
        </p:nvSpPr>
        <p:spPr>
          <a:xfrm rot="1195101">
            <a:off x="3078479" y="3444240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3333509" y="4008120"/>
            <a:ext cx="17718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N. Ireland</a:t>
            </a:r>
            <a:endParaRPr lang="ru-RU" sz="2400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7" name="Рисунок 16" descr="кноп1.jp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email">
            <a:clrChange>
              <a:clrFrom>
                <a:srgbClr val="F9FFFF"/>
              </a:clrFrom>
              <a:clrTo>
                <a:srgbClr val="F9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322197" y="5965057"/>
            <a:ext cx="660174" cy="660174"/>
          </a:xfrm>
          <a:prstGeom prst="rect">
            <a:avLst/>
          </a:prstGeom>
        </p:spPr>
      </p:pic>
    </p:spTree>
  </p:cSld>
  <p:clrMapOvr>
    <a:masterClrMapping/>
  </p:clrMapOvr>
  <p:transition spd="slow" advTm="8860">
    <p:strips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27" presetClass="emph" presetSubtype="0" repeatCount="3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8" dur="1000" autoRev="1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9" dur="1000" autoRev="1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0" dur="1000" autoRev="1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1" dur="1000" autoRev="1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000"/>
                            </p:stCondLst>
                            <p:childTnLst>
                              <p:par>
                                <p:cTn id="13" presetID="1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60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7000"/>
                            </p:stCondLst>
                            <p:childTnLst>
                              <p:par>
                                <p:cTn id="2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7" presetClass="emph" presetSubtype="0" repeatCount="3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24" dur="1000" autoRev="1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25" dur="1000" autoRev="1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26" dur="1000" autoRev="1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7" dur="1000" autoRev="1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3000"/>
                            </p:stCondLst>
                            <p:childTnLst>
                              <p:par>
                                <p:cTn id="29" presetID="1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3000"/>
                            </p:stCondLst>
                            <p:childTnLst>
                              <p:par>
                                <p:cTn id="3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4000"/>
                            </p:stCondLst>
                            <p:childTnLst>
                              <p:par>
                                <p:cTn id="3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7" presetClass="emph" presetSubtype="0" repeatCount="3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40" dur="1000" autoRev="1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41" dur="1000" autoRev="1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42" dur="1000" autoRev="1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3" dur="1000" autoRev="1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0000"/>
                            </p:stCondLst>
                            <p:childTnLst>
                              <p:par>
                                <p:cTn id="45" presetID="1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20000"/>
                            </p:stCondLst>
                            <p:childTnLst>
                              <p:par>
                                <p:cTn id="4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21000"/>
                            </p:stCondLst>
                            <p:childTnLst>
                              <p:par>
                                <p:cTn id="5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7" presetClass="emph" presetSubtype="0" repeatCount="3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56" dur="1000" autoRev="1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57" dur="1000" autoRev="1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58" dur="1000" autoRev="1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9" dur="1000" autoRev="1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27000"/>
                            </p:stCondLst>
                            <p:childTnLst>
                              <p:par>
                                <p:cTn id="61" presetID="1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27000"/>
                            </p:stCondLst>
                            <p:childTnLst>
                              <p:par>
                                <p:cTn id="6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28000"/>
                            </p:stCondLst>
                            <p:childTnLst>
                              <p:par>
                                <p:cTn id="6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7" grpId="0" animBg="1"/>
      <p:bldP spid="7" grpId="1" animBg="1"/>
      <p:bldP spid="7" grpId="2" animBg="1"/>
      <p:bldP spid="8" grpId="0"/>
      <p:bldP spid="9" grpId="0" animBg="1"/>
      <p:bldP spid="9" grpId="1" animBg="1"/>
      <p:bldP spid="9" grpId="2" animBg="1"/>
      <p:bldP spid="10" grpId="0"/>
      <p:bldP spid="11" grpId="0" animBg="1"/>
      <p:bldP spid="11" grpId="1" animBg="1"/>
      <p:bldP spid="11" grpId="2" animBg="1"/>
      <p:bldP spid="12" grpId="0"/>
      <p:bldP spid="13" grpId="0" animBg="1"/>
      <p:bldP spid="13" grpId="1" animBg="1"/>
      <p:bldP spid="13" grpId="2" animBg="1"/>
      <p:bldP spid="1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9242_111263_1356510138.jpg"/>
          <p:cNvPicPr>
            <a:picLocks noChangeAspect="1"/>
          </p:cNvPicPr>
          <p:nvPr/>
        </p:nvPicPr>
        <p:blipFill>
          <a:blip r:embed="rId3" cstate="email">
            <a:lum contrast="10000"/>
          </a:blip>
          <a:stretch>
            <a:fillRect/>
          </a:stretch>
        </p:blipFill>
        <p:spPr>
          <a:xfrm>
            <a:off x="7308304" y="1124744"/>
            <a:ext cx="1498919" cy="2124000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sp>
        <p:nvSpPr>
          <p:cNvPr id="5" name="Скругленный прямоугольник 4"/>
          <p:cNvSpPr/>
          <p:nvPr/>
        </p:nvSpPr>
        <p:spPr>
          <a:xfrm>
            <a:off x="2339752" y="1052736"/>
            <a:ext cx="4320480" cy="3528392"/>
          </a:xfrm>
          <a:prstGeom prst="roundRect">
            <a:avLst/>
          </a:prstGeom>
          <a:solidFill>
            <a:srgbClr val="FFCDFF"/>
          </a:solidFill>
          <a:ln>
            <a:solidFill>
              <a:srgbClr val="0070C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Рисунок 6" descr="monarchy-in-british-columbia.jpg"/>
          <p:cNvPicPr>
            <a:picLocks noChangeAspect="1"/>
          </p:cNvPicPr>
          <p:nvPr/>
        </p:nvPicPr>
        <p:blipFill>
          <a:blip r:embed="rId4" cstate="email">
            <a:lum contrast="10000"/>
          </a:blip>
          <a:stretch>
            <a:fillRect/>
          </a:stretch>
        </p:blipFill>
        <p:spPr>
          <a:xfrm>
            <a:off x="7596336" y="3789040"/>
            <a:ext cx="1170000" cy="1620000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8" name="Рисунок 7" descr="56bb8_530393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3188082" y="1149455"/>
            <a:ext cx="2412000" cy="3312368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9" name="Рисунок 8" descr="Artres_D2_14_18.jpg"/>
          <p:cNvPicPr>
            <a:picLocks noChangeAspect="1"/>
          </p:cNvPicPr>
          <p:nvPr/>
        </p:nvPicPr>
        <p:blipFill>
          <a:blip r:embed="rId6" cstate="email">
            <a:lum contrast="10000"/>
          </a:blip>
          <a:stretch>
            <a:fillRect/>
          </a:stretch>
        </p:blipFill>
        <p:spPr>
          <a:xfrm>
            <a:off x="395536" y="1124743"/>
            <a:ext cx="1557600" cy="2124000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10" name="Рисунок 9" descr="12675.jpeg"/>
          <p:cNvPicPr>
            <a:picLocks noChangeAspect="1"/>
          </p:cNvPicPr>
          <p:nvPr/>
        </p:nvPicPr>
        <p:blipFill>
          <a:blip r:embed="rId7" cstate="email"/>
          <a:stretch>
            <a:fillRect/>
          </a:stretch>
        </p:blipFill>
        <p:spPr>
          <a:xfrm>
            <a:off x="3347864" y="1124744"/>
            <a:ext cx="2196000" cy="3389160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12" name="Рисунок 11" descr="elizaveta_ii_s_korolevskoy_semey.jpg"/>
          <p:cNvPicPr>
            <a:picLocks noChangeAspect="1"/>
          </p:cNvPicPr>
          <p:nvPr/>
        </p:nvPicPr>
        <p:blipFill>
          <a:blip r:embed="rId8" cstate="email"/>
          <a:stretch>
            <a:fillRect/>
          </a:stretch>
        </p:blipFill>
        <p:spPr>
          <a:xfrm>
            <a:off x="2412124" y="1166648"/>
            <a:ext cx="4162097" cy="3342290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13" name="Рисунок 12" descr="7845643.jpg"/>
          <p:cNvPicPr>
            <a:picLocks noChangeAspect="1"/>
          </p:cNvPicPr>
          <p:nvPr/>
        </p:nvPicPr>
        <p:blipFill>
          <a:blip r:embed="rId9" cstate="email"/>
          <a:stretch>
            <a:fillRect/>
          </a:stretch>
        </p:blipFill>
        <p:spPr>
          <a:xfrm>
            <a:off x="2427890" y="1135117"/>
            <a:ext cx="4162096" cy="3389586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14" name="Рисунок 13" descr="Officialweddingmain (1).gif"/>
          <p:cNvPicPr>
            <a:picLocks noChangeAspect="1"/>
          </p:cNvPicPr>
          <p:nvPr/>
        </p:nvPicPr>
        <p:blipFill>
          <a:blip r:embed="rId10" cstate="email">
            <a:lum contrast="30000"/>
          </a:blip>
          <a:stretch>
            <a:fillRect/>
          </a:stretch>
        </p:blipFill>
        <p:spPr>
          <a:xfrm>
            <a:off x="4652392" y="5013176"/>
            <a:ext cx="2632012" cy="1512000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15" name="Рисунок 14" descr="2613244589413b771929cc131d9f6b23c52a0a7f.thumbnail (1).jpg"/>
          <p:cNvPicPr>
            <a:picLocks noChangeAspect="1"/>
          </p:cNvPicPr>
          <p:nvPr/>
        </p:nvPicPr>
        <p:blipFill>
          <a:blip r:embed="rId11" cstate="email">
            <a:lum contrast="10000"/>
          </a:blip>
          <a:stretch>
            <a:fillRect/>
          </a:stretch>
        </p:blipFill>
        <p:spPr>
          <a:xfrm>
            <a:off x="395536" y="3789040"/>
            <a:ext cx="1183455" cy="1620000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16" name="Рисунок 15" descr="QE2_2006P2.JPG"/>
          <p:cNvPicPr>
            <a:picLocks noChangeAspect="1"/>
          </p:cNvPicPr>
          <p:nvPr/>
        </p:nvPicPr>
        <p:blipFill>
          <a:blip r:embed="rId12" cstate="email"/>
          <a:stretch>
            <a:fillRect/>
          </a:stretch>
        </p:blipFill>
        <p:spPr>
          <a:xfrm>
            <a:off x="3188082" y="1187806"/>
            <a:ext cx="2520000" cy="3298226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sp>
        <p:nvSpPr>
          <p:cNvPr id="21" name="Заголовок 20"/>
          <p:cNvSpPr txBox="1">
            <a:spLocks noGrp="1"/>
          </p:cNvSpPr>
          <p:nvPr>
            <p:ph type="title"/>
          </p:nvPr>
        </p:nvSpPr>
        <p:spPr>
          <a:xfrm>
            <a:off x="2067485" y="0"/>
            <a:ext cx="5153122" cy="890828"/>
          </a:xfrm>
          <a:prstGeom prst="rect">
            <a:avLst/>
          </a:prstGeom>
          <a:noFill/>
        </p:spPr>
        <p:txBody>
          <a:bodyPr wrap="square" rtlCol="0">
            <a:prstTxWarp prst="textWave2">
              <a:avLst>
                <a:gd name="adj1" fmla="val 20000"/>
                <a:gd name="adj2" fmla="val 215"/>
              </a:avLst>
            </a:prstTxWarp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en-US" sz="2400" b="1" spc="150" dirty="0" smtClean="0">
                <a:ln w="11430"/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The Royal Family</a:t>
            </a:r>
            <a:r>
              <a:rPr lang="ru-RU" sz="2400" b="1" spc="150" dirty="0" smtClean="0">
                <a:ln w="11430"/>
                <a:solidFill>
                  <a:srgbClr val="C000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</a:t>
            </a:r>
            <a:endParaRPr lang="ru-RU" sz="2400" b="1" spc="150" dirty="0">
              <a:ln w="11430"/>
              <a:solidFill>
                <a:srgbClr val="C00000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23" name="Рисунок 22" descr="9242_111263_1356510138.jpg"/>
          <p:cNvPicPr>
            <a:picLocks noChangeAspect="1"/>
          </p:cNvPicPr>
          <p:nvPr/>
        </p:nvPicPr>
        <p:blipFill>
          <a:blip r:embed="rId13" cstate="email"/>
          <a:stretch>
            <a:fillRect/>
          </a:stretch>
        </p:blipFill>
        <p:spPr>
          <a:xfrm>
            <a:off x="3347864" y="1124744"/>
            <a:ext cx="2412000" cy="3417881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17" name="Рисунок 16" descr="Про-тёщ.jpg"/>
          <p:cNvPicPr>
            <a:picLocks noChangeAspect="1"/>
          </p:cNvPicPr>
          <p:nvPr/>
        </p:nvPicPr>
        <p:blipFill>
          <a:blip r:embed="rId14" cstate="email">
            <a:lum contrast="30000"/>
          </a:blip>
          <a:stretch>
            <a:fillRect/>
          </a:stretch>
        </p:blipFill>
        <p:spPr>
          <a:xfrm>
            <a:off x="1835696" y="5057311"/>
            <a:ext cx="2135594" cy="1423729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22" name="Рисунок 21" descr="кноп1.jpg">
            <a:hlinkClick r:id="rId15" action="ppaction://hlinksldjump"/>
          </p:cNvPr>
          <p:cNvPicPr>
            <a:picLocks noChangeAspect="1"/>
          </p:cNvPicPr>
          <p:nvPr/>
        </p:nvPicPr>
        <p:blipFill>
          <a:blip r:embed="rId16" cstate="email">
            <a:clrChange>
              <a:clrFrom>
                <a:srgbClr val="F9FFFF"/>
              </a:clrFrom>
              <a:clrTo>
                <a:srgbClr val="F9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260119" y="5933271"/>
            <a:ext cx="722171" cy="722171"/>
          </a:xfrm>
          <a:prstGeom prst="rect">
            <a:avLst/>
          </a:prstGeom>
        </p:spPr>
      </p:pic>
    </p:spTree>
  </p:cSld>
  <p:clrMapOvr>
    <a:masterClrMapping/>
  </p:clrMapOvr>
  <p:transition spd="slow" advTm="8860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2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33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4" fill="hold">
                      <p:stCondLst>
                        <p:cond delay="0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49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0" fill="hold">
                      <p:stCondLst>
                        <p:cond delay="0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65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6" fill="hold">
                      <p:stCondLst>
                        <p:cond delay="0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0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81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2" fill="hold">
                      <p:stCondLst>
                        <p:cond delay="0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6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97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8" fill="hold">
                      <p:stCondLst>
                        <p:cond delay="0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 txBox="1">
            <a:spLocks noGrp="1"/>
          </p:cNvSpPr>
          <p:nvPr>
            <p:ph type="title"/>
          </p:nvPr>
        </p:nvSpPr>
        <p:spPr>
          <a:xfrm>
            <a:off x="2049518" y="441434"/>
            <a:ext cx="5013435" cy="693684"/>
          </a:xfrm>
          <a:prstGeom prst="rect">
            <a:avLst/>
          </a:prstGeom>
          <a:noFill/>
        </p:spPr>
        <p:txBody>
          <a:bodyPr wrap="square" rtlCol="0">
            <a:prstTxWarp prst="textWave2">
              <a:avLst>
                <a:gd name="adj1" fmla="val 20000"/>
                <a:gd name="adj2" fmla="val 1130"/>
              </a:avLst>
            </a:prstTxWarp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en-US" sz="2400" b="1" spc="150" dirty="0" smtClean="0">
                <a:ln w="11430"/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Let’s Visit London</a:t>
            </a:r>
            <a:endParaRPr lang="ru-RU" sz="2400" b="1" spc="150" dirty="0">
              <a:ln w="11430"/>
              <a:solidFill>
                <a:srgbClr val="C00000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Пятиугольник 3"/>
          <p:cNvSpPr/>
          <p:nvPr/>
        </p:nvSpPr>
        <p:spPr>
          <a:xfrm>
            <a:off x="8383270" y="1540511"/>
            <a:ext cx="284480" cy="3444239"/>
          </a:xfrm>
          <a:prstGeom prst="homePlate">
            <a:avLst/>
          </a:prstGeom>
          <a:solidFill>
            <a:srgbClr val="00206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2" name="Группа 23"/>
          <p:cNvGrpSpPr/>
          <p:nvPr/>
        </p:nvGrpSpPr>
        <p:grpSpPr>
          <a:xfrm>
            <a:off x="0" y="1371600"/>
            <a:ext cx="9144000" cy="5950585"/>
            <a:chOff x="0" y="1371600"/>
            <a:chExt cx="9144000" cy="5950585"/>
          </a:xfrm>
        </p:grpSpPr>
        <p:pic>
          <p:nvPicPr>
            <p:cNvPr id="5" name="Рисунок 4" descr="phoca_thumb_l_trafalgarskaya-ploshyad.jpg"/>
            <p:cNvPicPr>
              <a:picLocks noChangeAspect="1"/>
            </p:cNvPicPr>
            <p:nvPr/>
          </p:nvPicPr>
          <p:blipFill>
            <a:blip r:embed="rId3" cstate="email"/>
            <a:srcRect/>
            <a:stretch>
              <a:fillRect/>
            </a:stretch>
          </p:blipFill>
          <p:spPr>
            <a:xfrm>
              <a:off x="1320800" y="1371600"/>
              <a:ext cx="6380034" cy="3753427"/>
            </a:xfrm>
            <a:prstGeom prst="rect">
              <a:avLst/>
            </a:prstGeom>
          </p:spPr>
        </p:pic>
        <p:sp>
          <p:nvSpPr>
            <p:cNvPr id="6" name="TextBox 5"/>
            <p:cNvSpPr txBox="1"/>
            <p:nvPr/>
          </p:nvSpPr>
          <p:spPr>
            <a:xfrm>
              <a:off x="0" y="5136971"/>
              <a:ext cx="9144000" cy="21852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algn="ctr"/>
              <a:r>
                <a:rPr lang="en-US" sz="2800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Trafalgar Square  is the  central  square, a </a:t>
              </a:r>
              <a:r>
                <a:rPr lang="en-US" sz="2800" dirty="0" err="1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favourite</a:t>
              </a:r>
              <a:r>
                <a:rPr lang="en-US" sz="2800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 place for different meetings. At Christmas time there is a huge Christmas tree which is sent to Britain from Norway every year</a:t>
              </a:r>
              <a:endPara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endParaRPr>
            </a:p>
            <a:p>
              <a:pPr algn="ctr"/>
              <a:r>
                <a:rPr lang="en-US" sz="2400" dirty="0" smtClean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 </a:t>
              </a:r>
              <a:endParaRPr lang="ru-RU" sz="2400" dirty="0">
                <a:solidFill>
                  <a:srgbClr val="0070C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33" name="Группа 32"/>
          <p:cNvGrpSpPr/>
          <p:nvPr/>
        </p:nvGrpSpPr>
        <p:grpSpPr>
          <a:xfrm>
            <a:off x="1087821" y="1389440"/>
            <a:ext cx="7031420" cy="5502768"/>
            <a:chOff x="1087821" y="1389440"/>
            <a:chExt cx="7031420" cy="5502768"/>
          </a:xfrm>
        </p:grpSpPr>
        <p:sp>
          <p:nvSpPr>
            <p:cNvPr id="15361" name="Rectangle 1"/>
            <p:cNvSpPr>
              <a:spLocks noChangeArrowheads="1"/>
            </p:cNvSpPr>
            <p:nvPr/>
          </p:nvSpPr>
          <p:spPr bwMode="auto">
            <a:xfrm>
              <a:off x="1087821" y="5076326"/>
              <a:ext cx="7031420" cy="18158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tabLst/>
              </a:pPr>
              <a:r>
                <a:rPr kumimoji="0" lang="en-US" sz="2800" b="0" i="0" u="none" strike="noStrike" cap="none" normalizeH="0" baseline="0" dirty="0" smtClean="0">
                  <a:ln>
                    <a:noFill/>
                  </a:ln>
                  <a:solidFill>
                    <a:srgbClr val="002060"/>
                  </a:solidFill>
                  <a:effectLst/>
                  <a:latin typeface="Arial" pitchFamily="34" charset="0"/>
                  <a:ea typeface="Calibri" pitchFamily="34" charset="0"/>
                  <a:cs typeface="Arial" pitchFamily="34" charset="0"/>
                </a:rPr>
                <a:t>This is the famous Clock Tower Big Ben, </a:t>
              </a:r>
            </a:p>
            <a:p>
              <a:pPr lvl="0"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2800" dirty="0" smtClean="0">
                  <a:solidFill>
                    <a:srgbClr val="002060"/>
                  </a:solidFill>
                  <a:latin typeface="Arial" pitchFamily="34" charset="0"/>
                  <a:ea typeface="Calibri" pitchFamily="34" charset="0"/>
                  <a:cs typeface="Arial" pitchFamily="34" charset="0"/>
                </a:rPr>
                <a:t>one of London’s symbols.  </a:t>
              </a:r>
              <a:endParaRPr kumimoji="0" lang="en-US" sz="28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endParaRP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tabLst/>
              </a:pPr>
              <a:r>
                <a:rPr kumimoji="0" lang="en-US" sz="2800" b="0" i="0" u="none" strike="noStrike" cap="none" normalizeH="0" baseline="0" dirty="0" smtClean="0">
                  <a:ln>
                    <a:noFill/>
                  </a:ln>
                  <a:solidFill>
                    <a:srgbClr val="002060"/>
                  </a:solidFill>
                  <a:effectLst/>
                  <a:latin typeface="Arial" pitchFamily="34" charset="0"/>
                  <a:ea typeface="Calibri" pitchFamily="34" charset="0"/>
                  <a:cs typeface="Arial" pitchFamily="34" charset="0"/>
                </a:rPr>
                <a:t>The Clock strikes every quarter of an hour 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tabLst/>
              </a:pPr>
              <a:r>
                <a:rPr kumimoji="0" lang="en-US" sz="2800" b="0" i="0" u="none" strike="noStrike" cap="none" normalizeH="0" baseline="0" dirty="0" smtClean="0">
                  <a:ln>
                    <a:noFill/>
                  </a:ln>
                  <a:solidFill>
                    <a:srgbClr val="002060"/>
                  </a:solidFill>
                  <a:effectLst/>
                  <a:latin typeface="Arial" pitchFamily="34" charset="0"/>
                  <a:ea typeface="Calibri" pitchFamily="34" charset="0"/>
                  <a:cs typeface="Arial" pitchFamily="34" charset="0"/>
                </a:rPr>
                <a:t> </a:t>
              </a:r>
              <a:endParaRPr kumimoji="0" lang="en-US" sz="28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31" name="Рисунок 30" descr="1347504316_8.jpg"/>
            <p:cNvPicPr>
              <a:picLocks noChangeAspect="1"/>
            </p:cNvPicPr>
            <p:nvPr/>
          </p:nvPicPr>
          <p:blipFill>
            <a:blip r:embed="rId4" cstate="email"/>
            <a:srcRect/>
            <a:stretch>
              <a:fillRect/>
            </a:stretch>
          </p:blipFill>
          <p:spPr>
            <a:xfrm>
              <a:off x="1324198" y="1389440"/>
              <a:ext cx="6360160" cy="3746500"/>
            </a:xfrm>
            <a:prstGeom prst="rect">
              <a:avLst/>
            </a:prstGeom>
          </p:spPr>
        </p:pic>
      </p:grpSp>
      <p:grpSp>
        <p:nvGrpSpPr>
          <p:cNvPr id="35" name="Группа 34"/>
          <p:cNvGrpSpPr/>
          <p:nvPr/>
        </p:nvGrpSpPr>
        <p:grpSpPr>
          <a:xfrm>
            <a:off x="1" y="1341223"/>
            <a:ext cx="8103476" cy="5593865"/>
            <a:chOff x="1" y="1341223"/>
            <a:chExt cx="8103476" cy="5593865"/>
          </a:xfrm>
        </p:grpSpPr>
        <p:pic>
          <p:nvPicPr>
            <p:cNvPr id="7" name="Рисунок 6" descr="6.jpg"/>
            <p:cNvPicPr>
              <a:picLocks noChangeAspect="1"/>
            </p:cNvPicPr>
            <p:nvPr/>
          </p:nvPicPr>
          <p:blipFill>
            <a:blip r:embed="rId5" cstate="email"/>
            <a:stretch>
              <a:fillRect/>
            </a:stretch>
          </p:blipFill>
          <p:spPr>
            <a:xfrm>
              <a:off x="1255487" y="1341223"/>
              <a:ext cx="5898052" cy="3840480"/>
            </a:xfrm>
            <a:prstGeom prst="rect">
              <a:avLst/>
            </a:prstGeom>
          </p:spPr>
        </p:pic>
        <p:sp>
          <p:nvSpPr>
            <p:cNvPr id="15362" name="Rectangle 2"/>
            <p:cNvSpPr>
              <a:spLocks noChangeArrowheads="1"/>
            </p:cNvSpPr>
            <p:nvPr/>
          </p:nvSpPr>
          <p:spPr bwMode="auto">
            <a:xfrm>
              <a:off x="1" y="5119206"/>
              <a:ext cx="8103476" cy="18158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tabLst/>
              </a:pPr>
              <a:r>
                <a:rPr lang="en-US" sz="2800" dirty="0" smtClean="0">
                  <a:solidFill>
                    <a:srgbClr val="002060"/>
                  </a:solidFill>
                  <a:latin typeface="Arial" pitchFamily="34" charset="0"/>
                  <a:ea typeface="Calibri" pitchFamily="34" charset="0"/>
                  <a:cs typeface="Arial" pitchFamily="34" charset="0"/>
                </a:rPr>
                <a:t>T</a:t>
              </a:r>
              <a:r>
                <a:rPr kumimoji="0" lang="en-US" sz="2800" b="0" i="0" u="none" strike="noStrike" cap="none" normalizeH="0" baseline="0" dirty="0" smtClean="0">
                  <a:ln>
                    <a:noFill/>
                  </a:ln>
                  <a:solidFill>
                    <a:srgbClr val="002060"/>
                  </a:solidFill>
                  <a:effectLst/>
                  <a:latin typeface="Arial" pitchFamily="34" charset="0"/>
                  <a:ea typeface="Calibri" pitchFamily="34" charset="0"/>
                  <a:cs typeface="Arial" pitchFamily="34" charset="0"/>
                </a:rPr>
                <a:t>he Palace of Westminster</a:t>
              </a:r>
              <a:r>
                <a:rPr kumimoji="0" lang="en-US" sz="2800" b="0" i="0" u="none" strike="noStrike" cap="none" normalizeH="0" dirty="0" smtClean="0">
                  <a:ln>
                    <a:noFill/>
                  </a:ln>
                  <a:solidFill>
                    <a:srgbClr val="002060"/>
                  </a:solidFill>
                  <a:effectLst/>
                  <a:latin typeface="Arial" pitchFamily="34" charset="0"/>
                  <a:ea typeface="Calibri" pitchFamily="34" charset="0"/>
                  <a:cs typeface="Arial" pitchFamily="34" charset="0"/>
                </a:rPr>
                <a:t> is</a:t>
              </a:r>
              <a:r>
                <a:rPr kumimoji="0" lang="en-US" sz="2800" b="0" i="0" u="none" strike="noStrike" cap="none" normalizeH="0" baseline="0" dirty="0" smtClean="0">
                  <a:ln>
                    <a:noFill/>
                  </a:ln>
                  <a:solidFill>
                    <a:srgbClr val="002060"/>
                  </a:solidFill>
                  <a:effectLst/>
                  <a:latin typeface="Arial" pitchFamily="34" charset="0"/>
                  <a:ea typeface="Calibri" pitchFamily="34" charset="0"/>
                  <a:cs typeface="Arial" pitchFamily="34" charset="0"/>
                </a:rPr>
                <a:t> the seat of the British Parliament. The British Parliament has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tabLst/>
              </a:pPr>
              <a:r>
                <a:rPr kumimoji="0" lang="en-US" sz="2800" b="0" i="0" u="none" strike="noStrike" cap="none" normalizeH="0" baseline="0" dirty="0" smtClean="0">
                  <a:ln>
                    <a:noFill/>
                  </a:ln>
                  <a:solidFill>
                    <a:srgbClr val="002060"/>
                  </a:solidFill>
                  <a:effectLst/>
                  <a:latin typeface="Arial" pitchFamily="34" charset="0"/>
                  <a:ea typeface="Calibri" pitchFamily="34" charset="0"/>
                  <a:cs typeface="Arial" pitchFamily="34" charset="0"/>
                </a:rPr>
                <a:t> two</a:t>
              </a:r>
              <a:r>
                <a:rPr kumimoji="0" lang="en-US" sz="2800" b="0" i="0" u="none" strike="noStrike" cap="none" normalizeH="0" dirty="0" smtClean="0">
                  <a:ln>
                    <a:noFill/>
                  </a:ln>
                  <a:solidFill>
                    <a:srgbClr val="002060"/>
                  </a:solidFill>
                  <a:effectLst/>
                  <a:latin typeface="Arial" pitchFamily="34" charset="0"/>
                  <a:ea typeface="Calibri" pitchFamily="34" charset="0"/>
                  <a:cs typeface="Arial" pitchFamily="34" charset="0"/>
                </a:rPr>
                <a:t> </a:t>
              </a:r>
              <a:r>
                <a:rPr kumimoji="0" lang="en-US" sz="2800" b="0" i="0" u="none" strike="noStrike" cap="none" normalizeH="0" baseline="0" dirty="0" smtClean="0">
                  <a:ln>
                    <a:noFill/>
                  </a:ln>
                  <a:solidFill>
                    <a:srgbClr val="002060"/>
                  </a:solidFill>
                  <a:effectLst/>
                  <a:latin typeface="Arial" pitchFamily="34" charset="0"/>
                  <a:ea typeface="Calibri" pitchFamily="34" charset="0"/>
                  <a:cs typeface="Arial" pitchFamily="34" charset="0"/>
                </a:rPr>
                <a:t>houses: the House of  Lords and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tabLst/>
              </a:pPr>
              <a:r>
                <a:rPr kumimoji="0" lang="en-US" sz="2800" b="0" i="0" u="none" strike="noStrike" cap="none" normalizeH="0" baseline="0" dirty="0" smtClean="0">
                  <a:ln>
                    <a:noFill/>
                  </a:ln>
                  <a:solidFill>
                    <a:srgbClr val="002060"/>
                  </a:solidFill>
                  <a:effectLst/>
                  <a:latin typeface="Arial" pitchFamily="34" charset="0"/>
                  <a:ea typeface="Calibri" pitchFamily="34" charset="0"/>
                  <a:cs typeface="Arial" pitchFamily="34" charset="0"/>
                </a:rPr>
                <a:t> the House of Commons</a:t>
              </a:r>
              <a:endParaRPr kumimoji="0" lang="en-US" sz="28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25" name="Группа 26"/>
          <p:cNvGrpSpPr/>
          <p:nvPr/>
        </p:nvGrpSpPr>
        <p:grpSpPr>
          <a:xfrm>
            <a:off x="1" y="1333500"/>
            <a:ext cx="9144000" cy="5401390"/>
            <a:chOff x="8529158" y="286671"/>
            <a:chExt cx="9144000" cy="5401390"/>
          </a:xfrm>
        </p:grpSpPr>
        <p:pic>
          <p:nvPicPr>
            <p:cNvPr id="13" name="Рисунок 12" descr="_tauer.jpg"/>
            <p:cNvPicPr>
              <a:picLocks noChangeAspect="1"/>
            </p:cNvPicPr>
            <p:nvPr/>
          </p:nvPicPr>
          <p:blipFill>
            <a:blip r:embed="rId6" cstate="email"/>
            <a:srcRect t="7996"/>
            <a:stretch>
              <a:fillRect/>
            </a:stretch>
          </p:blipFill>
          <p:spPr>
            <a:xfrm>
              <a:off x="10232207" y="286671"/>
              <a:ext cx="5567680" cy="3590639"/>
            </a:xfrm>
            <a:prstGeom prst="rect">
              <a:avLst/>
            </a:prstGeom>
          </p:spPr>
        </p:pic>
        <p:sp>
          <p:nvSpPr>
            <p:cNvPr id="14" name="TextBox 13"/>
            <p:cNvSpPr txBox="1"/>
            <p:nvPr/>
          </p:nvSpPr>
          <p:spPr>
            <a:xfrm>
              <a:off x="8529158" y="3872179"/>
              <a:ext cx="9144000" cy="18158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algn="ctr"/>
              <a:r>
                <a:rPr lang="en-US" sz="2800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The Tower of  London is a real attraction for tourists. It has been used as a state prison, a royal palace. It is now a museum where one can see the Crown Jewels</a:t>
              </a:r>
              <a:endPara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endParaRPr>
            </a:p>
            <a:p>
              <a:pPr algn="ctr"/>
              <a:r>
                <a:rPr lang="ru-RU" sz="2800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800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 </a:t>
              </a:r>
              <a:endParaRPr lang="ru-RU" sz="28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26" name="Группа 27"/>
          <p:cNvGrpSpPr/>
          <p:nvPr/>
        </p:nvGrpSpPr>
        <p:grpSpPr>
          <a:xfrm>
            <a:off x="-47271" y="1358900"/>
            <a:ext cx="9191271" cy="5191323"/>
            <a:chOff x="11268429" y="-1155700"/>
            <a:chExt cx="9191271" cy="5191323"/>
          </a:xfrm>
        </p:grpSpPr>
        <p:pic>
          <p:nvPicPr>
            <p:cNvPr id="11" name="Рисунок 10" descr="tauerskij-most-06.jpg"/>
            <p:cNvPicPr>
              <a:picLocks noChangeAspect="1"/>
            </p:cNvPicPr>
            <p:nvPr/>
          </p:nvPicPr>
          <p:blipFill>
            <a:blip r:embed="rId7" cstate="email"/>
            <a:stretch>
              <a:fillRect/>
            </a:stretch>
          </p:blipFill>
          <p:spPr>
            <a:xfrm>
              <a:off x="12692842" y="-1155700"/>
              <a:ext cx="6096000" cy="4229100"/>
            </a:xfrm>
            <a:prstGeom prst="rect">
              <a:avLst/>
            </a:prstGeom>
          </p:spPr>
        </p:pic>
        <p:sp>
          <p:nvSpPr>
            <p:cNvPr id="12" name="TextBox 11"/>
            <p:cNvSpPr txBox="1"/>
            <p:nvPr/>
          </p:nvSpPr>
          <p:spPr>
            <a:xfrm>
              <a:off x="11268429" y="3143071"/>
              <a:ext cx="9191271" cy="89255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algn="ctr"/>
              <a:r>
                <a:rPr lang="en-US" sz="2400" dirty="0" smtClean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800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Tower Bridge is one of the famous symbols of the UK</a:t>
              </a:r>
              <a:endPara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endParaRPr>
            </a:p>
            <a:p>
              <a:pPr algn="ctr"/>
              <a:r>
                <a:rPr lang="ru-RU" sz="2400" dirty="0" smtClean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400" dirty="0" smtClean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 </a:t>
              </a:r>
              <a:endParaRPr lang="ru-RU" sz="2400" dirty="0">
                <a:solidFill>
                  <a:srgbClr val="0070C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40" name="Группа 39"/>
          <p:cNvGrpSpPr/>
          <p:nvPr/>
        </p:nvGrpSpPr>
        <p:grpSpPr>
          <a:xfrm>
            <a:off x="971455" y="1381490"/>
            <a:ext cx="6980372" cy="5071791"/>
            <a:chOff x="971455" y="1381490"/>
            <a:chExt cx="6980372" cy="5071791"/>
          </a:xfrm>
        </p:grpSpPr>
        <p:pic>
          <p:nvPicPr>
            <p:cNvPr id="17" name="Рисунок 16" descr="british_museum_11.jpg"/>
            <p:cNvPicPr>
              <a:picLocks noChangeAspect="1"/>
            </p:cNvPicPr>
            <p:nvPr/>
          </p:nvPicPr>
          <p:blipFill>
            <a:blip r:embed="rId8" cstate="email"/>
            <a:srcRect/>
            <a:stretch>
              <a:fillRect/>
            </a:stretch>
          </p:blipFill>
          <p:spPr>
            <a:xfrm>
              <a:off x="1478049" y="1381490"/>
              <a:ext cx="6120000" cy="4003310"/>
            </a:xfrm>
            <a:prstGeom prst="rect">
              <a:avLst/>
            </a:prstGeom>
          </p:spPr>
        </p:pic>
        <p:sp>
          <p:nvSpPr>
            <p:cNvPr id="39" name="Rectangle 4"/>
            <p:cNvSpPr>
              <a:spLocks noChangeArrowheads="1"/>
            </p:cNvSpPr>
            <p:nvPr/>
          </p:nvSpPr>
          <p:spPr bwMode="auto">
            <a:xfrm>
              <a:off x="971455" y="5499174"/>
              <a:ext cx="6980372" cy="9541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tabLst/>
              </a:pPr>
              <a:r>
                <a:rPr kumimoji="0" lang="en-US" sz="2800" b="0" i="0" u="none" strike="noStrike" cap="none" normalizeH="0" baseline="0" dirty="0" smtClean="0">
                  <a:ln>
                    <a:noFill/>
                  </a:ln>
                  <a:solidFill>
                    <a:srgbClr val="002060"/>
                  </a:solidFill>
                  <a:effectLst/>
                  <a:latin typeface="Arial" pitchFamily="34" charset="0"/>
                  <a:ea typeface="Calibri" pitchFamily="34" charset="0"/>
                  <a:cs typeface="Arial" pitchFamily="34" charset="0"/>
                </a:rPr>
                <a:t>The British Museum has a rich library, 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tabLst/>
              </a:pPr>
              <a:r>
                <a:rPr kumimoji="0" lang="en-US" sz="2800" b="0" i="0" u="none" strike="noStrike" cap="none" normalizeH="0" baseline="0" dirty="0" smtClean="0">
                  <a:ln>
                    <a:noFill/>
                  </a:ln>
                  <a:solidFill>
                    <a:srgbClr val="002060"/>
                  </a:solidFill>
                  <a:effectLst/>
                  <a:latin typeface="Arial" pitchFamily="34" charset="0"/>
                  <a:ea typeface="Calibri" pitchFamily="34" charset="0"/>
                  <a:cs typeface="Arial" pitchFamily="34" charset="0"/>
                </a:rPr>
                <a:t>a history museum and the best art gallery</a:t>
              </a:r>
              <a:endParaRPr kumimoji="0" lang="en-US" sz="28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28" name="Группа 29"/>
          <p:cNvGrpSpPr/>
          <p:nvPr/>
        </p:nvGrpSpPr>
        <p:grpSpPr>
          <a:xfrm>
            <a:off x="0" y="1456557"/>
            <a:ext cx="9144000" cy="4616126"/>
            <a:chOff x="-8712200" y="7692544"/>
            <a:chExt cx="9144000" cy="4616126"/>
          </a:xfrm>
        </p:grpSpPr>
        <p:pic>
          <p:nvPicPr>
            <p:cNvPr id="15" name="Рисунок 14" descr="BD_BDvorech.jpg"/>
            <p:cNvPicPr>
              <a:picLocks noChangeAspect="1"/>
            </p:cNvPicPr>
            <p:nvPr/>
          </p:nvPicPr>
          <p:blipFill>
            <a:blip r:embed="rId9" cstate="email"/>
            <a:srcRect/>
            <a:stretch>
              <a:fillRect/>
            </a:stretch>
          </p:blipFill>
          <p:spPr>
            <a:xfrm>
              <a:off x="-7295540" y="7692544"/>
              <a:ext cx="6120000" cy="3830237"/>
            </a:xfrm>
            <a:prstGeom prst="rect">
              <a:avLst/>
            </a:prstGeom>
          </p:spPr>
        </p:pic>
        <p:sp>
          <p:nvSpPr>
            <p:cNvPr id="16" name="TextBox 15"/>
            <p:cNvSpPr txBox="1"/>
            <p:nvPr/>
          </p:nvSpPr>
          <p:spPr>
            <a:xfrm>
              <a:off x="-8712200" y="11785450"/>
              <a:ext cx="91440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dirty="0" smtClean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800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Buckingham Palace is the Queen’s residence  </a:t>
              </a:r>
              <a:endParaRPr lang="ru-RU" sz="28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29" name="Группа 30"/>
          <p:cNvGrpSpPr/>
          <p:nvPr/>
        </p:nvGrpSpPr>
        <p:grpSpPr>
          <a:xfrm>
            <a:off x="0" y="1397000"/>
            <a:ext cx="9144000" cy="5953442"/>
            <a:chOff x="-3581400" y="8651777"/>
            <a:chExt cx="9144000" cy="5953442"/>
          </a:xfrm>
        </p:grpSpPr>
        <p:pic>
          <p:nvPicPr>
            <p:cNvPr id="19" name="Рисунок 18" descr="londonskiy-zoopark.jpg"/>
            <p:cNvPicPr>
              <a:picLocks noChangeAspect="1"/>
            </p:cNvPicPr>
            <p:nvPr/>
          </p:nvPicPr>
          <p:blipFill>
            <a:blip r:embed="rId10" cstate="email"/>
            <a:stretch>
              <a:fillRect/>
            </a:stretch>
          </p:blipFill>
          <p:spPr>
            <a:xfrm>
              <a:off x="-2185461" y="8651777"/>
              <a:ext cx="5994400" cy="3944314"/>
            </a:xfrm>
            <a:prstGeom prst="rect">
              <a:avLst/>
            </a:prstGeom>
          </p:spPr>
        </p:pic>
        <p:sp>
          <p:nvSpPr>
            <p:cNvPr id="20" name="TextBox 19"/>
            <p:cNvSpPr txBox="1"/>
            <p:nvPr/>
          </p:nvSpPr>
          <p:spPr>
            <a:xfrm>
              <a:off x="-3581400" y="12912448"/>
              <a:ext cx="9144000" cy="16927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algn="ctr"/>
              <a:r>
                <a:rPr lang="en-US" sz="2400" dirty="0" smtClean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800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 More than 650 animals live in London Zoo. It’s the best place for games, sport and having a good  time</a:t>
              </a:r>
              <a:endPara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endParaRPr>
            </a:p>
            <a:p>
              <a:r>
                <a:rPr lang="ru-RU" sz="2400" dirty="0" smtClean="0"/>
                <a:t> </a:t>
              </a:r>
            </a:p>
            <a:p>
              <a:pPr algn="ctr"/>
              <a:r>
                <a:rPr lang="en-US" sz="2400" dirty="0" smtClean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 </a:t>
              </a:r>
              <a:endParaRPr lang="ru-RU" sz="2400" dirty="0">
                <a:latin typeface="Arial" pitchFamily="34" charset="0"/>
                <a:cs typeface="Arial" pitchFamily="34" charset="0"/>
              </a:endParaRPr>
            </a:p>
          </p:txBody>
        </p:sp>
      </p:grpSp>
      <p:pic>
        <p:nvPicPr>
          <p:cNvPr id="22" name="Рисунок 21" descr="кноп1.jpg">
            <a:hlinkClick r:id="rId11" action="ppaction://hlinksldjump"/>
          </p:cNvPr>
          <p:cNvPicPr>
            <a:picLocks noChangeAspect="1"/>
          </p:cNvPicPr>
          <p:nvPr/>
        </p:nvPicPr>
        <p:blipFill>
          <a:blip r:embed="rId12" cstate="email">
            <a:clrChange>
              <a:clrFrom>
                <a:srgbClr val="F9FFFF"/>
              </a:clrFrom>
              <a:clrTo>
                <a:srgbClr val="F9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474747" y="276185"/>
            <a:ext cx="669253" cy="669253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0" y="5628290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 advTm="8860">
    <p:strips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xit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6" dur="10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0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xit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6" dur="10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xit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6" dur="10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10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xit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6" dur="10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10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xit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6" dur="10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10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xit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6" dur="10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10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1000"/>
                            </p:stCondLst>
                            <p:childTnLst>
                              <p:par>
                                <p:cTn id="7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8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5"/>
          <p:cNvGrpSpPr/>
          <p:nvPr/>
        </p:nvGrpSpPr>
        <p:grpSpPr>
          <a:xfrm>
            <a:off x="369964" y="772510"/>
            <a:ext cx="8530196" cy="5423338"/>
            <a:chOff x="430924" y="896285"/>
            <a:chExt cx="8530196" cy="4477408"/>
          </a:xfrm>
        </p:grpSpPr>
        <p:pic>
          <p:nvPicPr>
            <p:cNvPr id="7" name="Рисунок 6" descr="у школы.jpg"/>
            <p:cNvPicPr>
              <a:picLocks noChangeAspect="1"/>
            </p:cNvPicPr>
            <p:nvPr/>
          </p:nvPicPr>
          <p:blipFill>
            <a:blip r:embed="rId3" cstate="email">
              <a:lum contrast="20000"/>
            </a:blip>
            <a:stretch>
              <a:fillRect/>
            </a:stretch>
          </p:blipFill>
          <p:spPr>
            <a:xfrm>
              <a:off x="430924" y="1349878"/>
              <a:ext cx="4655039" cy="3500977"/>
            </a:xfrm>
            <a:prstGeom prst="rect">
              <a:avLst/>
            </a:prstGeom>
            <a:ln>
              <a:solidFill>
                <a:srgbClr val="0070C0"/>
              </a:solidFill>
            </a:ln>
          </p:spPr>
        </p:pic>
        <p:sp>
          <p:nvSpPr>
            <p:cNvPr id="8" name="Скругленный прямоугольник 7"/>
            <p:cNvSpPr/>
            <p:nvPr/>
          </p:nvSpPr>
          <p:spPr>
            <a:xfrm>
              <a:off x="5263581" y="896285"/>
              <a:ext cx="3697539" cy="4477408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rgbClr val="0070C0"/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endParaRPr>
            </a:p>
            <a:p>
              <a:pPr algn="ctr"/>
              <a:r>
                <a:rPr lang="en-US" sz="2800" b="1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In the UK education is compulsory for all children from 5 to16 years of  age.</a:t>
              </a:r>
              <a:endParaRPr lang="ru-RU" sz="28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endParaRPr>
            </a:p>
            <a:p>
              <a:pPr algn="ctr"/>
              <a:r>
                <a:rPr lang="en-US" sz="2800" b="1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There are  state schools and private schools in Britain.</a:t>
              </a:r>
              <a:endParaRPr lang="ru-RU" sz="28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endParaRPr>
            </a:p>
            <a:p>
              <a:pPr algn="ctr"/>
              <a:r>
                <a:rPr lang="en-US" sz="2800" b="1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 In private schools you should pay for the education   </a:t>
              </a:r>
              <a:endParaRPr lang="ru-RU" sz="28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endParaRPr>
            </a:p>
            <a:p>
              <a:pPr algn="ctr"/>
              <a:r>
                <a:rPr lang="en-US" sz="2400" dirty="0" smtClean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 </a:t>
              </a:r>
              <a:endParaRPr lang="ru-RU" sz="2400" dirty="0">
                <a:solidFill>
                  <a:srgbClr val="0070C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38" name="Группа 37"/>
          <p:cNvGrpSpPr/>
          <p:nvPr/>
        </p:nvGrpSpPr>
        <p:grpSpPr>
          <a:xfrm>
            <a:off x="1608082" y="969916"/>
            <a:ext cx="6101255" cy="5588540"/>
            <a:chOff x="1608082" y="969916"/>
            <a:chExt cx="6101255" cy="5588540"/>
          </a:xfrm>
        </p:grpSpPr>
        <p:pic>
          <p:nvPicPr>
            <p:cNvPr id="11" name="Рисунок 10" descr="государственная школа.jpg"/>
            <p:cNvPicPr>
              <a:picLocks noChangeAspect="1"/>
            </p:cNvPicPr>
            <p:nvPr/>
          </p:nvPicPr>
          <p:blipFill>
            <a:blip r:embed="rId4" cstate="email">
              <a:lum contrast="10000"/>
            </a:blip>
            <a:stretch>
              <a:fillRect/>
            </a:stretch>
          </p:blipFill>
          <p:spPr>
            <a:xfrm>
              <a:off x="1968484" y="969916"/>
              <a:ext cx="5462988" cy="318201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rgbClr val="0070C0"/>
              </a:solidFill>
            </a:ln>
          </p:spPr>
        </p:pic>
        <p:sp>
          <p:nvSpPr>
            <p:cNvPr id="12" name="Скругленный прямоугольник 11"/>
            <p:cNvSpPr/>
            <p:nvPr/>
          </p:nvSpPr>
          <p:spPr>
            <a:xfrm>
              <a:off x="1655378" y="4414346"/>
              <a:ext cx="6053959" cy="2144110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rgbClr val="0070C0"/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2400" dirty="0" smtClean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 </a:t>
              </a:r>
              <a:endParaRPr lang="ru-RU" sz="2400" dirty="0">
                <a:solidFill>
                  <a:srgbClr val="0070C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6" name="Rectangle 3"/>
            <p:cNvSpPr>
              <a:spLocks noChangeArrowheads="1"/>
            </p:cNvSpPr>
            <p:nvPr/>
          </p:nvSpPr>
          <p:spPr bwMode="auto">
            <a:xfrm>
              <a:off x="1608082" y="4556332"/>
              <a:ext cx="6069725" cy="19389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2400" b="1" i="0" u="none" strike="noStrike" cap="none" normalizeH="0" baseline="0" dirty="0" smtClean="0">
                  <a:ln>
                    <a:noFill/>
                  </a:ln>
                  <a:solidFill>
                    <a:srgbClr val="002060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Most of children go to state schools. 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2400" b="1" i="0" u="none" strike="noStrike" cap="none" normalizeH="0" baseline="0" dirty="0" smtClean="0">
                  <a:ln>
                    <a:noFill/>
                  </a:ln>
                  <a:solidFill>
                    <a:srgbClr val="002060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There are 20 students in the class.</a:t>
              </a:r>
              <a:endPara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cs typeface="Arial" pitchFamily="34" charset="0"/>
              </a:endParaRPr>
            </a:p>
            <a:p>
              <a:pPr lvl="0"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kumimoji="0" lang="en-US" sz="2400" b="1" i="0" u="none" strike="noStrike" cap="none" normalizeH="0" baseline="0" dirty="0" smtClean="0">
                  <a:ln>
                    <a:noFill/>
                  </a:ln>
                  <a:solidFill>
                    <a:srgbClr val="002060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The</a:t>
              </a:r>
              <a:r>
                <a:rPr lang="en-US" sz="2400" b="1" dirty="0" smtClean="0">
                  <a:solidFill>
                    <a:srgbClr val="002060"/>
                  </a:solidFill>
                  <a:latin typeface="Arial" pitchFamily="34" charset="0"/>
                  <a:ea typeface="Times New Roman" pitchFamily="18" charset="0"/>
                  <a:cs typeface="Arial" pitchFamily="34" charset="0"/>
                </a:rPr>
                <a:t>y are seldom given home tasks</a:t>
              </a:r>
              <a:r>
                <a:rPr kumimoji="0" lang="en-US" sz="2400" b="1" i="0" u="none" strike="noStrike" cap="none" normalizeH="0" baseline="0" dirty="0" smtClean="0">
                  <a:ln>
                    <a:noFill/>
                  </a:ln>
                  <a:solidFill>
                    <a:srgbClr val="002060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.</a:t>
              </a:r>
              <a:endPara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cs typeface="Arial" pitchFamily="34" charset="0"/>
              </a:endParaRP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2400" b="1" i="0" u="none" strike="noStrike" cap="none" normalizeH="0" baseline="0" dirty="0" smtClean="0">
                  <a:ln>
                    <a:noFill/>
                  </a:ln>
                  <a:solidFill>
                    <a:srgbClr val="002060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These schools give basic knowledge </a:t>
              </a: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2400" b="1" i="0" u="none" strike="noStrike" cap="none" normalizeH="0" baseline="0" dirty="0" smtClean="0">
                  <a:ln>
                    <a:noFill/>
                  </a:ln>
                  <a:solidFill>
                    <a:srgbClr val="002060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and a wide range of  academic courses</a:t>
              </a:r>
              <a:endPara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40" name="Группа 39"/>
          <p:cNvGrpSpPr/>
          <p:nvPr/>
        </p:nvGrpSpPr>
        <p:grpSpPr>
          <a:xfrm>
            <a:off x="567560" y="973876"/>
            <a:ext cx="7895793" cy="4812069"/>
            <a:chOff x="567560" y="973876"/>
            <a:chExt cx="7895793" cy="4812069"/>
          </a:xfrm>
        </p:grpSpPr>
        <p:sp>
          <p:nvSpPr>
            <p:cNvPr id="15" name="Скругленный прямоугольник 14"/>
            <p:cNvSpPr/>
            <p:nvPr/>
          </p:nvSpPr>
          <p:spPr>
            <a:xfrm>
              <a:off x="567560" y="2979683"/>
              <a:ext cx="5528786" cy="2806262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rgbClr val="0070C0"/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2400" dirty="0" smtClean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 </a:t>
              </a:r>
              <a:endParaRPr lang="ru-RU" sz="2400" dirty="0">
                <a:solidFill>
                  <a:srgbClr val="0070C0"/>
                </a:solidFill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14" name="Рисунок 13" descr="малыши 2.jpg"/>
            <p:cNvPicPr>
              <a:picLocks noChangeAspect="1"/>
            </p:cNvPicPr>
            <p:nvPr/>
          </p:nvPicPr>
          <p:blipFill>
            <a:blip r:embed="rId5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contrast="10000"/>
            </a:blip>
            <a:stretch>
              <a:fillRect/>
            </a:stretch>
          </p:blipFill>
          <p:spPr>
            <a:xfrm>
              <a:off x="6239692" y="3042229"/>
              <a:ext cx="2223661" cy="2697769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rgbClr val="0070C0"/>
              </a:solidFill>
            </a:ln>
          </p:spPr>
        </p:pic>
        <p:pic>
          <p:nvPicPr>
            <p:cNvPr id="32" name="Рисунок 31" descr="малыши.JPG"/>
            <p:cNvPicPr>
              <a:picLocks noChangeAspect="1"/>
            </p:cNvPicPr>
            <p:nvPr/>
          </p:nvPicPr>
          <p:blipFill>
            <a:blip r:embed="rId6" cstate="email"/>
            <a:stretch>
              <a:fillRect/>
            </a:stretch>
          </p:blipFill>
          <p:spPr>
            <a:xfrm>
              <a:off x="3246123" y="973876"/>
              <a:ext cx="2664000" cy="1771819"/>
            </a:xfrm>
            <a:prstGeom prst="rect">
              <a:avLst/>
            </a:prstGeom>
            <a:ln>
              <a:solidFill>
                <a:srgbClr val="0070C0"/>
              </a:solidFill>
            </a:ln>
          </p:spPr>
        </p:pic>
        <p:sp>
          <p:nvSpPr>
            <p:cNvPr id="13317" name="Rectangle 5"/>
            <p:cNvSpPr>
              <a:spLocks noChangeArrowheads="1"/>
            </p:cNvSpPr>
            <p:nvPr/>
          </p:nvSpPr>
          <p:spPr bwMode="auto">
            <a:xfrm>
              <a:off x="630621" y="3208044"/>
              <a:ext cx="5376041" cy="22467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2800" b="1" i="0" u="none" strike="noStrike" cap="none" normalizeH="0" baseline="0" dirty="0" smtClean="0">
                  <a:ln>
                    <a:noFill/>
                  </a:ln>
                  <a:solidFill>
                    <a:srgbClr val="002060"/>
                  </a:solidFill>
                  <a:effectLst/>
                  <a:latin typeface="Arial" pitchFamily="34" charset="0"/>
                  <a:ea typeface="Times New Roman" pitchFamily="18" charset="0"/>
                </a:rPr>
                <a:t>From 5 to 7 the children attend Infant School which is the first stage of Primary Education. From 7 to 11 they attend Junior School</a:t>
              </a:r>
              <a:endParaRPr kumimoji="0" lang="en-US" sz="2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</a:endParaRPr>
            </a:p>
          </p:txBody>
        </p:sp>
      </p:grpSp>
      <p:grpSp>
        <p:nvGrpSpPr>
          <p:cNvPr id="41" name="Группа 40"/>
          <p:cNvGrpSpPr/>
          <p:nvPr/>
        </p:nvGrpSpPr>
        <p:grpSpPr>
          <a:xfrm>
            <a:off x="227744" y="884419"/>
            <a:ext cx="8607754" cy="5640549"/>
            <a:chOff x="227744" y="884419"/>
            <a:chExt cx="8607754" cy="5640549"/>
          </a:xfrm>
        </p:grpSpPr>
        <p:pic>
          <p:nvPicPr>
            <p:cNvPr id="17" name="Рисунок 16" descr="2 (1).jpg"/>
            <p:cNvPicPr>
              <a:picLocks noChangeAspect="1"/>
            </p:cNvPicPr>
            <p:nvPr/>
          </p:nvPicPr>
          <p:blipFill>
            <a:blip r:embed="rId7" cstate="email"/>
            <a:stretch>
              <a:fillRect/>
            </a:stretch>
          </p:blipFill>
          <p:spPr>
            <a:xfrm>
              <a:off x="227744" y="2317530"/>
              <a:ext cx="3420000" cy="2790497"/>
            </a:xfrm>
            <a:prstGeom prst="rect">
              <a:avLst/>
            </a:prstGeom>
            <a:ln>
              <a:solidFill>
                <a:srgbClr val="0070C0"/>
              </a:solidFill>
            </a:ln>
          </p:spPr>
        </p:pic>
        <p:sp>
          <p:nvSpPr>
            <p:cNvPr id="18" name="Скругленный прямоугольник 17"/>
            <p:cNvSpPr/>
            <p:nvPr/>
          </p:nvSpPr>
          <p:spPr>
            <a:xfrm>
              <a:off x="3703319" y="884419"/>
              <a:ext cx="5132179" cy="5640549"/>
            </a:xfrm>
            <a:prstGeom prst="roundRect">
              <a:avLst>
                <a:gd name="adj" fmla="val 10472"/>
              </a:avLst>
            </a:prstGeom>
            <a:solidFill>
              <a:schemeClr val="bg1">
                <a:lumMod val="95000"/>
              </a:schemeClr>
            </a:solidFill>
            <a:ln>
              <a:solidFill>
                <a:srgbClr val="0070C0"/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2800" b="1" dirty="0" err="1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St</a:t>
              </a:r>
              <a:r>
                <a:rPr lang="ru-RU" sz="2800" b="1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 </a:t>
              </a:r>
              <a:r>
                <a:rPr lang="ru-RU" sz="2800" b="1" dirty="0" err="1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John’s-on-the-Hill</a:t>
              </a:r>
              <a:r>
                <a:rPr lang="ru-RU" sz="2800" b="1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 </a:t>
              </a:r>
              <a:r>
                <a:rPr lang="en-US" sz="2800" b="1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is one of the best Public Schools in </a:t>
              </a:r>
              <a:endParaRPr lang="ru-RU" sz="28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endParaRPr>
            </a:p>
            <a:p>
              <a:pPr algn="ctr"/>
              <a:r>
                <a:rPr lang="ru-RU" sz="2800" b="1" dirty="0" err="1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Chepstow</a:t>
              </a:r>
              <a:r>
                <a:rPr lang="en-US" sz="2800" b="1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, a small town not far from airport Heathrow. It is an </a:t>
              </a:r>
              <a:r>
                <a:rPr lang="ru-RU" sz="2800" b="1" dirty="0" err="1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Independent</a:t>
              </a:r>
              <a:r>
                <a:rPr lang="ru-RU" sz="2800" b="1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 </a:t>
              </a:r>
              <a:r>
                <a:rPr lang="ru-RU" sz="2800" b="1" dirty="0" err="1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Preparatory</a:t>
              </a:r>
              <a:r>
                <a:rPr lang="ru-RU" sz="2800" b="1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 </a:t>
              </a:r>
              <a:r>
                <a:rPr lang="ru-RU" sz="2800" b="1" dirty="0" err="1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School</a:t>
              </a:r>
              <a:r>
                <a:rPr lang="ru-RU" sz="2800" b="1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 </a:t>
              </a:r>
              <a:r>
                <a:rPr lang="en-US" sz="2800" b="1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, where the children live</a:t>
              </a:r>
            </a:p>
            <a:p>
              <a:pPr algn="ctr"/>
              <a:endParaRPr lang="ru-RU" sz="2400" b="1" dirty="0" smtClean="0"/>
            </a:p>
            <a:p>
              <a:pPr algn="ctr"/>
              <a:r>
                <a:rPr lang="ru-RU" sz="2400" dirty="0" smtClean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 </a:t>
              </a:r>
              <a:r>
                <a:rPr lang="ru-RU" sz="2400" u="sng" dirty="0" smtClean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  <a:hlinkClick r:id="rId8"/>
                </a:rPr>
                <a:t>http://www.stjohnsonthehill.co.uk</a:t>
              </a:r>
              <a:endParaRPr lang="ru-RU" sz="2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endParaRPr>
            </a:p>
            <a:p>
              <a:pPr algn="ctr"/>
              <a:r>
                <a:rPr lang="en-US" sz="2400" dirty="0" smtClean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 </a:t>
              </a:r>
              <a:endParaRPr lang="ru-RU" sz="2400" dirty="0">
                <a:solidFill>
                  <a:srgbClr val="0070C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9" name="Группа 18"/>
          <p:cNvGrpSpPr/>
          <p:nvPr/>
        </p:nvGrpSpPr>
        <p:grpSpPr>
          <a:xfrm>
            <a:off x="299640" y="1036320"/>
            <a:ext cx="8585280" cy="4998720"/>
            <a:chOff x="352076" y="4091940"/>
            <a:chExt cx="8585280" cy="4998720"/>
          </a:xfrm>
        </p:grpSpPr>
        <p:sp>
          <p:nvSpPr>
            <p:cNvPr id="20" name="Скругленный прямоугольник 19"/>
            <p:cNvSpPr/>
            <p:nvPr/>
          </p:nvSpPr>
          <p:spPr>
            <a:xfrm>
              <a:off x="5386436" y="4091940"/>
              <a:ext cx="3550920" cy="4998720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rgbClr val="0070C0"/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 sz="2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endParaRPr>
            </a:p>
            <a:p>
              <a:pPr algn="ctr"/>
              <a:r>
                <a:rPr lang="en-US" sz="2800" b="1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In June  Russian students have summer holidays. They have a fantastic opportunity to study at a real English school with   British children!</a:t>
              </a:r>
              <a:endParaRPr lang="ru-RU" sz="28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endParaRPr>
            </a:p>
            <a:p>
              <a:pPr algn="ctr"/>
              <a:r>
                <a:rPr lang="en-US" sz="2800" b="1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 </a:t>
              </a:r>
              <a:endParaRPr lang="ru-RU" sz="28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endParaRPr>
            </a:p>
            <a:p>
              <a:pPr algn="ctr"/>
              <a:r>
                <a:rPr lang="ru-RU" sz="2400" dirty="0" smtClean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   </a:t>
              </a:r>
              <a:endParaRPr lang="ru-RU" sz="2400" dirty="0">
                <a:solidFill>
                  <a:srgbClr val="0070C0"/>
                </a:solidFill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21" name="Рисунок 20" descr="русские изучают английс.jpg"/>
            <p:cNvPicPr>
              <a:picLocks noChangeAspect="1"/>
            </p:cNvPicPr>
            <p:nvPr/>
          </p:nvPicPr>
          <p:blipFill>
            <a:blip r:embed="rId9" cstate="email"/>
            <a:stretch>
              <a:fillRect/>
            </a:stretch>
          </p:blipFill>
          <p:spPr>
            <a:xfrm>
              <a:off x="352076" y="4768874"/>
              <a:ext cx="4896949" cy="3672711"/>
            </a:xfrm>
            <a:prstGeom prst="rect">
              <a:avLst/>
            </a:prstGeom>
            <a:ln>
              <a:solidFill>
                <a:srgbClr val="0070C0"/>
              </a:solidFill>
            </a:ln>
          </p:spPr>
        </p:pic>
      </p:grpSp>
      <p:grpSp>
        <p:nvGrpSpPr>
          <p:cNvPr id="10" name="Группа 21"/>
          <p:cNvGrpSpPr/>
          <p:nvPr/>
        </p:nvGrpSpPr>
        <p:grpSpPr>
          <a:xfrm>
            <a:off x="283780" y="1535458"/>
            <a:ext cx="8550705" cy="4315897"/>
            <a:chOff x="-150366" y="1323227"/>
            <a:chExt cx="8550705" cy="4084637"/>
          </a:xfrm>
          <a:solidFill>
            <a:schemeClr val="bg1">
              <a:lumMod val="95000"/>
            </a:schemeClr>
          </a:solidFill>
        </p:grpSpPr>
        <p:pic>
          <p:nvPicPr>
            <p:cNvPr id="23" name="Рисунок 22" descr="на уроке.jpg"/>
            <p:cNvPicPr>
              <a:picLocks noChangeAspect="1"/>
            </p:cNvPicPr>
            <p:nvPr/>
          </p:nvPicPr>
          <p:blipFill>
            <a:blip r:embed="rId10" cstate="email">
              <a:lum contrast="10000"/>
            </a:blip>
            <a:stretch>
              <a:fillRect/>
            </a:stretch>
          </p:blipFill>
          <p:spPr>
            <a:xfrm>
              <a:off x="-150366" y="1383074"/>
              <a:ext cx="4936042" cy="3881062"/>
            </a:xfrm>
            <a:prstGeom prst="rect">
              <a:avLst/>
            </a:prstGeom>
            <a:grpFill/>
            <a:ln>
              <a:solidFill>
                <a:srgbClr val="0070C0"/>
              </a:solidFill>
            </a:ln>
          </p:spPr>
        </p:pic>
        <p:sp>
          <p:nvSpPr>
            <p:cNvPr id="26" name="Скругленный прямоугольник 25"/>
            <p:cNvSpPr/>
            <p:nvPr/>
          </p:nvSpPr>
          <p:spPr>
            <a:xfrm>
              <a:off x="4851227" y="1323227"/>
              <a:ext cx="3549112" cy="4084637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rgbClr val="0070C0"/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wrap="square">
              <a:spAutoFit/>
            </a:bodyPr>
            <a:lstStyle/>
            <a:p>
              <a:pPr algn="ctr"/>
              <a:endParaRPr lang="en-US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endParaRPr>
            </a:p>
            <a:p>
              <a:pPr algn="ctr"/>
              <a:r>
                <a:rPr lang="en-US" sz="2800" b="1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The Russian students</a:t>
              </a:r>
            </a:p>
            <a:p>
              <a:pPr algn="ctr"/>
              <a:r>
                <a:rPr lang="en-US" sz="2800" b="1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pay serious attention to improving English</a:t>
              </a:r>
              <a:endParaRPr lang="ru-RU" sz="28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endParaRPr>
            </a:p>
            <a:p>
              <a:pPr algn="ctr"/>
              <a:r>
                <a:rPr lang="ru-RU" sz="2800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 </a:t>
              </a:r>
              <a:endParaRPr lang="ru-RU" sz="28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endParaRPr>
            </a:p>
            <a:p>
              <a:pPr algn="ctr"/>
              <a:r>
                <a:rPr lang="en-US" sz="2800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 </a:t>
              </a:r>
              <a:endParaRPr lang="ru-RU" sz="28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13" name="Группа 26"/>
          <p:cNvGrpSpPr/>
          <p:nvPr/>
        </p:nvGrpSpPr>
        <p:grpSpPr>
          <a:xfrm>
            <a:off x="0" y="962432"/>
            <a:ext cx="9144000" cy="5895567"/>
            <a:chOff x="31584" y="3311932"/>
            <a:chExt cx="9144000" cy="5895567"/>
          </a:xfrm>
        </p:grpSpPr>
        <p:pic>
          <p:nvPicPr>
            <p:cNvPr id="28" name="Рисунок 27" descr="12.jpg"/>
            <p:cNvPicPr>
              <a:picLocks noChangeAspect="1"/>
            </p:cNvPicPr>
            <p:nvPr/>
          </p:nvPicPr>
          <p:blipFill>
            <a:blip r:embed="rId11" cstate="email"/>
            <a:stretch>
              <a:fillRect/>
            </a:stretch>
          </p:blipFill>
          <p:spPr>
            <a:xfrm>
              <a:off x="1868836" y="3311932"/>
              <a:ext cx="5440613" cy="3624808"/>
            </a:xfrm>
            <a:prstGeom prst="rect">
              <a:avLst/>
            </a:prstGeom>
            <a:ln>
              <a:solidFill>
                <a:srgbClr val="0070C0"/>
              </a:solidFill>
            </a:ln>
          </p:spPr>
        </p:pic>
        <p:sp>
          <p:nvSpPr>
            <p:cNvPr id="29" name="Скругленный прямоугольник 28"/>
            <p:cNvSpPr/>
            <p:nvPr/>
          </p:nvSpPr>
          <p:spPr>
            <a:xfrm>
              <a:off x="31584" y="7000328"/>
              <a:ext cx="9144000" cy="2207171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rgbClr val="0070C0"/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28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endParaRPr>
            </a:p>
            <a:p>
              <a:pPr algn="ctr"/>
              <a:r>
                <a:rPr lang="en-US" sz="2800" b="1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They have many subjects in their time-table: English, French, </a:t>
              </a:r>
              <a:r>
                <a:rPr lang="en-US" sz="2800" b="1" dirty="0" err="1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Maths</a:t>
              </a:r>
              <a:r>
                <a:rPr lang="en-US" sz="2800" b="1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, Science, History, Geography. Music, Drawing, Sport, Theatre are important too</a:t>
              </a:r>
              <a:endParaRPr lang="ru-RU" sz="28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endParaRPr>
            </a:p>
            <a:p>
              <a:pPr algn="ctr"/>
              <a:r>
                <a:rPr lang="ru-RU" sz="2400" dirty="0" smtClean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400" dirty="0" smtClean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 </a:t>
              </a:r>
              <a:endParaRPr lang="ru-RU" sz="2400" dirty="0">
                <a:solidFill>
                  <a:srgbClr val="0070C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pic>
        <p:nvPicPr>
          <p:cNvPr id="30" name="Рисунок 29" descr="кноп1.jpg">
            <a:hlinkClick r:id="rId12" action="ppaction://hlinksldjump"/>
          </p:cNvPr>
          <p:cNvPicPr>
            <a:picLocks noChangeAspect="1"/>
          </p:cNvPicPr>
          <p:nvPr/>
        </p:nvPicPr>
        <p:blipFill>
          <a:blip r:embed="rId13" cstate="email">
            <a:clrChange>
              <a:clrFrom>
                <a:srgbClr val="F9FFFF"/>
              </a:clrFrom>
              <a:clrTo>
                <a:srgbClr val="F9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519160" y="6012442"/>
            <a:ext cx="624840" cy="624840"/>
          </a:xfrm>
          <a:prstGeom prst="rect">
            <a:avLst/>
          </a:prstGeom>
        </p:spPr>
      </p:pic>
      <p:sp>
        <p:nvSpPr>
          <p:cNvPr id="27" name="TextBox 26"/>
          <p:cNvSpPr txBox="1"/>
          <p:nvPr/>
        </p:nvSpPr>
        <p:spPr>
          <a:xfrm>
            <a:off x="975360" y="0"/>
            <a:ext cx="7437120" cy="662152"/>
          </a:xfrm>
          <a:prstGeom prst="rect">
            <a:avLst/>
          </a:prstGeom>
          <a:noFill/>
        </p:spPr>
        <p:txBody>
          <a:bodyPr wrap="square" rtlCol="0">
            <a:prstTxWarp prst="textWave2">
              <a:avLst>
                <a:gd name="adj1" fmla="val 20000"/>
                <a:gd name="adj2" fmla="val 215"/>
              </a:avLst>
            </a:prstTxWarp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en-US" sz="2400" b="1" spc="150" dirty="0" smtClean="0">
                <a:ln w="11430"/>
                <a:solidFill>
                  <a:srgbClr val="C000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We Learn English Together</a:t>
            </a:r>
            <a:r>
              <a:rPr lang="ru-RU" sz="2400" b="1" spc="150" dirty="0" smtClean="0">
                <a:ln w="11430"/>
                <a:solidFill>
                  <a:srgbClr val="C000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</a:t>
            </a:r>
            <a:endParaRPr lang="ru-RU" sz="2400" b="1" spc="150" dirty="0">
              <a:ln w="11430"/>
              <a:solidFill>
                <a:srgbClr val="C00000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 advTm="8860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10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8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6" dur="10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8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6" dur="10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8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6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6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8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школьная форма.jpg"/>
          <p:cNvPicPr>
            <a:picLocks noChangeAspect="1"/>
          </p:cNvPicPr>
          <p:nvPr/>
        </p:nvPicPr>
        <p:blipFill>
          <a:blip r:embed="rId2" cstate="email">
            <a:lum contrast="10000"/>
          </a:blip>
          <a:stretch>
            <a:fillRect/>
          </a:stretch>
        </p:blipFill>
        <p:spPr>
          <a:xfrm>
            <a:off x="223229" y="1866485"/>
            <a:ext cx="2304000" cy="3459762"/>
          </a:xfrm>
          <a:prstGeom prst="rect">
            <a:avLst/>
          </a:prstGeom>
        </p:spPr>
      </p:pic>
      <p:pic>
        <p:nvPicPr>
          <p:cNvPr id="4" name="Рисунок 3" descr="-школьная.jpg"/>
          <p:cNvPicPr>
            <a:picLocks noChangeAspect="1"/>
          </p:cNvPicPr>
          <p:nvPr/>
        </p:nvPicPr>
        <p:blipFill>
          <a:blip r:embed="rId3" cstate="email"/>
          <a:srcRect b="2606"/>
          <a:stretch>
            <a:fillRect/>
          </a:stretch>
        </p:blipFill>
        <p:spPr>
          <a:xfrm>
            <a:off x="6750158" y="1918374"/>
            <a:ext cx="2124000" cy="3640811"/>
          </a:xfrm>
          <a:prstGeom prst="rect">
            <a:avLst/>
          </a:prstGeom>
        </p:spPr>
      </p:pic>
      <p:sp>
        <p:nvSpPr>
          <p:cNvPr id="5" name="Скругленный прямоугольник 4"/>
          <p:cNvSpPr/>
          <p:nvPr/>
        </p:nvSpPr>
        <p:spPr>
          <a:xfrm>
            <a:off x="2617076" y="2065283"/>
            <a:ext cx="4004442" cy="2695904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en-US" sz="28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The British students are proud of their school uniform </a:t>
            </a:r>
            <a:r>
              <a:rPr lang="en-US" sz="2800" b="1" dirty="0" smtClean="0">
                <a:solidFill>
                  <a:srgbClr val="00206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478280" y="268014"/>
            <a:ext cx="6080760" cy="509226"/>
          </a:xfrm>
          <a:prstGeom prst="rect">
            <a:avLst/>
          </a:prstGeom>
          <a:noFill/>
        </p:spPr>
        <p:txBody>
          <a:bodyPr wrap="square" rtlCol="0">
            <a:prstTxWarp prst="textWave2">
              <a:avLst>
                <a:gd name="adj1" fmla="val 20000"/>
                <a:gd name="adj2" fmla="val 215"/>
              </a:avLst>
            </a:prstTxWarp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en-US" sz="2400" b="1" spc="150" dirty="0" smtClean="0">
                <a:ln w="11430"/>
                <a:solidFill>
                  <a:srgbClr val="C000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School Uniform</a:t>
            </a:r>
            <a:endParaRPr lang="ru-RU" sz="2400" b="1" spc="150" dirty="0">
              <a:ln w="11430"/>
              <a:solidFill>
                <a:srgbClr val="C00000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5" name="Группа 24"/>
          <p:cNvGrpSpPr/>
          <p:nvPr/>
        </p:nvGrpSpPr>
        <p:grpSpPr>
          <a:xfrm>
            <a:off x="252248" y="1407705"/>
            <a:ext cx="8676166" cy="4803909"/>
            <a:chOff x="252248" y="1407705"/>
            <a:chExt cx="8676166" cy="4803909"/>
          </a:xfrm>
        </p:grpSpPr>
        <p:sp>
          <p:nvSpPr>
            <p:cNvPr id="9" name="Скругленный прямоугольник 8"/>
            <p:cNvSpPr/>
            <p:nvPr/>
          </p:nvSpPr>
          <p:spPr>
            <a:xfrm>
              <a:off x="4804742" y="1466193"/>
              <a:ext cx="4123672" cy="4745421"/>
            </a:xfrm>
            <a:prstGeom prst="roundRect">
              <a:avLst/>
            </a:prstGeom>
            <a:ln>
              <a:solidFill>
                <a:srgbClr val="0070C0"/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" name="Прямоугольник 10"/>
            <p:cNvSpPr/>
            <p:nvPr/>
          </p:nvSpPr>
          <p:spPr>
            <a:xfrm rot="10800000" flipV="1">
              <a:off x="4840014" y="1407705"/>
              <a:ext cx="4020206" cy="477053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ru-RU" sz="2400" b="1" dirty="0" smtClean="0">
                  <a:solidFill>
                    <a:srgbClr val="002060"/>
                  </a:solidFill>
                  <a:latin typeface="Arial" pitchFamily="34" charset="0"/>
                  <a:ea typeface="Times New Roman" pitchFamily="18" charset="0"/>
                  <a:cs typeface="Arial" pitchFamily="34" charset="0"/>
                </a:rPr>
                <a:t> </a:t>
              </a:r>
              <a:endParaRPr lang="en-US" sz="2400" b="1" dirty="0" smtClean="0">
                <a:solidFill>
                  <a:srgbClr val="002060"/>
                </a:solidFill>
                <a:latin typeface="Arial" pitchFamily="34" charset="0"/>
                <a:ea typeface="Times New Roman" pitchFamily="18" charset="0"/>
                <a:cs typeface="Arial" pitchFamily="34" charset="0"/>
              </a:endParaRP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2800" b="1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For the girls this usually means a white blouse, a dark-</a:t>
              </a:r>
              <a:r>
                <a:rPr lang="en-US" sz="2800" b="1" dirty="0" err="1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coloured</a:t>
              </a:r>
              <a:r>
                <a:rPr lang="en-US" sz="2800" b="1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 skirt and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2800" b="1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a pullover. The boys wear a shirt and a tie, dark trousers and a dark- </a:t>
              </a:r>
              <a:r>
                <a:rPr lang="en-US" sz="2800" b="1" dirty="0" err="1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coloured</a:t>
              </a:r>
              <a:r>
                <a:rPr lang="en-US" sz="2800" b="1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  pullover</a:t>
              </a:r>
              <a:endParaRPr lang="ru-RU" sz="28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endParaRPr>
            </a:p>
            <a:p>
              <a:pPr lvl="0"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2800" b="1" dirty="0" smtClean="0">
                  <a:solidFill>
                    <a:srgbClr val="002060"/>
                  </a:solidFill>
                  <a:latin typeface="Arial" pitchFamily="34" charset="0"/>
                  <a:ea typeface="Times New Roman" pitchFamily="18" charset="0"/>
                  <a:cs typeface="Arial" pitchFamily="34" charset="0"/>
                </a:rPr>
                <a:t> </a:t>
              </a:r>
              <a:endParaRPr lang="ru-RU" sz="28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24" name="Рисунок 23" descr="в форме.jpg"/>
            <p:cNvPicPr>
              <a:picLocks noChangeAspect="1"/>
            </p:cNvPicPr>
            <p:nvPr/>
          </p:nvPicPr>
          <p:blipFill>
            <a:blip r:embed="rId4" cstate="email">
              <a:lum contrast="10000"/>
            </a:blip>
            <a:stretch>
              <a:fillRect/>
            </a:stretch>
          </p:blipFill>
          <p:spPr>
            <a:xfrm>
              <a:off x="252248" y="2134231"/>
              <a:ext cx="4392000" cy="3535560"/>
            </a:xfrm>
            <a:prstGeom prst="rect">
              <a:avLst/>
            </a:prstGeom>
          </p:spPr>
        </p:pic>
      </p:grpSp>
      <p:grpSp>
        <p:nvGrpSpPr>
          <p:cNvPr id="14" name="Группа 13"/>
          <p:cNvGrpSpPr/>
          <p:nvPr/>
        </p:nvGrpSpPr>
        <p:grpSpPr>
          <a:xfrm>
            <a:off x="961697" y="898634"/>
            <a:ext cx="7409793" cy="6104693"/>
            <a:chOff x="1367790" y="698295"/>
            <a:chExt cx="6470337" cy="5778026"/>
          </a:xfrm>
        </p:grpSpPr>
        <p:grpSp>
          <p:nvGrpSpPr>
            <p:cNvPr id="15" name="Группа 7"/>
            <p:cNvGrpSpPr/>
            <p:nvPr/>
          </p:nvGrpSpPr>
          <p:grpSpPr>
            <a:xfrm>
              <a:off x="1402080" y="3637908"/>
              <a:ext cx="6436047" cy="2838413"/>
              <a:chOff x="1447800" y="1351908"/>
              <a:chExt cx="6436047" cy="2838413"/>
            </a:xfrm>
          </p:grpSpPr>
          <p:sp>
            <p:nvSpPr>
              <p:cNvPr id="18" name="Скругленный прямоугольник 2"/>
              <p:cNvSpPr/>
              <p:nvPr/>
            </p:nvSpPr>
            <p:spPr>
              <a:xfrm>
                <a:off x="1447800" y="1351908"/>
                <a:ext cx="6436047" cy="2700863"/>
              </a:xfrm>
              <a:prstGeom prst="roundRect">
                <a:avLst/>
              </a:prstGeom>
              <a:ln>
                <a:solidFill>
                  <a:srgbClr val="0070C0"/>
                </a:solidFill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1">
                <a:schemeClr val="accent5"/>
              </a:lnRef>
              <a:fillRef idx="2">
                <a:schemeClr val="accent5"/>
              </a:fillRef>
              <a:effectRef idx="1">
                <a:schemeClr val="accent5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9" name="Rectangle 4"/>
              <p:cNvSpPr>
                <a:spLocks noChangeArrowheads="1"/>
              </p:cNvSpPr>
              <p:nvPr/>
            </p:nvSpPr>
            <p:spPr bwMode="auto">
              <a:xfrm>
                <a:off x="1468576" y="1364641"/>
                <a:ext cx="6057336" cy="282568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  <a:spAutoFit/>
              </a:bodyPr>
              <a:lstStyle/>
              <a:p>
                <a:pPr algn="ctr"/>
                <a:r>
                  <a:rPr lang="en-US" sz="2800" b="1" dirty="0" smtClean="0">
                    <a:solidFill>
                      <a:srgbClr val="002060"/>
                    </a:solidFill>
                    <a:latin typeface="Arial" pitchFamily="34" charset="0"/>
                    <a:cs typeface="Arial" pitchFamily="34" charset="0"/>
                  </a:rPr>
                  <a:t>The pupils also wear blazers with the school badge on the pocket. </a:t>
                </a:r>
                <a:endParaRPr lang="ru-RU" sz="2800" b="1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endParaRPr>
              </a:p>
              <a:p>
                <a:pPr algn="ctr"/>
                <a:r>
                  <a:rPr lang="en-US" sz="2800" b="1" dirty="0" smtClean="0">
                    <a:solidFill>
                      <a:srgbClr val="002060"/>
                    </a:solidFill>
                    <a:latin typeface="Arial" pitchFamily="34" charset="0"/>
                    <a:cs typeface="Arial" pitchFamily="34" charset="0"/>
                  </a:rPr>
                  <a:t>They often have to wear caps for boys and berets for girls. </a:t>
                </a:r>
                <a:endParaRPr lang="ru-RU" sz="2800" b="1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endParaRPr>
              </a:p>
              <a:p>
                <a:pPr algn="ctr"/>
                <a:r>
                  <a:rPr lang="en-US" sz="2800" b="1" dirty="0" smtClean="0">
                    <a:solidFill>
                      <a:srgbClr val="002060"/>
                    </a:solidFill>
                    <a:latin typeface="Arial" pitchFamily="34" charset="0"/>
                    <a:cs typeface="Arial" pitchFamily="34" charset="0"/>
                  </a:rPr>
                  <a:t>Shoes are usually black or brown.</a:t>
                </a:r>
              </a:p>
              <a:p>
                <a:pPr algn="ctr"/>
                <a:r>
                  <a:rPr lang="en-US" sz="2800" b="1" dirty="0" smtClean="0">
                    <a:solidFill>
                      <a:srgbClr val="002060"/>
                    </a:solidFill>
                    <a:latin typeface="Arial" pitchFamily="34" charset="0"/>
                    <a:cs typeface="Arial" pitchFamily="34" charset="0"/>
                  </a:rPr>
                  <a:t>High heels are forbidden      </a:t>
                </a:r>
                <a:endParaRPr lang="ru-RU" sz="2800" b="1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endParaRPr>
              </a:p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2000" b="1" i="0" u="none" strike="noStrike" cap="none" normalizeH="0" baseline="0" dirty="0" smtClean="0">
                    <a:ln>
                      <a:noFill/>
                    </a:ln>
                    <a:solidFill>
                      <a:srgbClr val="002060"/>
                    </a:solidFill>
                    <a:effectLst/>
                    <a:latin typeface="Arial" pitchFamily="34" charset="0"/>
                    <a:ea typeface="Times New Roman" pitchFamily="18" charset="0"/>
                    <a:cs typeface="Arial" pitchFamily="34" charset="0"/>
                  </a:rPr>
                  <a:t> </a:t>
                </a:r>
                <a:endParaRPr kumimoji="0" lang="ru-RU" sz="2000" b="1" i="0" u="none" strike="noStrike" cap="none" normalizeH="0" baseline="0" dirty="0" smtClean="0">
                  <a:ln>
                    <a:noFill/>
                  </a:ln>
                  <a:solidFill>
                    <a:srgbClr val="002060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</p:grpSp>
        <p:pic>
          <p:nvPicPr>
            <p:cNvPr id="16" name="Рисунок 15" descr="элитная частная школа.jpg"/>
            <p:cNvPicPr>
              <a:picLocks noChangeAspect="1"/>
            </p:cNvPicPr>
            <p:nvPr/>
          </p:nvPicPr>
          <p:blipFill>
            <a:blip r:embed="rId5" cstate="email"/>
            <a:stretch>
              <a:fillRect/>
            </a:stretch>
          </p:blipFill>
          <p:spPr>
            <a:xfrm>
              <a:off x="1367790" y="698295"/>
              <a:ext cx="2808000" cy="2865003"/>
            </a:xfrm>
            <a:prstGeom prst="rect">
              <a:avLst/>
            </a:prstGeom>
            <a:ln>
              <a:solidFill>
                <a:srgbClr val="0070C0"/>
              </a:solidFill>
            </a:ln>
          </p:spPr>
        </p:pic>
        <p:pic>
          <p:nvPicPr>
            <p:cNvPr id="17" name="Рисунок 16" descr="private_uniform22sr2big.jpg"/>
            <p:cNvPicPr>
              <a:picLocks noChangeAspect="1"/>
            </p:cNvPicPr>
            <p:nvPr/>
          </p:nvPicPr>
          <p:blipFill>
            <a:blip r:embed="rId6" cstate="email">
              <a:lum contrast="10000"/>
            </a:blip>
            <a:stretch>
              <a:fillRect/>
            </a:stretch>
          </p:blipFill>
          <p:spPr>
            <a:xfrm>
              <a:off x="4429760" y="728141"/>
              <a:ext cx="3312000" cy="2820237"/>
            </a:xfrm>
            <a:prstGeom prst="rect">
              <a:avLst/>
            </a:prstGeom>
            <a:ln>
              <a:solidFill>
                <a:srgbClr val="0070C0"/>
              </a:solidFill>
            </a:ln>
          </p:spPr>
        </p:pic>
      </p:grpSp>
      <p:pic>
        <p:nvPicPr>
          <p:cNvPr id="20" name="Рисунок 19" descr="форма.jpg"/>
          <p:cNvPicPr>
            <a:picLocks noChangeAspect="1"/>
          </p:cNvPicPr>
          <p:nvPr/>
        </p:nvPicPr>
        <p:blipFill>
          <a:blip r:embed="rId7" cstate="email">
            <a:lum contrast="10000"/>
          </a:blip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pic>
        <p:nvPicPr>
          <p:cNvPr id="21" name="Рисунок 20" descr="кноп1.jpg">
            <a:hlinkClick r:id="rId8" action="ppaction://hlinksldjump"/>
          </p:cNvPr>
          <p:cNvPicPr>
            <a:picLocks noChangeAspect="1"/>
          </p:cNvPicPr>
          <p:nvPr/>
        </p:nvPicPr>
        <p:blipFill>
          <a:blip r:embed="rId9" cstate="email">
            <a:clrChange>
              <a:clrFrom>
                <a:srgbClr val="F9FFFF"/>
              </a:clrFrom>
              <a:clrTo>
                <a:srgbClr val="F9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676000" y="6091826"/>
            <a:ext cx="468000" cy="468000"/>
          </a:xfrm>
          <a:prstGeom prst="rect">
            <a:avLst/>
          </a:prstGeom>
        </p:spPr>
      </p:pic>
    </p:spTree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5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7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55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2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55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7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5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7" dur="10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9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5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2" val="bb4fe83b6a529f175170d2b4c70c12bea522a2c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8|2|3.5|3.5|3.9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Тема1</Template>
  <TotalTime>0</TotalTime>
  <Words>1389</Words>
  <Application>Microsoft Office PowerPoint</Application>
  <PresentationFormat>Экран (4:3)</PresentationFormat>
  <Paragraphs>388</Paragraphs>
  <Slides>19</Slides>
  <Notes>5</Notes>
  <HiddenSlides>7</HiddenSlides>
  <MMClips>3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Слайд 1</vt:lpstr>
      <vt:lpstr>Слайд 2</vt:lpstr>
      <vt:lpstr>Слайд 3</vt:lpstr>
      <vt:lpstr>Слайд 4</vt:lpstr>
      <vt:lpstr>Слайд 5</vt:lpstr>
      <vt:lpstr>The Royal Family   </vt:lpstr>
      <vt:lpstr>Let’s Visit London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Информационные источники</vt:lpstr>
      <vt:lpstr>Слайд 17</vt:lpstr>
      <vt:lpstr>Слайд 18</vt:lpstr>
      <vt:lpstr>Слайд 19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651</cp:revision>
  <dcterms:created xsi:type="dcterms:W3CDTF">2013-07-16T20:01:11Z</dcterms:created>
  <dcterms:modified xsi:type="dcterms:W3CDTF">2013-11-10T19:26:25Z</dcterms:modified>
</cp:coreProperties>
</file>