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5269" y="717118"/>
            <a:ext cx="9001462" cy="2387600"/>
          </a:xfrm>
        </p:spPr>
        <p:txBody>
          <a:bodyPr/>
          <a:lstStyle/>
          <a:p>
            <a:r>
              <a:rPr lang="ru-RU" dirty="0" smtClean="0"/>
              <a:t>Ясная поляна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95269" y="3104718"/>
            <a:ext cx="9001462" cy="1655762"/>
          </a:xfrm>
        </p:spPr>
        <p:txBody>
          <a:bodyPr/>
          <a:lstStyle/>
          <a:p>
            <a:r>
              <a:rPr lang="ru-RU" i="1" dirty="0" smtClean="0"/>
              <a:t>Дом-музей Л.Н</a:t>
            </a:r>
            <a:r>
              <a:rPr lang="ru-RU" i="1" dirty="0"/>
              <a:t>. Толстого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87946" y="4419023"/>
            <a:ext cx="469769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Работу выполнили:</a:t>
            </a:r>
          </a:p>
          <a:p>
            <a:r>
              <a:rPr lang="ru-RU" dirty="0" smtClean="0"/>
              <a:t>студенты НУОР </a:t>
            </a:r>
            <a:r>
              <a:rPr lang="ru-RU" dirty="0" err="1" smtClean="0"/>
              <a:t>Басыкина</a:t>
            </a:r>
            <a:r>
              <a:rPr lang="ru-RU" dirty="0" smtClean="0"/>
              <a:t> </a:t>
            </a:r>
            <a:r>
              <a:rPr lang="ru-RU" dirty="0" smtClean="0"/>
              <a:t>А</a:t>
            </a:r>
            <a:r>
              <a:rPr lang="en-US" dirty="0"/>
              <a:t>.</a:t>
            </a:r>
            <a:r>
              <a:rPr lang="ru-RU" dirty="0" smtClean="0"/>
              <a:t>, </a:t>
            </a:r>
            <a:r>
              <a:rPr lang="ru-RU" dirty="0" err="1" smtClean="0"/>
              <a:t>Выставкин</a:t>
            </a:r>
            <a:r>
              <a:rPr lang="ru-RU" dirty="0" smtClean="0"/>
              <a:t> </a:t>
            </a:r>
            <a:r>
              <a:rPr lang="ru-RU" dirty="0" smtClean="0"/>
              <a:t>Е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ru-RU" dirty="0"/>
              <a:t>Руководитель: </a:t>
            </a:r>
            <a:endParaRPr lang="ru-RU" dirty="0" smtClean="0"/>
          </a:p>
          <a:p>
            <a:r>
              <a:rPr lang="ru-RU" dirty="0" smtClean="0"/>
              <a:t>преподаватель </a:t>
            </a:r>
            <a:r>
              <a:rPr lang="ru-RU" dirty="0"/>
              <a:t>литературы </a:t>
            </a:r>
            <a:r>
              <a:rPr lang="ru-RU" dirty="0" err="1"/>
              <a:t>Дульзон</a:t>
            </a:r>
            <a:r>
              <a:rPr lang="ru-RU" dirty="0"/>
              <a:t> </a:t>
            </a:r>
            <a:r>
              <a:rPr lang="ru-RU" dirty="0" smtClean="0"/>
              <a:t>Е.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349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9495" y="2376632"/>
            <a:ext cx="4547205" cy="2146300"/>
          </a:xfrm>
        </p:spPr>
        <p:txBody>
          <a:bodyPr/>
          <a:lstStyle/>
          <a:p>
            <a:pPr marL="0" indent="0">
              <a:buNone/>
            </a:pPr>
            <a:r>
              <a:rPr lang="ru-RU" i="1" dirty="0"/>
              <a:t>Налево от выхода из гостиной стоит старинный письменный </a:t>
            </a:r>
            <a:r>
              <a:rPr lang="ru-RU" i="1" dirty="0" smtClean="0"/>
              <a:t>стол.</a:t>
            </a:r>
          </a:p>
          <a:p>
            <a:pPr marL="0" indent="0">
              <a:buNone/>
            </a:pPr>
            <a:r>
              <a:rPr lang="ru-RU" i="1" dirty="0"/>
              <a:t>За этим столом написано большинство произведений великого </a:t>
            </a:r>
            <a:r>
              <a:rPr lang="ru-RU" i="1" dirty="0" smtClean="0"/>
              <a:t>писателя.</a:t>
            </a:r>
            <a:endParaRPr lang="ru-RU" dirty="0"/>
          </a:p>
        </p:txBody>
      </p:sp>
      <p:pic>
        <p:nvPicPr>
          <p:cNvPr id="4" name="Picture 8" descr="1007855_7855_1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8800" y="419100"/>
            <a:ext cx="4445000" cy="6061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8948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2694" y="5448864"/>
            <a:ext cx="10353762" cy="1155136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/>
              <a:t>Состав </a:t>
            </a:r>
            <a:r>
              <a:rPr lang="ru-RU" i="1" dirty="0" smtClean="0"/>
              <a:t>библиотеки </a:t>
            </a:r>
            <a:r>
              <a:rPr lang="ru-RU" i="1" dirty="0"/>
              <a:t>чрезвычайно разнообразен</a:t>
            </a:r>
            <a:r>
              <a:rPr lang="ru-RU" i="1" dirty="0" smtClean="0"/>
              <a:t>. Она </a:t>
            </a:r>
            <a:r>
              <a:rPr lang="ru-RU" i="1" dirty="0"/>
              <a:t>имеет 10 247 названий и составляет более 22 000 печатных единиц. </a:t>
            </a:r>
            <a:r>
              <a:rPr lang="ru-RU" i="1" dirty="0" smtClean="0"/>
              <a:t>Хранится </a:t>
            </a:r>
            <a:r>
              <a:rPr lang="ru-RU" i="1" dirty="0"/>
              <a:t>она в доме в 28 шкафах.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Picture 6" descr="Фото07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63350" y="304800"/>
            <a:ext cx="6832451" cy="5004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0560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67499" y="2777612"/>
            <a:ext cx="5412857" cy="11551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 smtClean="0"/>
              <a:t>С 1862 </a:t>
            </a:r>
            <a:r>
              <a:rPr lang="ru-RU" i="1" dirty="0"/>
              <a:t>по 1864 год в «комнате под сводами» был кабинет Толстого. Здесь созрел план и написано начало «Войны и мира».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11" descr="0036-036-Komnata-pod-svodami-gde-byli-sozdany-mnogie-glavy-Vojny-i-m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299" y="901871"/>
            <a:ext cx="6045199" cy="49066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8195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1273" y="2140146"/>
            <a:ext cx="4693227" cy="2590481"/>
          </a:xfrm>
        </p:spPr>
        <p:txBody>
          <a:bodyPr/>
          <a:lstStyle/>
          <a:p>
            <a:pPr marL="0" indent="0">
              <a:buNone/>
            </a:pPr>
            <a:r>
              <a:rPr lang="ru-RU" i="1" dirty="0"/>
              <a:t>Одностворчатая дверь из </a:t>
            </a:r>
            <a:r>
              <a:rPr lang="ru-RU" i="1" dirty="0" smtClean="0"/>
              <a:t>передней </a:t>
            </a:r>
            <a:r>
              <a:rPr lang="ru-RU" i="1" dirty="0"/>
              <a:t>ведет в «комнату  для приезжающих». 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/>
              <a:t>С Конца 1871 года и до конца 80-х годов здесь был кабинет Толстого, здесь же ночевали его гости.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Содержимое 4" descr="Фото075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7000" y="431873"/>
            <a:ext cx="4790557" cy="6007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6688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2993" y="5774024"/>
            <a:ext cx="10353762" cy="6985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i="1" dirty="0"/>
              <a:t>Рядом с кабинетом находится комната с двумя </a:t>
            </a:r>
            <a:r>
              <a:rPr lang="ru-RU" i="1" dirty="0" smtClean="0"/>
              <a:t>окнами, служившая </a:t>
            </a:r>
            <a:r>
              <a:rPr lang="ru-RU" i="1" dirty="0"/>
              <a:t>Толстому </a:t>
            </a:r>
            <a:r>
              <a:rPr lang="ru-RU" i="1" dirty="0" smtClean="0"/>
              <a:t>спальней. </a:t>
            </a:r>
            <a:endParaRPr lang="ru-RU" dirty="0"/>
          </a:p>
        </p:txBody>
      </p:sp>
      <p:pic>
        <p:nvPicPr>
          <p:cNvPr id="4" name="Picture 14" descr="Фото07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98296" y="457199"/>
            <a:ext cx="9083157" cy="5024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3557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41495" y="2146582"/>
            <a:ext cx="4394805" cy="25521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Со всех </a:t>
            </a:r>
            <a:r>
              <a:rPr lang="ru-RU" dirty="0" smtClean="0"/>
              <a:t>концов Земли приезжают люди для того, чтобы ознакомиться с местами и обстановкой, в которой жил и творил Л.Н. Толстой.</a:t>
            </a:r>
          </a:p>
          <a:p>
            <a:pPr marL="0" indent="0">
              <a:buNone/>
            </a:pPr>
            <a:r>
              <a:rPr lang="ru-RU"/>
              <a:t>Каждая </a:t>
            </a:r>
            <a:r>
              <a:rPr lang="ru-RU" smtClean="0"/>
              <a:t>комната </a:t>
            </a:r>
            <a:r>
              <a:rPr lang="ru-RU" dirty="0" smtClean="0"/>
              <a:t>хранит </a:t>
            </a:r>
            <a:r>
              <a:rPr lang="ru-RU" dirty="0"/>
              <a:t>память о замечательном художнике слова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Содержимое 6" descr="Фото075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82700" y="304800"/>
            <a:ext cx="4240276" cy="6235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6033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8487" y="5639364"/>
            <a:ext cx="10353762" cy="906909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ru-RU" i="1" dirty="0" smtClean="0"/>
              <a:t>«Без Ясной </a:t>
            </a:r>
            <a:r>
              <a:rPr lang="ru-RU" i="1" dirty="0"/>
              <a:t>поляны </a:t>
            </a:r>
            <a:r>
              <a:rPr lang="ru-RU" i="1" dirty="0" smtClean="0"/>
              <a:t>я </a:t>
            </a:r>
            <a:r>
              <a:rPr lang="ru-RU" i="1" dirty="0"/>
              <a:t>трудно могу себе представить </a:t>
            </a:r>
            <a:r>
              <a:rPr lang="ru-RU" i="1" dirty="0" smtClean="0"/>
              <a:t>Россию и </a:t>
            </a:r>
            <a:r>
              <a:rPr lang="ru-RU" i="1" dirty="0"/>
              <a:t>мое отношение к </a:t>
            </a:r>
            <a:r>
              <a:rPr lang="ru-RU" i="1" dirty="0" smtClean="0"/>
              <a:t>ней»</a:t>
            </a:r>
          </a:p>
          <a:p>
            <a:pPr marL="0" indent="0">
              <a:buNone/>
              <a:defRPr/>
            </a:pPr>
            <a:r>
              <a:rPr lang="ru-RU" i="1" dirty="0"/>
              <a:t>	</a:t>
            </a:r>
            <a:r>
              <a:rPr lang="ru-RU" i="1" dirty="0" smtClean="0"/>
              <a:t>							- </a:t>
            </a:r>
            <a:r>
              <a:rPr lang="ru-RU" i="1" dirty="0" err="1" smtClean="0"/>
              <a:t>Л.Н.Толстой</a:t>
            </a:r>
            <a:endParaRPr lang="ru-RU" i="1" dirty="0"/>
          </a:p>
        </p:txBody>
      </p:sp>
      <p:pic>
        <p:nvPicPr>
          <p:cNvPr id="4" name="Picture 6" descr="0_592a5_7878943_X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7752" y="551764"/>
            <a:ext cx="7895232" cy="4771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Wopen-Vals_-_minutka_(Vals_do-diez-spac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500" out="1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06100" y="30722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00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57901" y="2389908"/>
            <a:ext cx="5459037" cy="2071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Переступая порог яснополянского дома, уже в передней мы видим березовые шкафы, наполненные книгами.</a:t>
            </a:r>
          </a:p>
          <a:p>
            <a:pPr marL="0" indent="0">
              <a:buNone/>
            </a:pPr>
            <a:r>
              <a:rPr lang="ru-RU" dirty="0" smtClean="0"/>
              <a:t>Книги нас будут сопровождать по всему дому.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4" name="Picture 9" descr="Фото0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27" y="415636"/>
            <a:ext cx="4648200" cy="6019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1072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1663" y="2726163"/>
            <a:ext cx="5766955" cy="1426455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Старинные </a:t>
            </a:r>
            <a:r>
              <a:rPr lang="ru-RU" i="1" dirty="0"/>
              <a:t>часы </a:t>
            </a:r>
            <a:r>
              <a:rPr lang="en-US" i="1" dirty="0"/>
              <a:t>XVIII</a:t>
            </a:r>
            <a:r>
              <a:rPr lang="ru-RU" i="1" dirty="0"/>
              <a:t> века в футляре красного дерева в форме </a:t>
            </a:r>
            <a:r>
              <a:rPr lang="ru-RU" i="1" dirty="0" smtClean="0"/>
              <a:t>башенки, купленные дедом </a:t>
            </a:r>
            <a:r>
              <a:rPr lang="ru-RU" i="1" dirty="0" err="1"/>
              <a:t>Л.Н.Толстого</a:t>
            </a:r>
            <a:r>
              <a:rPr lang="ru-RU" i="1" dirty="0"/>
              <a:t> </a:t>
            </a:r>
            <a:r>
              <a:rPr lang="ru-RU" i="1" dirty="0" err="1"/>
              <a:t>Н.С.Волконским</a:t>
            </a:r>
            <a:r>
              <a:rPr lang="ru-RU" i="1" dirty="0"/>
              <a:t>.</a:t>
            </a:r>
            <a:endParaRPr lang="ru-RU" dirty="0"/>
          </a:p>
        </p:txBody>
      </p:sp>
      <p:pic>
        <p:nvPicPr>
          <p:cNvPr id="4" name="Picture 9" descr="Фото0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954" y="384463"/>
            <a:ext cx="4495800" cy="6109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6857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1449" y="132182"/>
            <a:ext cx="10353762" cy="1076627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/>
              <a:t>Самый большой </a:t>
            </a:r>
            <a:r>
              <a:rPr lang="ru-RU" i="1" dirty="0" smtClean="0"/>
              <a:t>зал в доме, служащий столовой, местом </a:t>
            </a:r>
            <a:r>
              <a:rPr lang="ru-RU" i="1" dirty="0"/>
              <a:t>развлечений </a:t>
            </a:r>
            <a:r>
              <a:rPr lang="ru-RU" i="1" dirty="0" smtClean="0"/>
              <a:t>молодежи </a:t>
            </a:r>
            <a:r>
              <a:rPr lang="ru-RU" i="1" dirty="0"/>
              <a:t>и серьезных глубоких бесед.</a:t>
            </a:r>
          </a:p>
          <a:p>
            <a:endParaRPr lang="ru-RU" dirty="0"/>
          </a:p>
        </p:txBody>
      </p:sp>
      <p:pic>
        <p:nvPicPr>
          <p:cNvPr id="5" name="Picture 11" descr="SAM_26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6330" y="1208809"/>
            <a:ext cx="9144000" cy="541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9779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7182" y="2511700"/>
            <a:ext cx="5843502" cy="147840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Портрет </a:t>
            </a:r>
            <a:r>
              <a:rPr lang="ru-RU" dirty="0"/>
              <a:t>генерала от инфантерии деда Толстого по материнской линии </a:t>
            </a:r>
            <a:r>
              <a:rPr lang="ru-RU" dirty="0" smtClean="0"/>
              <a:t>Н.С. Волконского, висящий в зале.</a:t>
            </a:r>
            <a:endParaRPr lang="ru-RU" dirty="0"/>
          </a:p>
        </p:txBody>
      </p:sp>
      <p:pic>
        <p:nvPicPr>
          <p:cNvPr id="4" name="Picture 8" descr="N-s-volkonski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634" y="390306"/>
            <a:ext cx="3979721" cy="5164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19648" y="5720834"/>
            <a:ext cx="33716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«Умный, гордый, даровитый</a:t>
            </a:r>
            <a:r>
              <a:rPr lang="ru-RU" i="1" dirty="0" smtClean="0"/>
              <a:t>»</a:t>
            </a:r>
          </a:p>
          <a:p>
            <a:r>
              <a:rPr lang="ru-RU" dirty="0"/>
              <a:t>	</a:t>
            </a:r>
            <a:r>
              <a:rPr lang="ru-RU" dirty="0" smtClean="0"/>
              <a:t>		    - Л.Н. Толстой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90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53244" y="5504282"/>
            <a:ext cx="5126530" cy="90690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Музыка имела огромное значение в жизни Толстого и его семьи.</a:t>
            </a:r>
            <a:endParaRPr lang="ru-RU" dirty="0"/>
          </a:p>
        </p:txBody>
      </p:sp>
      <p:pic>
        <p:nvPicPr>
          <p:cNvPr id="4" name="Picture 9" descr="Фото0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78993" y="270164"/>
            <a:ext cx="5275032" cy="5115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4324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90" y="906647"/>
            <a:ext cx="3917374" cy="5008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Небольш</a:t>
            </a:r>
            <a:r>
              <a:rPr lang="ru-RU" dirty="0" smtClean="0"/>
              <a:t>ая</a:t>
            </a:r>
            <a:r>
              <a:rPr lang="ru-RU" dirty="0" smtClean="0"/>
              <a:t> </a:t>
            </a:r>
            <a:r>
              <a:rPr lang="ru-RU" dirty="0" smtClean="0"/>
              <a:t>солнечная гостиная </a:t>
            </a:r>
            <a:r>
              <a:rPr lang="ru-RU" dirty="0"/>
              <a:t>с </a:t>
            </a:r>
            <a:r>
              <a:rPr lang="ru-RU" dirty="0" smtClean="0"/>
              <a:t>двумя окнами </a:t>
            </a:r>
            <a:r>
              <a:rPr lang="ru-RU" dirty="0"/>
              <a:t>на </a:t>
            </a:r>
            <a:r>
              <a:rPr lang="ru-RU" dirty="0" smtClean="0"/>
              <a:t>юг.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Здесь жила родственница </a:t>
            </a:r>
            <a:r>
              <a:rPr lang="ru-RU" dirty="0"/>
              <a:t>Толстого, нежно любимая им «тетенька» Татьяна Александровна </a:t>
            </a:r>
            <a:r>
              <a:rPr lang="ru-RU" dirty="0" smtClean="0"/>
              <a:t>Ергольская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С 1874 года эта </a:t>
            </a:r>
            <a:r>
              <a:rPr lang="ru-RU" dirty="0" smtClean="0"/>
              <a:t>комната связана </a:t>
            </a:r>
            <a:r>
              <a:rPr lang="ru-RU" dirty="0" smtClean="0"/>
              <a:t>впоследствии </a:t>
            </a:r>
            <a:r>
              <a:rPr lang="ru-RU" dirty="0" smtClean="0"/>
              <a:t>с жизнью Софьи Андреевны Толстой</a:t>
            </a:r>
            <a:endParaRPr lang="ru-RU" dirty="0"/>
          </a:p>
        </p:txBody>
      </p:sp>
      <p:pic>
        <p:nvPicPr>
          <p:cNvPr id="4" name="Picture 6" descr="21ef9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7339" y="290944"/>
            <a:ext cx="4090554" cy="6239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14" descr="cbd613b476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35889" y="1304649"/>
            <a:ext cx="3172199" cy="42124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194224" y="5815445"/>
            <a:ext cx="1494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С.А. Толстая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56306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21299" y="2927097"/>
            <a:ext cx="6073257" cy="99003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Кабинет Л.Н</a:t>
            </a:r>
            <a:r>
              <a:rPr lang="ru-RU" dirty="0" smtClean="0"/>
              <a:t>. Толстого </a:t>
            </a:r>
            <a:r>
              <a:rPr lang="ru-RU" dirty="0"/>
              <a:t>в период работы писателя над «Анной Карениной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4" name="Picture 7" descr="Фото075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342899"/>
            <a:ext cx="4038600" cy="6158433"/>
          </a:xfrm>
        </p:spPr>
      </p:pic>
      <p:pic>
        <p:nvPicPr>
          <p:cNvPr id="5" name="Picture 7" descr="Фото07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342898"/>
            <a:ext cx="4038600" cy="61584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3078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742332"/>
      </a:dk2>
      <a:lt2>
        <a:srgbClr val="EE91A0"/>
      </a:lt2>
      <a:accent1>
        <a:srgbClr val="E03754"/>
      </a:accent1>
      <a:accent2>
        <a:srgbClr val="E86C2E"/>
      </a:accent2>
      <a:accent3>
        <a:srgbClr val="DAB250"/>
      </a:accent3>
      <a:accent4>
        <a:srgbClr val="60C4AA"/>
      </a:accent4>
      <a:accent5>
        <a:srgbClr val="51A9DB"/>
      </a:accent5>
      <a:accent6>
        <a:srgbClr val="976AC9"/>
      </a:accent6>
      <a:hlink>
        <a:srgbClr val="D5445E"/>
      </a:hlink>
      <a:folHlink>
        <a:srgbClr val="E17C8E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6B2E858E-683F-40D9-B4CB-284D097F3AC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TC104033921[[fn=Дамаск]]</Template>
  <TotalTime>118</TotalTime>
  <Words>334</Words>
  <Application>Microsoft Office PowerPoint</Application>
  <PresentationFormat>Широкоэкранный</PresentationFormat>
  <Paragraphs>32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Bookman Old Style</vt:lpstr>
      <vt:lpstr>Rockwell</vt:lpstr>
      <vt:lpstr>Damask</vt:lpstr>
      <vt:lpstr>Ясная поляна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Ясная поляна</dc:title>
  <dc:creator>Игорь Бойко</dc:creator>
  <cp:lastModifiedBy>Игорь Бойко</cp:lastModifiedBy>
  <cp:revision>30</cp:revision>
  <dcterms:created xsi:type="dcterms:W3CDTF">2013-10-24T07:30:38Z</dcterms:created>
  <dcterms:modified xsi:type="dcterms:W3CDTF">2013-10-25T09:02:43Z</dcterms:modified>
</cp:coreProperties>
</file>