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58" r:id="rId4"/>
    <p:sldId id="259" r:id="rId5"/>
    <p:sldId id="260" r:id="rId6"/>
    <p:sldId id="257" r:id="rId7"/>
    <p:sldId id="274" r:id="rId8"/>
    <p:sldId id="272" r:id="rId9"/>
    <p:sldId id="261" r:id="rId10"/>
    <p:sldId id="268" r:id="rId11"/>
    <p:sldId id="270" r:id="rId12"/>
    <p:sldId id="286" r:id="rId13"/>
    <p:sldId id="271" r:id="rId14"/>
    <p:sldId id="279" r:id="rId15"/>
    <p:sldId id="263" r:id="rId16"/>
    <p:sldId id="277" r:id="rId17"/>
    <p:sldId id="265" r:id="rId18"/>
    <p:sldId id="276" r:id="rId19"/>
    <p:sldId id="264" r:id="rId20"/>
    <p:sldId id="28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718" autoAdjust="0"/>
  </p:normalViewPr>
  <p:slideViewPr>
    <p:cSldViewPr>
      <p:cViewPr>
        <p:scale>
          <a:sx n="62" d="100"/>
          <a:sy n="62" d="100"/>
        </p:scale>
        <p:origin x="-1608" y="-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4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7D952-A7D6-4033-B0F7-DFDE4CD32D84}" type="datetimeFigureOut">
              <a:rPr lang="ru-RU" smtClean="0"/>
              <a:pPr/>
              <a:t>30.09.2013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CC638-7E2D-4475-8A46-454C0E0DBB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Л. Н. Толстой в фотографиях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Софьи Андреевны Толстой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0001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Коллекция фотографий Софьи Андреевны Толстой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теннисе с дочерьми Александрой и Марией.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smoday\Desktop\Презентация Толстой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85926"/>
            <a:ext cx="678661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/>
          <a:lstStyle/>
          <a:p>
            <a:r>
              <a:rPr lang="ru-RU" sz="2800" dirty="0" smtClean="0"/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Софье Андреевне принадлежит и единственный снимок Толстого на коньках.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smoday\Desktop\Презентация Толстой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72816"/>
            <a:ext cx="7715304" cy="4799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«Самая чистая радость, радость природы»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(фотографии В. Г. Черткова)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46230"/>
            <a:ext cx="4040188" cy="639762"/>
          </a:xfrm>
        </p:spPr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Верхом 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Делире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(1908)г.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6" y="1643050"/>
            <a:ext cx="4041775" cy="63976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Верхом на Тарпане </a:t>
            </a:r>
          </a:p>
        </p:txBody>
      </p:sp>
      <p:pic>
        <p:nvPicPr>
          <p:cNvPr id="7" name="Picture 3" descr="C:\Users\Asmoday\Desktop\Презентация Толстой\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35448"/>
            <a:ext cx="4040188" cy="3030141"/>
          </a:xfrm>
          <a:prstGeom prst="rect">
            <a:avLst/>
          </a:prstGeom>
          <a:noFill/>
        </p:spPr>
      </p:pic>
      <p:pic>
        <p:nvPicPr>
          <p:cNvPr id="12291" name="Picture 3" descr="C:\Users\Asmoday\Desktop\Презентация Толстой\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634853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3571900" cy="635795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1895 году Л.Н. Толстой увлекался велосипедным спортом, а через год был избран в почетные члены Московского клуба велосипедистов.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122" name="Picture 2" descr="C:\Users\Asmoday\Desktop\Презентация Толстой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1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6578" y="0"/>
            <a:ext cx="2357422" cy="685800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фотографическом мастерстве  С. А. Толстой свидетельствует большая серия фотографий, сделанных ею в Крыму. В 1901 г.  Л. Н. Толстой часто болел. Врачи посоветовали ему поехать на юг. 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Asmoday\Desktop\Презентация Толстой\DSC007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678657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517232"/>
            <a:ext cx="9144000" cy="176939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Л.Н. Толстой не любил фотографироваться: это отнимало много времени, отвлекало его от занятий и было ему неприятно. Тем не менее он чаще соглашался на просьбы желающих его сфотографировать, так как не хотел своим отказом обидеть или огорчить человека.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851546" cy="4114800"/>
          </a:xfrm>
        </p:spPr>
      </p:sp>
      <p:pic>
        <p:nvPicPr>
          <p:cNvPr id="1026" name="Picture 2" descr="C:\Users\Asmoday\Desktop\Презентация Толстой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85728"/>
            <a:ext cx="771527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smoday\Desktop\Презентация Толстой\DSC00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5613404" cy="485775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0800000" flipV="1">
            <a:off x="5643570" y="1982875"/>
            <a:ext cx="32147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«Видел я  его однажды ….на самом берегу, среди камней. И он тоже показался мне древним, ожившим камнем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который знает все начала и цели,… А море - часть его души, и всё вокруг - от него, из него»,- писал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А. М. Горький.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24" y="0"/>
            <a:ext cx="7500958" cy="485776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301208"/>
            <a:ext cx="9144000" cy="1556792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С.А. Толстая любила Ясную Поляну и с хозяйственной заботой относилась к ней: сажала цветы и сеяла траву в парке, следила за чистотой  и благоустроенностью усадьбы, вместе со Львом Николаевичем сажала деревья.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smoday\Desktop\Презентация Толстой\DSC00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6286512" cy="58578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0800000" flipV="1">
            <a:off x="4143372" y="5857892"/>
            <a:ext cx="973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1907год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6286512" y="2829943"/>
            <a:ext cx="2857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1859 году Толстой в Ясной Поляне открыл школу для крестьянских детей и взрослых.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4864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1052736"/>
            <a:ext cx="3643306" cy="580526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Фотография 1910-1912гг.             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 смерти мужа С.А. Толстая лишь постепенно вернулась к привычным занятиям хозяйством, корректурам начатого издания сочинений Толстого, фотографированию. Софья Андреевна исполняла свой последний долг, сохраняя дом, где жил Толстой, его кабинет и спальню, книги,  фотографируя могилу,  находя в этом горестное облегчение.</a:t>
            </a:r>
          </a:p>
          <a:p>
            <a:r>
              <a:rPr lang="ru-RU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0"/>
            <a:ext cx="3707904" cy="6858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Фотография 1887г.: Л.Н. Толстой в кругу семьи на каменной террасе яснополянского дома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smoday\Desktop\Презентация Толстой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640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7584" y="476672"/>
            <a:ext cx="6451104" cy="569552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</a:p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«Толстой в жизни. Л.Н.Толстой в фотографиях С.А. Толстой и В.Г. Черткова» том 1,2. Тула: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Приокское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книжное издательство 1988 г.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преподаватель ГОУ СПО ТО «НУОР»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Дульзон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Е.А.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Фотография от 23 сентября 1895г., в тридцать третью годовщину свадьбы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smoday\Desktop\Презентация Толстой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24744"/>
            <a:ext cx="3871513" cy="5518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0"/>
            <a:ext cx="3923928" cy="6858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Фотография 1896года.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Софья Андреевна сравнивала его с гением, который с фонарем идет впереди толпы, освещая и показывая путь, а себя с толпой, которая не может догнать гения и идти с ним в ногу. 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smoday\Desktop\Презентация Толстой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0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63888" cy="6858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Последняя фотография – в сентябре 1910г., накануне ухода писателя из Ясной Поляны.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smoday\Desktop\Презентация Толстой\14.JPG"/>
          <p:cNvPicPr/>
          <p:nvPr/>
        </p:nvPicPr>
        <p:blipFill>
          <a:blip r:embed="rId2" cstate="print"/>
          <a:srcRect b="13399"/>
          <a:stretch>
            <a:fillRect/>
          </a:stretch>
        </p:blipFill>
        <p:spPr bwMode="auto">
          <a:xfrm>
            <a:off x="3563888" y="188640"/>
            <a:ext cx="5364088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4067944" cy="6858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А.М. Горький, вероятно, выразил чувства многих, когда писал Софье Андреевне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«По совести скажу-видеть себя на карточке – рядом со Львом русской литературы – мне невыразимо радостно. Горжусь этим ужасно».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smoday\Desktop\Презентация Толстой\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moday\Desktop\Презентация Толстой\DSC00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3"/>
            <a:ext cx="5796136" cy="50716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868144" y="2060848"/>
            <a:ext cx="3059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декабре  1907г. С.А.Толстой был снят один  из первых портретов Толстого  за рабочим столом в кабинете. Фотография передаёт глубокую сосредоточенность писателя.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0"/>
            <a:ext cx="3643306" cy="271462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445224"/>
            <a:ext cx="9144000" cy="141277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Ясная Поляна 1909 г. В кабинете за работой.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Фотографии, снятые незаметно, Толстой очень любил. Об одном из своих портретов 1909 г. работы С.А.Толстой он говорил: «Портрет прекрасен, потому что не было позирования. Руки прекрасны, выражение натурально».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Asmoday\Desktop\Презентация Толстой\DSC0072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1875" b="21875"/>
          <a:stretch>
            <a:fillRect/>
          </a:stretch>
        </p:blipFill>
        <p:spPr bwMode="auto">
          <a:xfrm>
            <a:off x="1331640" y="260647"/>
            <a:ext cx="6696744" cy="5022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8599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С.А. Толстая положила начало интересному разделу фотографий, который условно назван «Толстой и спорт». Она сфотографировала Льва Николаевича с велосипедом, верхом, за шахматами, играющим в теннис.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smoday\Desktop\Презентация Толстой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037"/>
            <a:ext cx="4714876" cy="4525963"/>
          </a:xfrm>
          <a:prstGeom prst="rect">
            <a:avLst/>
          </a:prstGeom>
          <a:noFill/>
        </p:spPr>
      </p:pic>
      <p:pic>
        <p:nvPicPr>
          <p:cNvPr id="4" name="Picture 2" descr="C:\Users\Asmoday\Desktop\Презентация Толстой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357430"/>
            <a:ext cx="5072066" cy="450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506</Words>
  <Application>Microsoft Office PowerPoint</Application>
  <PresentationFormat>Экран (4:3)</PresentationFormat>
  <Paragraphs>37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Л. Н. Толстой в фотографиях  Софьи Андреевны Толстой</vt:lpstr>
      <vt:lpstr> Фотография 1887г.: Л.Н. Толстой в кругу семьи на каменной террасе яснополянского дома</vt:lpstr>
      <vt:lpstr>Фотография от 23 сентября 1895г., в тридцать третью годовщину свадьбы</vt:lpstr>
      <vt:lpstr>Фотография 1896года. Софья Андреевна сравнивала его с гением, который с фонарем идет впереди толпы, освещая и показывая путь, а себя с толпой, которая не может догнать гения и идти с ним в ногу.  </vt:lpstr>
      <vt:lpstr>Последняя фотография – в сентябре 1910г., накануне ухода писателя из Ясной Поляны.</vt:lpstr>
      <vt:lpstr>А.М. Горький, вероятно, выразил чувства многих, когда писал Софье Андреевне: «По совести скажу-видеть себя на карточке – рядом со Львом русской литературы – мне невыразимо радостно. Горжусь этим ужасно».</vt:lpstr>
      <vt:lpstr>Слайд 7</vt:lpstr>
      <vt:lpstr> </vt:lpstr>
      <vt:lpstr>С.А. Толстая положила начало интересному разделу фотографий, который условно назван «Толстой и спорт». Она сфотографировала Льва Николаевича с велосипедом, верхом, за шахматами, играющим в теннис. </vt:lpstr>
      <vt:lpstr>На теннисе с дочерьми Александрой и Марией.</vt:lpstr>
      <vt:lpstr> Софье Андреевне принадлежит и единственный снимок Толстого на коньках.</vt:lpstr>
      <vt:lpstr>«Самая чистая радость, радость природы» (фотографии В. Г. Черткова)</vt:lpstr>
      <vt:lpstr> В 1895 году Л.Н. Толстой увлекался велосипедным спортом, а через год был избран в почетные члены Московского клуба велосипедистов.   </vt:lpstr>
      <vt:lpstr>О фотографическом мастерстве  С. А. Толстой свидетельствует большая серия фотографий, сделанных ею в Крыму. В 1901 г.  Л. Н. Толстой часто болел. Врачи посоветовали ему поехать на юг.   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Asmoday</dc:creator>
  <cp:lastModifiedBy>123</cp:lastModifiedBy>
  <cp:revision>15</cp:revision>
  <dcterms:created xsi:type="dcterms:W3CDTF">2011-12-09T05:08:46Z</dcterms:created>
  <dcterms:modified xsi:type="dcterms:W3CDTF">2013-09-30T16:13:23Z</dcterms:modified>
</cp:coreProperties>
</file>