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56B63-5E85-436D-890B-FE6720CBB69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74A5A-D25D-4F2C-85A9-821FBA4DD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Л. 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Толстой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изображении  русских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художников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0"/>
            <a:ext cx="3851920" cy="6858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И.Н.Крамской.  «Портрет Л.Н.Толстого,1873 г.»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испытующем взгляде Л.Н.Толстого, устремленном прямо на зрителя, сказывается внутренняя мощь писателя, которому доступны глубины человеческой души.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4071934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Asmoday\Desktop\Презентация Толстой\Новая папка\DSC00740.JPG"/>
          <p:cNvPicPr/>
          <p:nvPr/>
        </p:nvPicPr>
        <p:blipFill>
          <a:blip r:embed="rId2" cstate="print"/>
          <a:srcRect b="5417"/>
          <a:stretch>
            <a:fillRect/>
          </a:stretch>
        </p:blipFill>
        <p:spPr bwMode="auto">
          <a:xfrm>
            <a:off x="0" y="0"/>
            <a:ext cx="52920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400420" cy="594044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Портрет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Л. Толстого  в кресле с книгой в руке (1887) по силе характеристики, по своим живописным  достоинствам должен быть отнесен к лучшим созданиям художника. Репину удалось выразить в  облике  писателя колоссальную творческую энергию и величавое спокойствие.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6215082"/>
            <a:ext cx="4650310" cy="35401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И.Репин «Портрет Л.Н.Толстого 1887г.»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Asmoday\Desktop\Презентация Толстой\Новая папка\DSC00742.JPG"/>
          <p:cNvPicPr/>
          <p:nvPr/>
        </p:nvPicPr>
        <p:blipFill>
          <a:blip r:embed="rId2" cstate="print"/>
          <a:srcRect b="6660"/>
          <a:stretch>
            <a:fillRect/>
          </a:stretch>
        </p:blipFill>
        <p:spPr bwMode="auto">
          <a:xfrm>
            <a:off x="251520" y="188640"/>
            <a:ext cx="4968552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785794"/>
            <a:ext cx="3757610" cy="507209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Писатель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изображен сидящим на скамье, за столом, в интерьере рабочего кабинета. Картина скромна по краскам, но чрезвычайна правдива.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572140"/>
            <a:ext cx="5832648" cy="52115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 Репин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«Л.Н.Толстой в кабинете под сводами» 1891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Asmoday\Desktop\Презентация Толстой\Новая папка\DSC0073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179512" y="620688"/>
            <a:ext cx="4968552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164307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Наблюдая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подобную сцену в Ясной Поляне, художник решил использовать ее для создания своеобразного жанрового полотна, включающего портретное изображение. Репин зарисовал Толстого, занятого любимой им крестьянской работой, - на вспашке поля вдовы Анисьи Копыловой.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37312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И.Репин «Пахарь. Л.Н.Толстой на пашне» 1887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00744.JPG"/>
          <p:cNvPicPr/>
          <p:nvPr/>
        </p:nvPicPr>
        <p:blipFill>
          <a:blip r:embed="rId2" cstate="print"/>
          <a:srcRect b="7027"/>
          <a:stretch>
            <a:fillRect/>
          </a:stretch>
        </p:blipFill>
        <p:spPr>
          <a:xfrm>
            <a:off x="539552" y="1700808"/>
            <a:ext cx="7632848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3754760" cy="636907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рода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портрет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представлял не парадное изображение, но рабочие будни писателя. Портрет отличается сосредоточенностью выражения, хотя художник изобразил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Л.Н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Толстого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опущенными глазами.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02128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Н.Н.Ге. «Портрет Л.Н.Толстого 1884 г.»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6" descr="DSC00739.JPG"/>
          <p:cNvPicPr>
            <a:picLocks/>
          </p:cNvPicPr>
          <p:nvPr/>
        </p:nvPicPr>
        <p:blipFill>
          <a:blip r:embed="rId2" cstate="print"/>
          <a:srcRect b="7047"/>
          <a:stretch>
            <a:fillRect/>
          </a:stretch>
        </p:blipFill>
        <p:spPr>
          <a:xfrm>
            <a:off x="395536" y="404664"/>
            <a:ext cx="4680520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5805264"/>
            <a:ext cx="681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А.Моравов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«Л.Н.Толстой в яснополянском кабинете» 1910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SC00745.JPG"/>
          <p:cNvPicPr/>
          <p:nvPr/>
        </p:nvPicPr>
        <p:blipFill>
          <a:blip r:embed="rId2" cstate="print"/>
          <a:srcRect l="5222" b="6011"/>
          <a:stretch>
            <a:fillRect/>
          </a:stretch>
        </p:blipFill>
        <p:spPr>
          <a:xfrm>
            <a:off x="971600" y="476672"/>
            <a:ext cx="7344816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Зотов А. Л.Н.Толстой в изображении русских художников. –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М.:Изогиз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1953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Выполнил:  преподаватель ГОУ СПО ТО «НУОР»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Дульзон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Е.А.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215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Л. Н. Толстой в изображении  русских художников  </vt:lpstr>
      <vt:lpstr>И.Н.Крамской.  «Портрет Л.Н.Толстого,1873 г.» В испытующем взгляде Л.Н.Толстого, устремленном прямо на зрителя, сказывается внутренняя мощь писателя, которому доступны глубины человеческой души. </vt:lpstr>
      <vt:lpstr>Портрет Л. Толстого  в кресле с книгой в руке (1887) по силе характеристики, по своим живописным  достоинствам должен быть отнесен к лучшим созданиям художника. Репину удалось выразить в  облике  писателя колоссальную творческую энергию и величавое спокойствие. </vt:lpstr>
      <vt:lpstr>Писатель изображен сидящим на скамье, за столом, в интерьере рабочего кабинета. Картина скромна по краскам, но чрезвычайна правдива.    </vt:lpstr>
      <vt:lpstr>Наблюдая подобную сцену в Ясной Поляне, художник решил использовать ее для создания своеобразного жанрового полотна, включающего портретное изображение. Репин зарисовал Толстого, занятого любимой им крестьянской работой, - на вспашке поля вдовы Анисьи Копыловой. </vt:lpstr>
      <vt:lpstr>Такого рода портрет представлял не парадное изображение, но рабочие будни писателя. Портрет отличается сосредоточенностью выражения, хотя художник изобразил  Л.Н. Толстого с опущенными глазами.</vt:lpstr>
      <vt:lpstr>Слайд 7</vt:lpstr>
      <vt:lpstr>Информационные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И.Н.Крамской.  «Портрет Л.Н.Толстого,1873 г.» Портрет Л.Н.Толстого является одним из лучших написанных И.Н.Крамским. Он занимает видное место сокровищнице русского искусства- Третьяковской галерее. Совершенно исключительное внимание и интерес к личности писателя заставили художника сосредоточиться целиком на передаче сходства, на выражении духовного облика Л.Н.Толстого. Не упуская характерных деталей - головы, рук и костюма,- художник передал здесь главное-бесстрашие и силу духа писателя-реалиста, видящего правду жизни. В испытующем взгляде Л.Н.Толстого, устремленном прямо на зрителя, сказывается внутренняя мощь писателя, которому доступны глубины человеческой души. Зритель как бы поставлен здесь «с глазу на глаз» с гениальным человеком, и это общение оставляет у него неизгладимое впечатление. Портрет понравился Л.Н.Толстому и , как и предполагалось, был приобретен П.М. Третьяковым. Повторение его осталось в Ясной Поляне. Оно и доныне является  одной из достопримечательностей яснополянского Дома-музея Л.Н.Толстого.</dc:title>
  <dc:creator>Asmoday</dc:creator>
  <cp:lastModifiedBy>123</cp:lastModifiedBy>
  <cp:revision>9</cp:revision>
  <dcterms:created xsi:type="dcterms:W3CDTF">2011-12-26T05:25:46Z</dcterms:created>
  <dcterms:modified xsi:type="dcterms:W3CDTF">2013-09-30T15:10:44Z</dcterms:modified>
</cp:coreProperties>
</file>