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7"/>
  </p:handoutMasterIdLst>
  <p:sldIdLst>
    <p:sldId id="256" r:id="rId2"/>
    <p:sldId id="257" r:id="rId3"/>
    <p:sldId id="258" r:id="rId4"/>
    <p:sldId id="284" r:id="rId5"/>
    <p:sldId id="263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82" r:id="rId17"/>
    <p:sldId id="281" r:id="rId18"/>
    <p:sldId id="271" r:id="rId19"/>
    <p:sldId id="272" r:id="rId20"/>
    <p:sldId id="273" r:id="rId21"/>
    <p:sldId id="274" r:id="rId22"/>
    <p:sldId id="283" r:id="rId23"/>
    <p:sldId id="276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9858-CBD7-4132-915E-4008B478733E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B0772-FDA8-4A2E-9BF2-F6644B8C6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12E52E-2BA8-4A3A-8DAF-7CF49FBC422B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C31858-D196-41B3-8CCF-5538E1E08C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tvety.org/7675-chto_takoe_kislotnye_dozhdi.html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Videos\Sample%20Videos\Wildlife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yroscope.ru/wp-content/uploads/2010/09/1sent-gy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</p:txBody>
      </p:sp>
    </p:spTree>
  </p:cSld>
  <p:clrMapOvr>
    <a:masterClrMapping/>
  </p:clrMapOvr>
  <p:transition>
    <p:wedge/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C000"/>
                </a:solidFill>
                <a:hlinkClick r:id="rId3"/>
              </a:rPr>
              <a:t>Что такое кислотные дожди?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oftserver.com.ua/images/articles/2006092422424922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15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zkola.ru/pars_docs/refs/623/622582/622582_html_64a78b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  <p:pic>
        <p:nvPicPr>
          <p:cNvPr id="27652" name="Picture 4" descr="http://www.bookin.org.ru/book/674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Зубр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galt-auto.ru/News/2010-01-15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Дельфины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www.proza.ru/photos/stylono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idir.utmn.ru/images/1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87849">
            <a:off x="413965" y="478839"/>
            <a:ext cx="3723655" cy="5006597"/>
          </a:xfrm>
          <a:prstGeom prst="rect">
            <a:avLst/>
          </a:prstGeom>
          <a:noFill/>
        </p:spPr>
      </p:pic>
      <p:pic>
        <p:nvPicPr>
          <p:cNvPr id="30724" name="Picture 4" descr="http://www.yamal.ru/new/foto/obinf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5716">
            <a:off x="5007498" y="613599"/>
            <a:ext cx="3724237" cy="2536956"/>
          </a:xfrm>
          <a:prstGeom prst="rect">
            <a:avLst/>
          </a:prstGeom>
          <a:noFill/>
        </p:spPr>
      </p:pic>
      <p:pic>
        <p:nvPicPr>
          <p:cNvPr id="30726" name="Picture 6" descr="http://forum.na-svyazi.ru/uploads/post-22230-122130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2190">
            <a:off x="4476455" y="3736510"/>
            <a:ext cx="3816424" cy="25426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Гастролихнис</a:t>
            </a:r>
            <a:r>
              <a:rPr lang="ru-RU" dirty="0" smtClean="0"/>
              <a:t> </a:t>
            </a:r>
            <a:r>
              <a:rPr lang="ru-RU" dirty="0" err="1" smtClean="0"/>
              <a:t>узкоцветковый</a:t>
            </a:r>
            <a:r>
              <a:rPr lang="ru-RU" dirty="0" smtClean="0"/>
              <a:t> (Дрёма </a:t>
            </a:r>
            <a:r>
              <a:rPr lang="ru-RU" dirty="0" err="1" smtClean="0"/>
              <a:t>узкоцветковая</a:t>
            </a:r>
            <a:r>
              <a:rPr lang="ru-RU" dirty="0" smtClean="0"/>
              <a:t>), СТЕРХ-БЕЛЫЙ ЖУРАВЛЬ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Schneekranich Grus leucogeranus 090501 We 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456384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Изображение растения Gastrolychnis angustiflor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456384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Белый медведь</a:t>
            </a:r>
            <a:endParaRPr lang="ru-RU" dirty="0"/>
          </a:p>
        </p:txBody>
      </p:sp>
      <p:pic>
        <p:nvPicPr>
          <p:cNvPr id="1026" name="Picture 2" descr="C:\Users\Admin\Desktop\dfac968a801d5346732a4ea6a7f796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вые росту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696744" cy="50448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0" name="Picture 2" descr="http://net.svoublog.ru/uploads/posts/2010-09/1283601099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6616">
            <a:off x="409380" y="439307"/>
            <a:ext cx="3240360" cy="2471184"/>
          </a:xfrm>
          <a:prstGeom prst="rect">
            <a:avLst/>
          </a:prstGeom>
          <a:noFill/>
        </p:spPr>
      </p:pic>
      <p:pic>
        <p:nvPicPr>
          <p:cNvPr id="68612" name="Picture 4" descr="http://www.mokrousova.ru/1_istoki/image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9170">
            <a:off x="5012708" y="455061"/>
            <a:ext cx="3334878" cy="2171307"/>
          </a:xfrm>
          <a:prstGeom prst="rect">
            <a:avLst/>
          </a:prstGeom>
          <a:noFill/>
        </p:spPr>
      </p:pic>
      <p:pic>
        <p:nvPicPr>
          <p:cNvPr id="68614" name="Picture 6" descr="http://yahooeu.ru/uploads/posts/07/07/03/18/yahooeu_ru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068960"/>
            <a:ext cx="4104456" cy="32752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auto.ur.ru/img/books_covers/1002321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0551">
            <a:off x="683568" y="476672"/>
            <a:ext cx="2553010" cy="2808312"/>
          </a:xfrm>
          <a:prstGeom prst="rect">
            <a:avLst/>
          </a:prstGeom>
          <a:noFill/>
        </p:spPr>
      </p:pic>
      <p:pic>
        <p:nvPicPr>
          <p:cNvPr id="69636" name="Picture 4" descr="http://sumiran.3bb.ru/uploads/0000/33/5d/47334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5213">
            <a:off x="4788024" y="548680"/>
            <a:ext cx="3600400" cy="2700300"/>
          </a:xfrm>
          <a:prstGeom prst="rect">
            <a:avLst/>
          </a:prstGeom>
          <a:noFill/>
        </p:spPr>
      </p:pic>
      <p:pic>
        <p:nvPicPr>
          <p:cNvPr id="69638" name="Picture 6" descr="http://www.komarkelov.ru/img/zapov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56992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-fotki.yandex.ru/get/6202/108786356.90/0_6c6bd_4afa6525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6624736" cy="576064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658" name="Picture 2" descr="http://ecoportal.su/images/news/61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0986">
            <a:off x="522506" y="562755"/>
            <a:ext cx="3211450" cy="3006208"/>
          </a:xfrm>
          <a:prstGeom prst="rect">
            <a:avLst/>
          </a:prstGeom>
          <a:noFill/>
        </p:spPr>
      </p:pic>
      <p:pic>
        <p:nvPicPr>
          <p:cNvPr id="70660" name="Picture 4" descr="http://www.lands-of-sorrow.ru/_pu/61/08407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8410">
            <a:off x="4696459" y="803296"/>
            <a:ext cx="3952900" cy="2645296"/>
          </a:xfrm>
          <a:prstGeom prst="rect">
            <a:avLst/>
          </a:prstGeom>
          <a:noFill/>
        </p:spPr>
      </p:pic>
      <p:pic>
        <p:nvPicPr>
          <p:cNvPr id="70662" name="Picture 6" descr="http://www.stihi.ru/pics/2009/04/06/7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01008"/>
            <a:ext cx="4738529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http://bereg23.ru/upload/iblock/781/781f9678bf81e773fb0e14cd0b8203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8914">
            <a:off x="4528948" y="481758"/>
            <a:ext cx="4341241" cy="3255931"/>
          </a:xfrm>
          <a:prstGeom prst="rect">
            <a:avLst/>
          </a:prstGeom>
          <a:noFill/>
        </p:spPr>
      </p:pic>
      <p:pic>
        <p:nvPicPr>
          <p:cNvPr id="71684" name="Picture 4" descr="http://www.zapoved.net/catalog/img_originals/4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0927">
            <a:off x="395536" y="260648"/>
            <a:ext cx="3528392" cy="2987824"/>
          </a:xfrm>
          <a:prstGeom prst="rect">
            <a:avLst/>
          </a:prstGeom>
          <a:noFill/>
        </p:spPr>
      </p:pic>
      <p:pic>
        <p:nvPicPr>
          <p:cNvPr id="71686" name="Picture 6" descr="http://img-fotki.yandex.ru/get/3305/joerj.1c/0_28cbe_471ae65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645024"/>
            <a:ext cx="3971594" cy="29786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861048"/>
            <a:ext cx="8352928" cy="2664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ea typeface="Batang" pitchFamily="18" charset="-127"/>
              </a:rPr>
              <a:t>      К сожалению, хозяйственная деятельность людей изменяет условия жизни растений. К примеру, на месте леса люди строят завод или роют карьер, на месте луга устраивают ферму.  Много дикорастущих растений гибнет. Так постепенно человек как бы наступает на природу. Поэтому растения нуждаются в охране.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72728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поведения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* </a:t>
            </a:r>
            <a:r>
              <a:rPr lang="ru-RU" sz="2000" u="sng" dirty="0" smtClean="0">
                <a:solidFill>
                  <a:srgbClr val="FF0000"/>
                </a:solidFill>
              </a:rPr>
              <a:t>Не</a:t>
            </a:r>
            <a:r>
              <a:rPr lang="ru-RU" sz="2000" u="sng" dirty="0" smtClean="0">
                <a:solidFill>
                  <a:srgbClr val="002060"/>
                </a:solidFill>
              </a:rPr>
              <a:t> шумите </a:t>
            </a:r>
            <a:r>
              <a:rPr lang="ru-RU" sz="2000" dirty="0" smtClean="0">
                <a:solidFill>
                  <a:srgbClr val="002060"/>
                </a:solidFill>
              </a:rPr>
              <a:t>на природе!                                                                           * </a:t>
            </a:r>
            <a:r>
              <a:rPr lang="ru-RU" sz="2000" u="sng" dirty="0" smtClean="0">
                <a:solidFill>
                  <a:srgbClr val="FF0000"/>
                </a:solidFill>
              </a:rPr>
              <a:t>Не</a:t>
            </a:r>
            <a:r>
              <a:rPr lang="ru-RU" sz="2000" u="sng" dirty="0" smtClean="0">
                <a:solidFill>
                  <a:srgbClr val="002060"/>
                </a:solidFill>
              </a:rPr>
              <a:t> ловите </a:t>
            </a:r>
            <a:r>
              <a:rPr lang="ru-RU" sz="2000" dirty="0" smtClean="0">
                <a:solidFill>
                  <a:srgbClr val="002060"/>
                </a:solidFill>
              </a:rPr>
              <a:t>бабочек, стрекоз, жуков, детенышей животных, птиц!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* </a:t>
            </a:r>
            <a:r>
              <a:rPr lang="ru-RU" sz="2000" u="sng" dirty="0" smtClean="0">
                <a:solidFill>
                  <a:srgbClr val="FF0000"/>
                </a:solidFill>
              </a:rPr>
              <a:t>Не</a:t>
            </a:r>
            <a:r>
              <a:rPr lang="ru-RU" sz="2000" u="sng" dirty="0" smtClean="0">
                <a:solidFill>
                  <a:srgbClr val="002060"/>
                </a:solidFill>
              </a:rPr>
              <a:t> ломайте </a:t>
            </a:r>
            <a:r>
              <a:rPr lang="ru-RU" sz="2000" dirty="0" smtClean="0">
                <a:solidFill>
                  <a:srgbClr val="002060"/>
                </a:solidFill>
              </a:rPr>
              <a:t>ветки деревьев и кустарников!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* </a:t>
            </a:r>
            <a:r>
              <a:rPr lang="ru-RU" sz="2000" u="sng" dirty="0" smtClean="0">
                <a:solidFill>
                  <a:srgbClr val="002060"/>
                </a:solidFill>
              </a:rPr>
              <a:t>Убирайте</a:t>
            </a:r>
            <a:r>
              <a:rPr lang="ru-RU" sz="2000" dirty="0" smtClean="0">
                <a:solidFill>
                  <a:srgbClr val="002060"/>
                </a:solidFill>
              </a:rPr>
              <a:t> за собой мусор! </a:t>
            </a:r>
            <a:r>
              <a:rPr lang="ru-RU" sz="2000" u="sng" dirty="0" smtClean="0">
                <a:solidFill>
                  <a:srgbClr val="FF0000"/>
                </a:solidFill>
              </a:rPr>
              <a:t>Не</a:t>
            </a:r>
            <a:r>
              <a:rPr lang="ru-RU" sz="2000" u="sng" dirty="0" smtClean="0">
                <a:solidFill>
                  <a:srgbClr val="002060"/>
                </a:solidFill>
              </a:rPr>
              <a:t> оставляйте </a:t>
            </a:r>
            <a:r>
              <a:rPr lang="ru-RU" sz="2000" dirty="0" smtClean="0">
                <a:solidFill>
                  <a:srgbClr val="002060"/>
                </a:solidFill>
              </a:rPr>
              <a:t>его на природе!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* При сборе трав, плодов, грибов </a:t>
            </a:r>
            <a:r>
              <a:rPr lang="ru-RU" sz="2000" u="sng" dirty="0" smtClean="0">
                <a:solidFill>
                  <a:srgbClr val="002060"/>
                </a:solidFill>
              </a:rPr>
              <a:t>бережно относитесь </a:t>
            </a:r>
            <a:r>
              <a:rPr lang="ru-RU" sz="2000" dirty="0" smtClean="0">
                <a:solidFill>
                  <a:srgbClr val="002060"/>
                </a:solidFill>
              </a:rPr>
              <a:t>к тому,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на чём они росли!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* Берегите почву!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* Берегите прекрасный мир растений и животных!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3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509120"/>
            <a:ext cx="6264696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AutoShape 2" descr="http://rusradio.station.ru/community/cfs-filesystemfile.ashx/__key/CommunityServer.Components.ImageFileViewer/CommunityServer.Blogs.Components.WeblogFiles.lizaanikeeva/untitled.jpg_2D00_5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rusradio.station.ru/community/cfs-filesystemfile.ashx/__key/CommunityServer.Components.ImageFileViewer/CommunityServer.Blogs.Components.WeblogFiles.lizaanikeeva/untitled.jpg_2D00_5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us.cdn1.123rf.com/168nwm/dudass/dudass1202/dudass120200016/12422331-n--n-nfn------n--n-----n-n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us.cdn1.123rf.com/168nwm/dudass/dudass1202/dudass120200016/12422331-n--n-nfn------n--n-----n-n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://imhobest.in.ua/uploads/posts/2009-12/1260227897_1260226053_ki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esktop\0027-027-The-End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http://900igr.net/datas/geografija/Masshtab-6-klass/0012-012-Spasibo-za-u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Wildlif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Год охраны окружающей среды лого_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farm5.static.flickr.com/4115/4959458415_ccc1059b16_b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1082.photobucket.com/albums/j362/dallinlane/Rotating_earth_larg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tacina-adm.ru/files/images/2013/04/4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261" y="0"/>
            <a:ext cx="915526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g-fotki.yandex.ru/get/9491/130422193.1e1/0_bda65_a851f99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Что такое озоновые дыры?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://interest-planet.ru/uploads/images/4/1/7/a/71/8bbaa481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158</Words>
  <Application>Microsoft Office PowerPoint</Application>
  <PresentationFormat>Экран (4:3)</PresentationFormat>
  <Paragraphs>17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Что такое озоновые дыры? </vt:lpstr>
      <vt:lpstr>Что такое кислотные дожди?</vt:lpstr>
      <vt:lpstr>Слайд 11</vt:lpstr>
      <vt:lpstr>Зубр</vt:lpstr>
      <vt:lpstr>Дельфины</vt:lpstr>
      <vt:lpstr>Слайд 14</vt:lpstr>
      <vt:lpstr>Гастролихнис узкоцветковый (Дрёма узкоцветковая), СТЕРХ-БЕЛЫЙ ЖУРАВЛЬ </vt:lpstr>
      <vt:lpstr>Белый медведь</vt:lpstr>
      <vt:lpstr>Северный олень</vt:lpstr>
      <vt:lpstr>Слайд 18</vt:lpstr>
      <vt:lpstr>Слайд 19</vt:lpstr>
      <vt:lpstr>Слайд 20</vt:lpstr>
      <vt:lpstr>Слайд 21</vt:lpstr>
      <vt:lpstr>Слайд 22</vt:lpstr>
      <vt:lpstr>Правила поведения в природе</vt:lpstr>
      <vt:lpstr>Слайд 24</vt:lpstr>
      <vt:lpstr>Спасибо за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2013-08-23T14:05:27Z</dcterms:created>
  <dcterms:modified xsi:type="dcterms:W3CDTF">2013-11-06T14:15:01Z</dcterms:modified>
</cp:coreProperties>
</file>