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42"/>
  </p:notesMasterIdLst>
  <p:sldIdLst>
    <p:sldId id="325" r:id="rId2"/>
    <p:sldId id="278" r:id="rId3"/>
    <p:sldId id="277" r:id="rId4"/>
    <p:sldId id="306" r:id="rId5"/>
    <p:sldId id="280" r:id="rId6"/>
    <p:sldId id="282" r:id="rId7"/>
    <p:sldId id="284" r:id="rId8"/>
    <p:sldId id="312" r:id="rId9"/>
    <p:sldId id="313" r:id="rId10"/>
    <p:sldId id="314" r:id="rId11"/>
    <p:sldId id="288" r:id="rId12"/>
    <p:sldId id="285" r:id="rId13"/>
    <p:sldId id="287" r:id="rId14"/>
    <p:sldId id="286" r:id="rId15"/>
    <p:sldId id="318" r:id="rId16"/>
    <p:sldId id="290" r:id="rId17"/>
    <p:sldId id="292" r:id="rId18"/>
    <p:sldId id="291" r:id="rId19"/>
    <p:sldId id="319" r:id="rId20"/>
    <p:sldId id="320" r:id="rId21"/>
    <p:sldId id="293" r:id="rId22"/>
    <p:sldId id="295" r:id="rId23"/>
    <p:sldId id="296" r:id="rId24"/>
    <p:sldId id="297" r:id="rId25"/>
    <p:sldId id="298" r:id="rId26"/>
    <p:sldId id="308" r:id="rId27"/>
    <p:sldId id="309" r:id="rId28"/>
    <p:sldId id="310" r:id="rId29"/>
    <p:sldId id="307" r:id="rId30"/>
    <p:sldId id="323" r:id="rId31"/>
    <p:sldId id="324" r:id="rId32"/>
    <p:sldId id="322" r:id="rId33"/>
    <p:sldId id="302" r:id="rId34"/>
    <p:sldId id="303" r:id="rId35"/>
    <p:sldId id="304" r:id="rId36"/>
    <p:sldId id="301" r:id="rId37"/>
    <p:sldId id="316" r:id="rId38"/>
    <p:sldId id="317" r:id="rId39"/>
    <p:sldId id="305" r:id="rId40"/>
    <p:sldId id="315" r:id="rId41"/>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87700"/>
    <a:srgbClr val="FF9900"/>
    <a:srgbClr val="3399FF"/>
    <a:srgbClr val="0033CC"/>
    <a:srgbClr val="990000"/>
    <a:srgbClr val="CC3300"/>
    <a:srgbClr val="66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938" autoAdjust="0"/>
  </p:normalViewPr>
  <p:slideViewPr>
    <p:cSldViewPr>
      <p:cViewPr varScale="1">
        <p:scale>
          <a:sx n="104" d="100"/>
          <a:sy n="104" d="100"/>
        </p:scale>
        <p:origin x="-111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DFC05CED-895F-495F-A501-7B7DCB824180}" type="datetimeFigureOut">
              <a:rPr lang="ru-RU"/>
              <a:pPr>
                <a:defRPr/>
              </a:pPr>
              <a:t>11.11.2013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hangingPunct="1">
              <a:defRPr sz="1200"/>
            </a:lvl1pPr>
          </a:lstStyle>
          <a:p>
            <a:pPr>
              <a:defRPr/>
            </a:pPr>
            <a:fld id="{119A4434-D6B8-45CF-A626-21A516BE4F9E}"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bwMode="auto">
          <a:noFill/>
          <a:ln>
            <a:solidFill>
              <a:srgbClr val="000000"/>
            </a:solidFill>
            <a:miter lim="800000"/>
            <a:headEnd/>
            <a:tailEnd/>
          </a:ln>
        </p:spPr>
      </p:sp>
      <p:sp>
        <p:nvSpPr>
          <p:cNvPr id="29699" name="Заметки 2"/>
          <p:cNvSpPr>
            <a:spLocks noGrp="1"/>
          </p:cNvSpPr>
          <p:nvPr>
            <p:ph type="body" idx="1"/>
          </p:nvPr>
        </p:nvSpPr>
        <p:spPr bwMode="auto">
          <a:noFill/>
        </p:spPr>
        <p:txBody>
          <a:bodyPr/>
          <a:lstStyle/>
          <a:p>
            <a:pPr>
              <a:spcBef>
                <a:spcPct val="0"/>
              </a:spcBef>
            </a:pPr>
            <a:endParaRPr lang="ru-RU" smtClean="0"/>
          </a:p>
        </p:txBody>
      </p:sp>
      <p:sp>
        <p:nvSpPr>
          <p:cNvPr id="2970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73374E-BBA9-4570-B751-E9D5346EEEC0}" type="slidenum">
              <a:rPr lang="ru-RU" smtClean="0"/>
              <a:pPr/>
              <a:t>12</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p:cNvSpPr>
            <a:spLocks noGrp="1" noRot="1" noChangeAspect="1" noTextEdit="1"/>
          </p:cNvSpPr>
          <p:nvPr>
            <p:ph type="sldImg"/>
          </p:nvPr>
        </p:nvSpPr>
        <p:spPr bwMode="auto">
          <a:noFill/>
          <a:ln>
            <a:solidFill>
              <a:srgbClr val="000000"/>
            </a:solidFill>
            <a:miter lim="800000"/>
            <a:headEnd/>
            <a:tailEnd/>
          </a:ln>
        </p:spPr>
      </p:sp>
      <p:sp>
        <p:nvSpPr>
          <p:cNvPr id="30723" name="Заметки 2"/>
          <p:cNvSpPr>
            <a:spLocks noGrp="1"/>
          </p:cNvSpPr>
          <p:nvPr>
            <p:ph type="body" idx="1"/>
          </p:nvPr>
        </p:nvSpPr>
        <p:spPr bwMode="auto">
          <a:noFill/>
        </p:spPr>
        <p:txBody>
          <a:bodyPr/>
          <a:lstStyle/>
          <a:p>
            <a:pPr>
              <a:spcBef>
                <a:spcPct val="0"/>
              </a:spcBef>
            </a:pPr>
            <a:endParaRPr lang="ru-RU" smtClean="0"/>
          </a:p>
        </p:txBody>
      </p:sp>
      <p:sp>
        <p:nvSpPr>
          <p:cNvPr id="3072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C9F750-C79A-4715-8466-A7EBE88E641A}" type="slidenum">
              <a:rPr lang="ru-RU" smtClean="0"/>
              <a:pPr/>
              <a:t>13</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bwMode="auto">
          <a:noFill/>
          <a:ln>
            <a:solidFill>
              <a:srgbClr val="000000"/>
            </a:solidFill>
            <a:miter lim="800000"/>
            <a:headEnd/>
            <a:tailEnd/>
          </a:ln>
        </p:spPr>
      </p:sp>
      <p:sp>
        <p:nvSpPr>
          <p:cNvPr id="31747" name="Заметки 2"/>
          <p:cNvSpPr>
            <a:spLocks noGrp="1"/>
          </p:cNvSpPr>
          <p:nvPr>
            <p:ph type="body" idx="1"/>
          </p:nvPr>
        </p:nvSpPr>
        <p:spPr bwMode="auto">
          <a:noFill/>
        </p:spPr>
        <p:txBody>
          <a:bodyPr/>
          <a:lstStyle/>
          <a:p>
            <a:pPr>
              <a:spcBef>
                <a:spcPct val="0"/>
              </a:spcBef>
            </a:pPr>
            <a:endParaRPr lang="ru-RU" smtClean="0"/>
          </a:p>
        </p:txBody>
      </p:sp>
      <p:sp>
        <p:nvSpPr>
          <p:cNvPr id="3174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6C7D1F5-A69D-43BB-A7FB-889A869C62F0}" type="slidenum">
              <a:rPr lang="ru-RU" smtClean="0"/>
              <a:pPr/>
              <a:t>14</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p:cNvSpPr>
            <a:spLocks noGrp="1" noRot="1" noChangeAspect="1" noTextEdit="1"/>
          </p:cNvSpPr>
          <p:nvPr>
            <p:ph type="sldImg"/>
          </p:nvPr>
        </p:nvSpPr>
        <p:spPr bwMode="auto">
          <a:noFill/>
          <a:ln>
            <a:solidFill>
              <a:srgbClr val="000000"/>
            </a:solidFill>
            <a:miter lim="800000"/>
            <a:headEnd/>
            <a:tailEnd/>
          </a:ln>
        </p:spPr>
      </p:sp>
      <p:sp>
        <p:nvSpPr>
          <p:cNvPr id="32771" name="Заметки 2"/>
          <p:cNvSpPr>
            <a:spLocks noGrp="1"/>
          </p:cNvSpPr>
          <p:nvPr>
            <p:ph type="body" idx="1"/>
          </p:nvPr>
        </p:nvSpPr>
        <p:spPr bwMode="auto">
          <a:noFill/>
        </p:spPr>
        <p:txBody>
          <a:bodyPr/>
          <a:lstStyle/>
          <a:p>
            <a:pPr>
              <a:spcBef>
                <a:spcPct val="0"/>
              </a:spcBef>
            </a:pPr>
            <a:endParaRPr lang="ru-RU" smtClean="0"/>
          </a:p>
        </p:txBody>
      </p:sp>
      <p:sp>
        <p:nvSpPr>
          <p:cNvPr id="3277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E8DD45-AEA4-41EC-AB35-199D89114422}" type="slidenum">
              <a:rPr lang="ru-RU" smtClean="0"/>
              <a:pPr/>
              <a:t>16</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lvl1pPr>
          </a:lstStyle>
          <a:p>
            <a:pPr>
              <a:defRPr/>
            </a:pPr>
            <a:fld id="{8F7F09E9-A771-4F55-B0CE-B5C337CCCE24}" type="slidenum">
              <a:rPr lang="ru-RU"/>
              <a:pPr>
                <a:defRPr/>
              </a:pPr>
              <a:t>‹#›</a:t>
            </a:fld>
            <a:endParaRPr lang="ru-RU"/>
          </a:p>
        </p:txBody>
      </p:sp>
    </p:spTree>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lvl1pPr>
          </a:lstStyle>
          <a:p>
            <a:pPr>
              <a:defRPr/>
            </a:pPr>
            <a:fld id="{EAAB5FFA-FCE1-4C5C-9EAB-B5EF43AD665C}" type="slidenum">
              <a:rPr lang="ru-RU"/>
              <a:pPr>
                <a:defRPr/>
              </a:pPr>
              <a:t>‹#›</a:t>
            </a:fld>
            <a:endParaRPr lang="ru-RU"/>
          </a:p>
        </p:txBody>
      </p:sp>
    </p:spTree>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lvl1pPr>
          </a:lstStyle>
          <a:p>
            <a:pPr>
              <a:defRPr/>
            </a:pPr>
            <a:fld id="{B3AC12AA-986B-4D7B-A2DD-EA763F14CECA}" type="slidenum">
              <a:rPr lang="ru-RU"/>
              <a:pPr>
                <a:defRPr/>
              </a:pPr>
              <a:t>‹#›</a:t>
            </a:fld>
            <a:endParaRPr lang="ru-RU"/>
          </a:p>
        </p:txBody>
      </p:sp>
    </p:spTree>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lvl1pPr>
          </a:lstStyle>
          <a:p>
            <a:pPr>
              <a:defRPr/>
            </a:pPr>
            <a:fld id="{F9E60639-24A4-415F-99DD-8A887EFCD250}" type="slidenum">
              <a:rPr lang="ru-RU"/>
              <a:pPr>
                <a:defRPr/>
              </a:pPr>
              <a:t>‹#›</a:t>
            </a:fld>
            <a:endParaRPr lang="ru-RU"/>
          </a:p>
        </p:txBody>
      </p:sp>
    </p:spTree>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lvl1pPr>
          </a:lstStyle>
          <a:p>
            <a:pPr>
              <a:defRPr/>
            </a:pPr>
            <a:fld id="{F8F23836-C751-4EBC-A4F0-C1A1CD2DE773}" type="slidenum">
              <a:rPr lang="ru-RU"/>
              <a:pPr>
                <a:defRPr/>
              </a:pPr>
              <a:t>‹#›</a:t>
            </a:fld>
            <a:endParaRPr lang="ru-RU"/>
          </a:p>
        </p:txBody>
      </p:sp>
    </p:spTree>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pPr>
              <a:defRPr/>
            </a:pPr>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smtClean="0"/>
            </a:lvl1pPr>
          </a:lstStyle>
          <a:p>
            <a:pPr>
              <a:defRPr/>
            </a:pPr>
            <a:fld id="{F4D91A35-7D62-4FD9-A574-86D4FC72C580}" type="slidenum">
              <a:rPr lang="ru-RU"/>
              <a:pPr>
                <a:defRPr/>
              </a:pPr>
              <a:t>‹#›</a:t>
            </a:fld>
            <a:endParaRPr lang="ru-RU"/>
          </a:p>
        </p:txBody>
      </p:sp>
    </p:spTree>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pPr>
              <a:defRPr/>
            </a:pPr>
            <a:endParaRPr lang="ru-RU"/>
          </a:p>
        </p:txBody>
      </p:sp>
      <p:sp>
        <p:nvSpPr>
          <p:cNvPr id="8" name="Нижний колонтитул 7"/>
          <p:cNvSpPr>
            <a:spLocks noGrp="1"/>
          </p:cNvSpPr>
          <p:nvPr>
            <p:ph type="ftr" sz="quarter" idx="11"/>
          </p:nvPr>
        </p:nvSpPr>
        <p:spPr/>
        <p:txBody>
          <a:bodyPr/>
          <a:lstStyle>
            <a:lvl1pPr>
              <a:defRPr/>
            </a:lvl1pPr>
          </a:lstStyle>
          <a:p>
            <a:pPr>
              <a:defRPr/>
            </a:pPr>
            <a:endParaRPr lang="ru-RU"/>
          </a:p>
        </p:txBody>
      </p:sp>
      <p:sp>
        <p:nvSpPr>
          <p:cNvPr id="9" name="Номер слайда 8"/>
          <p:cNvSpPr>
            <a:spLocks noGrp="1"/>
          </p:cNvSpPr>
          <p:nvPr>
            <p:ph type="sldNum" sz="quarter" idx="12"/>
          </p:nvPr>
        </p:nvSpPr>
        <p:spPr/>
        <p:txBody>
          <a:bodyPr/>
          <a:lstStyle>
            <a:lvl1pPr>
              <a:defRPr smtClean="0"/>
            </a:lvl1pPr>
          </a:lstStyle>
          <a:p>
            <a:pPr>
              <a:defRPr/>
            </a:pPr>
            <a:fld id="{55E7328B-910C-4755-BC6E-5D169FFDF17D}" type="slidenum">
              <a:rPr lang="ru-RU"/>
              <a:pPr>
                <a:defRPr/>
              </a:pPr>
              <a:t>‹#›</a:t>
            </a:fld>
            <a:endParaRPr lang="ru-RU"/>
          </a:p>
        </p:txBody>
      </p:sp>
    </p:spTree>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pPr>
              <a:defRPr/>
            </a:pPr>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smtClean="0"/>
            </a:lvl1pPr>
          </a:lstStyle>
          <a:p>
            <a:pPr>
              <a:defRPr/>
            </a:pPr>
            <a:fld id="{322F7A9B-A01F-4E1B-9A1B-555AD66E70FA}" type="slidenum">
              <a:rPr lang="ru-RU"/>
              <a:pPr>
                <a:defRPr/>
              </a:pPr>
              <a:t>‹#›</a:t>
            </a:fld>
            <a:endParaRPr lang="ru-RU"/>
          </a:p>
        </p:txBody>
      </p:sp>
    </p:spTree>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3"/>
          <p:cNvSpPr>
            <a:spLocks noGrp="1"/>
          </p:cNvSpPr>
          <p:nvPr>
            <p:ph type="sldNum" sz="quarter" idx="12"/>
          </p:nvPr>
        </p:nvSpPr>
        <p:spPr/>
        <p:txBody>
          <a:bodyPr/>
          <a:lstStyle>
            <a:lvl1pPr>
              <a:defRPr smtClean="0"/>
            </a:lvl1pPr>
          </a:lstStyle>
          <a:p>
            <a:pPr>
              <a:defRPr/>
            </a:pPr>
            <a:fld id="{782397FF-D586-48FA-A6F8-7BAB77BC7CDE}" type="slidenum">
              <a:rPr lang="ru-RU"/>
              <a:pPr>
                <a:defRPr/>
              </a:pPr>
              <a:t>‹#›</a:t>
            </a:fld>
            <a:endParaRPr lang="ru-RU"/>
          </a:p>
        </p:txBody>
      </p:sp>
    </p:spTree>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smtClean="0"/>
            </a:lvl1pPr>
          </a:lstStyle>
          <a:p>
            <a:pPr>
              <a:defRPr/>
            </a:pPr>
            <a:fld id="{1E6FDA61-4882-40D1-9D3B-FAE4DA4F5D74}" type="slidenum">
              <a:rPr lang="ru-RU"/>
              <a:pPr>
                <a:defRPr/>
              </a:pPr>
              <a:t>‹#›</a:t>
            </a:fld>
            <a:endParaRPr lang="ru-RU"/>
          </a:p>
        </p:txBody>
      </p:sp>
    </p:spTree>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smtClean="0"/>
            </a:lvl1pPr>
          </a:lstStyle>
          <a:p>
            <a:pPr>
              <a:defRPr/>
            </a:pPr>
            <a:fld id="{71087459-B910-4A84-B59F-ACD5045A4CDA}" type="slidenum">
              <a:rPr lang="ru-RU"/>
              <a:pPr>
                <a:defRPr/>
              </a:pPr>
              <a:t>‹#›</a:t>
            </a:fld>
            <a:endParaRPr lang="ru-RU"/>
          </a:p>
        </p:txBody>
      </p:sp>
    </p:spTree>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655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3E987FD6-E4F7-4256-AA02-F5F197415B3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spd="slow">
    <p:wedge/>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video" Target="file:///C:\Documents%20and%20Settings\&#1050;&#1089;&#1077;&#1085;&#1080;&#1103;\&#1056;&#1072;&#1073;&#1086;&#1095;&#1080;&#1081;%20&#1089;&#1090;&#1086;&#1083;\&#1040;&#1090;&#1090;&#1077;&#1089;&#1090;&#1072;&#1094;&#1080;&#1103;\&#1058;&#1077;&#1084;&#1072;%20&#1093;&#1088;&#1072;&#1084;&#1072;%20&#1074;%20&#1090;&#1074;&#1086;&#1088;&#1095;&#1077;&#1089;&#1090;&#1074;&#1077;%20&#1064;&#1091;&#1082;&#1096;&#1080;&#1085;&#1072;\&#1060;&#1080;&#1083;&#1100;&#1084;%20&#1093;&#1088;&#1072;&#1084;%20&#1087;&#1086;&#1082;&#1088;&#1086;&#1074;&#1072;.wmv"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audio" Target="file:///C:\Documents%20and%20Settings\&#1050;&#1089;&#1077;&#1085;&#1080;&#1103;\&#1056;&#1072;&#1073;&#1086;&#1095;&#1080;&#1081;%20&#1089;&#1090;&#1086;&#1083;\&#1040;&#1090;&#1090;&#1077;&#1089;&#1090;&#1072;&#1094;&#1080;&#1103;\&#1058;&#1077;&#1084;&#1072;%20&#1093;&#1088;&#1072;&#1084;&#1072;%20&#1074;%20&#1090;&#1074;&#1086;&#1088;&#1095;&#1077;&#1089;&#1090;&#1074;&#1077;%20&#1064;&#1091;&#1082;&#1096;&#1080;&#1085;&#1072;\&#1042;&#1099;&#1089;&#1086;&#1094;&#1082;&#1080;&#1081;%20&#1055;&#1072;&#1084;&#1103;&#1090;&#1080;%20&#1042;&#1072;&#1089;&#1080;&#1083;&#1080;&#1103;%20&#1064;&#1091;&#1082;&#1096;&#1080;&#1085;&#1072;.mp3"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3.jpeg"/><Relationship Id="rId3" Type="http://schemas.openxmlformats.org/officeDocument/2006/relationships/image" Target="../media/image33.jpeg"/><Relationship Id="rId7" Type="http://schemas.openxmlformats.org/officeDocument/2006/relationships/image" Target="../media/image37.jpeg"/><Relationship Id="rId12" Type="http://schemas.openxmlformats.org/officeDocument/2006/relationships/image" Target="../media/image42.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35.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12" Type="http://schemas.openxmlformats.org/officeDocument/2006/relationships/image" Target="../media/image54.jpe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48.jpeg"/><Relationship Id="rId11" Type="http://schemas.openxmlformats.org/officeDocument/2006/relationships/image" Target="../media/image53.jpeg"/><Relationship Id="rId5" Type="http://schemas.openxmlformats.org/officeDocument/2006/relationships/image" Target="../media/image47.jpe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jpeg"/></Relationships>
</file>

<file path=ppt/slides/_rels/slide3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74242"/>
          </a:xfrm>
        </p:spPr>
        <p:txBody>
          <a:bodyPr/>
          <a:lstStyle/>
          <a:p>
            <a:r>
              <a:rPr lang="ru-RU" b="1" dirty="0" smtClean="0"/>
              <a:t>«Духовная и нравственная ценность рассказов В.М.Шукшина».</a:t>
            </a:r>
            <a:r>
              <a:rPr lang="ru-RU" dirty="0" smtClean="0"/>
              <a:t/>
            </a:r>
            <a:br>
              <a:rPr lang="ru-RU" dirty="0" smtClean="0"/>
            </a:br>
            <a:endParaRPr lang="ru-RU" dirty="0"/>
          </a:p>
        </p:txBody>
      </p:sp>
      <p:sp>
        <p:nvSpPr>
          <p:cNvPr id="3" name="Содержимое 2"/>
          <p:cNvSpPr>
            <a:spLocks noGrp="1"/>
          </p:cNvSpPr>
          <p:nvPr>
            <p:ph idx="1"/>
          </p:nvPr>
        </p:nvSpPr>
        <p:spPr>
          <a:xfrm>
            <a:off x="457200" y="2060848"/>
            <a:ext cx="8229600" cy="4536504"/>
          </a:xfrm>
        </p:spPr>
        <p:txBody>
          <a:bodyPr/>
          <a:lstStyle/>
          <a:p>
            <a:r>
              <a:rPr lang="ru-RU" dirty="0" smtClean="0"/>
              <a:t>Знакомство с жизнью и творчеством В.М.Шукшина.</a:t>
            </a:r>
          </a:p>
          <a:p>
            <a:r>
              <a:rPr lang="ru-RU" dirty="0" smtClean="0"/>
              <a:t>Анализ рассказов «Мастер» и «Крепкий мужик» –нравственная направленность рассказов, особенности героев, актуальность во все времена.</a:t>
            </a:r>
          </a:p>
          <a:p>
            <a:r>
              <a:rPr lang="ru-RU" dirty="0" smtClean="0"/>
              <a:t>Преемственность между русской литературой 19 и 20 веков. Литература – это наша духовная культура.</a:t>
            </a:r>
          </a:p>
          <a:p>
            <a:endParaRPr lang="ru-RU" dirty="0"/>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diamond(in)">
                                      <p:cBhvr>
                                        <p:cTn id="14" dur="2000"/>
                                        <p:tgtEl>
                                          <p:spTgt spid="3">
                                            <p:txEl>
                                              <p:pRg st="0" end="0"/>
                                            </p:txEl>
                                          </p:spTgt>
                                        </p:tgtEl>
                                      </p:cBhvr>
                                    </p:animEffect>
                                  </p:childTnLst>
                                </p:cTn>
                              </p:par>
                              <p:par>
                                <p:cTn id="15" presetID="8" presetClass="entr" presetSubtype="16"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par>
                                <p:cTn id="18" presetID="8" presetClass="entr" presetSubtype="16"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diamond(in)">
                                      <p:cBhvr>
                                        <p:cTn id="2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57752" y="214290"/>
            <a:ext cx="3989297"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«Печки-лавочки»</a:t>
            </a:r>
          </a:p>
        </p:txBody>
      </p:sp>
      <p:sp>
        <p:nvSpPr>
          <p:cNvPr id="54275" name="Прямоугольник 2"/>
          <p:cNvSpPr>
            <a:spLocks noChangeArrowheads="1"/>
          </p:cNvSpPr>
          <p:nvPr/>
        </p:nvSpPr>
        <p:spPr bwMode="auto">
          <a:xfrm>
            <a:off x="214313" y="500063"/>
            <a:ext cx="4572000" cy="6002337"/>
          </a:xfrm>
          <a:prstGeom prst="rect">
            <a:avLst/>
          </a:prstGeom>
          <a:noFill/>
          <a:ln w="9525">
            <a:noFill/>
            <a:miter lim="800000"/>
            <a:headEnd/>
            <a:tailEnd/>
          </a:ln>
        </p:spPr>
        <p:txBody>
          <a:bodyPr>
            <a:spAutoFit/>
          </a:bodyPr>
          <a:lstStyle/>
          <a:p>
            <a:pPr eaLnBrk="1" hangingPunct="1"/>
            <a:r>
              <a:rPr lang="ru-RU" sz="2400">
                <a:latin typeface="Times New Roman" pitchFamily="18" charset="0"/>
                <a:cs typeface="Times New Roman" pitchFamily="18" charset="0"/>
              </a:rPr>
              <a:t>В 1972 году Василий Макарович Шукшин снял художественный фильм «Печки-лавочки». В нем снялись его жена (Лидия Федосеева-Шукшина) и обе маленькие дочки (Маша и Оля). Это трогательная история деревенской супружеской пары, отправившейся в крымский санаторий. В кои-то веки выбравшись «на людей посмотреть и себя показать», патриархальная супружеская пара окунается в незнакомый и непривычный мир, далекий от привычного для них уклада.</a:t>
            </a:r>
          </a:p>
        </p:txBody>
      </p:sp>
      <p:pic>
        <p:nvPicPr>
          <p:cNvPr id="54276" name="Picture 2" descr="C:\Documents and Settings\Администратор\Рабочий стол\Untitled4-1.jpg"/>
          <p:cNvPicPr>
            <a:picLocks noChangeAspect="1" noChangeArrowheads="1"/>
          </p:cNvPicPr>
          <p:nvPr/>
        </p:nvPicPr>
        <p:blipFill>
          <a:blip r:embed="rId2" cstate="print"/>
          <a:srcRect/>
          <a:stretch>
            <a:fillRect/>
          </a:stretch>
        </p:blipFill>
        <p:spPr bwMode="auto">
          <a:xfrm>
            <a:off x="5072063" y="1000125"/>
            <a:ext cx="3968750" cy="5588000"/>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79388" y="4797425"/>
            <a:ext cx="4608512" cy="863600"/>
          </a:xfrm>
        </p:spPr>
        <p:txBody>
          <a:bodyPr anchor="b"/>
          <a:lstStyle/>
          <a:p>
            <a:pPr algn="l"/>
            <a:r>
              <a:rPr lang="ru-RU" sz="4000" b="1"/>
              <a:t>«Печки-лавочки»</a:t>
            </a:r>
          </a:p>
        </p:txBody>
      </p:sp>
      <p:sp>
        <p:nvSpPr>
          <p:cNvPr id="11267" name="Текст 3"/>
          <p:cNvSpPr>
            <a:spLocks noGrp="1"/>
          </p:cNvSpPr>
          <p:nvPr>
            <p:ph type="body" sz="half" idx="4294967295"/>
          </p:nvPr>
        </p:nvSpPr>
        <p:spPr>
          <a:xfrm>
            <a:off x="1792288" y="5367338"/>
            <a:ext cx="5486400" cy="804862"/>
          </a:xfrm>
        </p:spPr>
        <p:txBody>
          <a:bodyPr/>
          <a:lstStyle/>
          <a:p>
            <a:pPr marL="0" indent="0">
              <a:buFontTx/>
              <a:buNone/>
            </a:pPr>
            <a:endParaRPr lang="ru-RU" sz="1400"/>
          </a:p>
        </p:txBody>
      </p:sp>
      <p:pic>
        <p:nvPicPr>
          <p:cNvPr id="6" name="Picture 2" descr="C:\Documents and Settings\Администратор\Рабочий стол\Untitled4-1.jpg"/>
          <p:cNvPicPr>
            <a:picLocks noChangeAspect="1" noChangeArrowheads="1"/>
          </p:cNvPicPr>
          <p:nvPr/>
        </p:nvPicPr>
        <p:blipFill>
          <a:blip r:embed="rId2" cstate="print"/>
          <a:srcRect/>
          <a:stretch>
            <a:fillRect/>
          </a:stretch>
        </p:blipFill>
        <p:spPr bwMode="auto">
          <a:xfrm>
            <a:off x="5072063" y="1000125"/>
            <a:ext cx="3968750" cy="5588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Picture 2" descr="C:\Documents and Settings\Администратор\Рабочий стол\Untitled4-2.jpg"/>
          <p:cNvPicPr>
            <a:picLocks noGrp="1" noChangeAspect="1" noChangeArrowheads="1"/>
          </p:cNvPicPr>
          <p:nvPr>
            <p:ph type="pic" idx="4294967295"/>
          </p:nvPr>
        </p:nvPicPr>
        <p:blipFill>
          <a:blip r:embed="rId3" cstate="print"/>
          <a:srcRect l="5243" r="5243"/>
          <a:stretch>
            <a:fillRect/>
          </a:stretch>
        </p:blipFill>
        <p:spPr>
          <a:xfrm>
            <a:off x="166688" y="260350"/>
            <a:ext cx="4705350" cy="3529013"/>
          </a:xfrm>
          <a:prstGeom prst="roundRect">
            <a:avLst>
              <a:gd name="adj" fmla="val 4167"/>
            </a:avLst>
          </a:prstGeom>
          <a:solidFill>
            <a:srgbClr val="FFFFFF"/>
          </a:solidFill>
          <a:ln w="76200" cap="sq">
            <a:solidFill>
              <a:srgbClr val="EAEAEA"/>
            </a:solidFill>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20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20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Rot="1" noChangeArrowheads="1"/>
          </p:cNvSpPr>
          <p:nvPr>
            <p:ph type="body" idx="4294967295"/>
          </p:nvPr>
        </p:nvSpPr>
        <p:spPr>
          <a:xfrm>
            <a:off x="663575" y="5949950"/>
            <a:ext cx="8229600" cy="692150"/>
          </a:xfrm>
        </p:spPr>
        <p:txBody>
          <a:bodyPr/>
          <a:lstStyle/>
          <a:p>
            <a:pPr algn="ctr" eaLnBrk="1" hangingPunct="1">
              <a:buFont typeface="Wingdings" pitchFamily="2" charset="2"/>
              <a:buNone/>
            </a:pPr>
            <a:r>
              <a:rPr lang="ru-RU" sz="4000"/>
              <a:t>Фильм «Калина красная»</a:t>
            </a:r>
          </a:p>
        </p:txBody>
      </p:sp>
      <p:pic>
        <p:nvPicPr>
          <p:cNvPr id="11268" name="Picture 4" descr="в калине красной"/>
          <p:cNvPicPr>
            <a:picLocks noChangeAspect="1" noChangeArrowheads="1"/>
          </p:cNvPicPr>
          <p:nvPr/>
        </p:nvPicPr>
        <p:blipFill>
          <a:blip r:embed="rId3" cstate="print"/>
          <a:srcRect/>
          <a:stretch>
            <a:fillRect/>
          </a:stretch>
        </p:blipFill>
        <p:spPr bwMode="auto">
          <a:xfrm>
            <a:off x="1928813" y="66675"/>
            <a:ext cx="5307012" cy="59055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plus(in)">
                                      <p:cBhvr>
                                        <p:cTn id="7" dur="2000"/>
                                        <p:tgtEl>
                                          <p:spTgt spid="1126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10" dur="2000"/>
                                        <p:tgtEl>
                                          <p:spTgt spid="112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Rot="1" noChangeArrowheads="1"/>
          </p:cNvSpPr>
          <p:nvPr>
            <p:ph type="body" idx="4294967295"/>
          </p:nvPr>
        </p:nvSpPr>
        <p:spPr>
          <a:xfrm>
            <a:off x="684213" y="5373688"/>
            <a:ext cx="8007350" cy="1082675"/>
          </a:xfrm>
        </p:spPr>
        <p:txBody>
          <a:bodyPr/>
          <a:lstStyle/>
          <a:p>
            <a:pPr algn="ctr" eaLnBrk="1" hangingPunct="1">
              <a:buFont typeface="Wingdings" pitchFamily="2" charset="2"/>
              <a:buNone/>
            </a:pPr>
            <a:r>
              <a:rPr lang="ru-RU"/>
              <a:t>Тамара Семина и Василий Шукшин в фильме «Два Федора»</a:t>
            </a:r>
          </a:p>
        </p:txBody>
      </p:sp>
      <p:pic>
        <p:nvPicPr>
          <p:cNvPr id="53252" name="Picture 4" descr="тамара семина и шук в два федора"/>
          <p:cNvPicPr>
            <a:picLocks noChangeAspect="1" noChangeArrowheads="1"/>
          </p:cNvPicPr>
          <p:nvPr/>
        </p:nvPicPr>
        <p:blipFill>
          <a:blip r:embed="rId3" cstate="print"/>
          <a:srcRect/>
          <a:stretch>
            <a:fillRect/>
          </a:stretch>
        </p:blipFill>
        <p:spPr bwMode="auto">
          <a:xfrm>
            <a:off x="2320925" y="144463"/>
            <a:ext cx="4699000" cy="52292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plus(in)">
                                      <p:cBhvr>
                                        <p:cTn id="7" dur="2000"/>
                                        <p:tgtEl>
                                          <p:spTgt spid="5325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3251">
                                            <p:txEl>
                                              <p:pRg st="0" end="0"/>
                                            </p:txEl>
                                          </p:spTgt>
                                        </p:tgtEl>
                                        <p:attrNameLst>
                                          <p:attrName>style.visibility</p:attrName>
                                        </p:attrNameLst>
                                      </p:cBhvr>
                                      <p:to>
                                        <p:strVal val="visible"/>
                                      </p:to>
                                    </p:set>
                                    <p:animEffect transition="in" filter="blinds(horizontal)">
                                      <p:cBhvr>
                                        <p:cTn id="10" dur="2000"/>
                                        <p:tgtEl>
                                          <p:spTgt spid="532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Rot="1" noChangeArrowheads="1"/>
          </p:cNvSpPr>
          <p:nvPr>
            <p:ph type="body" idx="4294967295"/>
          </p:nvPr>
        </p:nvSpPr>
        <p:spPr>
          <a:xfrm>
            <a:off x="838200" y="5949950"/>
            <a:ext cx="8007350" cy="863600"/>
          </a:xfrm>
        </p:spPr>
        <p:txBody>
          <a:bodyPr/>
          <a:lstStyle/>
          <a:p>
            <a:pPr algn="ctr" eaLnBrk="1" hangingPunct="1">
              <a:buFont typeface="Wingdings" pitchFamily="2" charset="2"/>
              <a:buNone/>
            </a:pPr>
            <a:r>
              <a:rPr lang="ru-RU" sz="3600"/>
              <a:t>Фильм «Они сражались за Родину»</a:t>
            </a:r>
          </a:p>
        </p:txBody>
      </p:sp>
      <p:pic>
        <p:nvPicPr>
          <p:cNvPr id="12292" name="Picture 4" descr="они сражались за Родину"/>
          <p:cNvPicPr>
            <a:picLocks noChangeAspect="1" noChangeArrowheads="1"/>
          </p:cNvPicPr>
          <p:nvPr/>
        </p:nvPicPr>
        <p:blipFill>
          <a:blip r:embed="rId3" cstate="print"/>
          <a:srcRect/>
          <a:stretch>
            <a:fillRect/>
          </a:stretch>
        </p:blipFill>
        <p:spPr bwMode="auto">
          <a:xfrm>
            <a:off x="2139950" y="117475"/>
            <a:ext cx="5240338" cy="583247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plus(in)">
                                      <p:cBhvr>
                                        <p:cTn id="7" dur="2000"/>
                                        <p:tgtEl>
                                          <p:spTgt spid="1229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10" dur="2000"/>
                                        <p:tgtEl>
                                          <p:spTgt spid="12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6000" dirty="0" smtClean="0"/>
              <a:t>Мастер</a:t>
            </a:r>
            <a:endParaRPr lang="ru-RU" sz="6000" dirty="0"/>
          </a:p>
        </p:txBody>
      </p:sp>
      <p:sp>
        <p:nvSpPr>
          <p:cNvPr id="3" name="Содержимое 2"/>
          <p:cNvSpPr>
            <a:spLocks noGrp="1"/>
          </p:cNvSpPr>
          <p:nvPr>
            <p:ph idx="1"/>
          </p:nvPr>
        </p:nvSpPr>
        <p:spPr/>
        <p:txBody>
          <a:bodyPr/>
          <a:lstStyle/>
          <a:p>
            <a:r>
              <a:rPr lang="ru-RU" b="1" i="1" dirty="0" smtClean="0"/>
              <a:t>1. Квалифицированный работник в какой – </a:t>
            </a:r>
            <a:r>
              <a:rPr lang="ru-RU" b="1" i="1" dirty="0" err="1" smtClean="0"/>
              <a:t>нибудь</a:t>
            </a:r>
            <a:r>
              <a:rPr lang="ru-RU" b="1" i="1" dirty="0" smtClean="0"/>
              <a:t> производственной области</a:t>
            </a:r>
          </a:p>
          <a:p>
            <a:r>
              <a:rPr lang="ru-RU" b="1" i="1" dirty="0" smtClean="0"/>
              <a:t>2.Специалист, достигший высокого искусства в своём деле</a:t>
            </a:r>
          </a:p>
          <a:p>
            <a:r>
              <a:rPr lang="ru-RU" b="1" i="1" dirty="0" smtClean="0"/>
              <a:t>3.Руководитель отдельной специальной отрасли  какого-нибудь производства, цеха</a:t>
            </a:r>
          </a:p>
          <a:p>
            <a:endParaRPr lang="ru-RU" dirty="0"/>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diamond(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diamond(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diamond(in)">
                                      <p:cBhvr>
                                        <p:cTn id="24"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519113" y="-100013"/>
            <a:ext cx="8229600" cy="1143001"/>
          </a:xfrm>
        </p:spPr>
        <p:txBody>
          <a:bodyPr/>
          <a:lstStyle/>
          <a:p>
            <a:pPr eaLnBrk="1" hangingPunct="1"/>
            <a:r>
              <a:rPr lang="ru-RU" sz="5700"/>
              <a:t>Храм Покрова</a:t>
            </a:r>
          </a:p>
        </p:txBody>
      </p:sp>
      <p:pic>
        <p:nvPicPr>
          <p:cNvPr id="14341" name="Picture 5" descr="ppic65_1"/>
          <p:cNvPicPr>
            <a:picLocks noChangeAspect="1" noChangeArrowheads="1"/>
          </p:cNvPicPr>
          <p:nvPr/>
        </p:nvPicPr>
        <p:blipFill>
          <a:blip r:embed="rId3" cstate="print"/>
          <a:srcRect/>
          <a:stretch>
            <a:fillRect/>
          </a:stretch>
        </p:blipFill>
        <p:spPr bwMode="auto">
          <a:xfrm>
            <a:off x="-180975" y="1962150"/>
            <a:ext cx="5549900" cy="48958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8434" name="Picture 2" descr="C:\Documents and Settings\Ксения\Мои документы\Мои рисунки\Рисунок2х.jpg"/>
          <p:cNvPicPr>
            <a:picLocks noChangeAspect="1" noChangeArrowheads="1"/>
          </p:cNvPicPr>
          <p:nvPr/>
        </p:nvPicPr>
        <p:blipFill>
          <a:blip r:embed="rId4" cstate="print"/>
          <a:srcRect/>
          <a:stretch>
            <a:fillRect/>
          </a:stretch>
        </p:blipFill>
        <p:spPr bwMode="auto">
          <a:xfrm>
            <a:off x="5003800" y="908720"/>
            <a:ext cx="4140200" cy="576036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3317" name="Содержимое 5"/>
          <p:cNvSpPr>
            <a:spLocks noGrp="1"/>
          </p:cNvSpPr>
          <p:nvPr>
            <p:ph idx="4294967295"/>
          </p:nvPr>
        </p:nvSpPr>
        <p:spPr/>
        <p:txBody>
          <a:bodyPr/>
          <a:lstStyle/>
          <a:p>
            <a:endParaRPr lang="ru-RU" dirty="0"/>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338"/>
                                        </p:tgtEl>
                                        <p:attrNameLst>
                                          <p:attrName>style.visibility</p:attrName>
                                        </p:attrNameLst>
                                      </p:cBhvr>
                                      <p:to>
                                        <p:strVal val="visible"/>
                                      </p:to>
                                    </p:set>
                                    <p:anim calcmode="discrete" valueType="clr">
                                      <p:cBhvr override="childStyle">
                                        <p:cTn id="7" dur="1000"/>
                                        <p:tgtEl>
                                          <p:spTgt spid="14338"/>
                                        </p:tgtEl>
                                        <p:attrNameLst>
                                          <p:attrName>style.color</p:attrName>
                                        </p:attrNameLst>
                                      </p:cBhvr>
                                      <p:tavLst>
                                        <p:tav tm="0">
                                          <p:val>
                                            <p:clrVal>
                                              <a:schemeClr val="accent2"/>
                                            </p:clrVal>
                                          </p:val>
                                        </p:tav>
                                        <p:tav tm="50000">
                                          <p:val>
                                            <p:clrVal>
                                              <a:schemeClr val="hlink"/>
                                            </p:clrVal>
                                          </p:val>
                                        </p:tav>
                                      </p:tavLst>
                                    </p:anim>
                                    <p:anim calcmode="discrete" valueType="clr">
                                      <p:cBhvr>
                                        <p:cTn id="8" dur="1000"/>
                                        <p:tgtEl>
                                          <p:spTgt spid="14338"/>
                                        </p:tgtEl>
                                        <p:attrNameLst>
                                          <p:attrName>fillcolor</p:attrName>
                                        </p:attrNameLst>
                                      </p:cBhvr>
                                      <p:tavLst>
                                        <p:tav tm="0">
                                          <p:val>
                                            <p:clrVal>
                                              <a:schemeClr val="accent2"/>
                                            </p:clrVal>
                                          </p:val>
                                        </p:tav>
                                        <p:tav tm="50000">
                                          <p:val>
                                            <p:clrVal>
                                              <a:schemeClr val="hlink"/>
                                            </p:clrVal>
                                          </p:val>
                                        </p:tav>
                                      </p:tavLst>
                                    </p:anim>
                                    <p:set>
                                      <p:cBhvr>
                                        <p:cTn id="9" dur="1000"/>
                                        <p:tgtEl>
                                          <p:spTgt spid="1433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18434"/>
                                        </p:tgtEl>
                                        <p:attrNameLst>
                                          <p:attrName>style.visibility</p:attrName>
                                        </p:attrNameLst>
                                      </p:cBhvr>
                                      <p:to>
                                        <p:strVal val="visible"/>
                                      </p:to>
                                    </p:set>
                                    <p:animEffect transition="in" filter="blinds(horizontal)">
                                      <p:cBhvr>
                                        <p:cTn id="14" dur="2000"/>
                                        <p:tgtEl>
                                          <p:spTgt spid="18434"/>
                                        </p:tgtEl>
                                      </p:cBhvr>
                                    </p:animEffect>
                                  </p:childTnLst>
                                </p:cTn>
                              </p:par>
                              <p:par>
                                <p:cTn id="15" presetID="3" presetClass="entr" presetSubtype="10" fill="hold" nodeType="withEffect">
                                  <p:stCondLst>
                                    <p:cond delay="0"/>
                                  </p:stCondLst>
                                  <p:childTnLst>
                                    <p:set>
                                      <p:cBhvr>
                                        <p:cTn id="16" dur="1" fill="hold">
                                          <p:stCondLst>
                                            <p:cond delay="0"/>
                                          </p:stCondLst>
                                        </p:cTn>
                                        <p:tgtEl>
                                          <p:spTgt spid="14341"/>
                                        </p:tgtEl>
                                        <p:attrNameLst>
                                          <p:attrName>style.visibility</p:attrName>
                                        </p:attrNameLst>
                                      </p:cBhvr>
                                      <p:to>
                                        <p:strVal val="visible"/>
                                      </p:to>
                                    </p:set>
                                    <p:animEffect transition="in" filter="blinds(horizontal)">
                                      <p:cBhvr>
                                        <p:cTn id="17" dur="20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5" descr="боголюбово"/>
          <p:cNvPicPr>
            <a:picLocks noChangeAspect="1" noChangeArrowheads="1"/>
          </p:cNvPicPr>
          <p:nvPr/>
        </p:nvPicPr>
        <p:blipFill>
          <a:blip r:embed="rId2" cstate="print">
            <a:lum bright="-24000" contrast="30000"/>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idx="4294967295"/>
          </p:nvPr>
        </p:nvSpPr>
        <p:spPr/>
        <p:txBody>
          <a:bodyPr/>
          <a:lstStyle/>
          <a:p>
            <a:endParaRPr lang="ru-RU"/>
          </a:p>
        </p:txBody>
      </p:sp>
      <p:sp>
        <p:nvSpPr>
          <p:cNvPr id="14339" name="Содержимое 2"/>
          <p:cNvSpPr>
            <a:spLocks noGrp="1"/>
          </p:cNvSpPr>
          <p:nvPr>
            <p:ph idx="4294967295"/>
          </p:nvPr>
        </p:nvSpPr>
        <p:spPr/>
        <p:txBody>
          <a:bodyPr/>
          <a:lstStyle/>
          <a:p>
            <a:endParaRPr lang="ru-RU"/>
          </a:p>
        </p:txBody>
      </p:sp>
      <p:pic>
        <p:nvPicPr>
          <p:cNvPr id="5" name="Фильм храм покрова.wmv">
            <a:hlinkClick r:id="" action="ppaction://media"/>
          </p:cNvPr>
          <p:cNvPicPr>
            <a:picLocks noRot="1" noChangeAspect="1"/>
          </p:cNvPicPr>
          <p:nvPr>
            <a:videoFile r:link="rId1"/>
          </p:nvPr>
        </p:nvPicPr>
        <p:blipFill>
          <a:blip r:embed="rId3" cstate="print"/>
          <a:stretch>
            <a:fillRect/>
          </a:stretch>
        </p:blipFill>
        <p:spPr>
          <a:xfrm>
            <a:off x="827584" y="620688"/>
            <a:ext cx="7344816" cy="5508612"/>
          </a:xfrm>
          <a:prstGeom prst="rect">
            <a:avLst/>
          </a:prstGeom>
        </p:spPr>
      </p:pic>
    </p:spTree>
  </p:cSld>
  <p:clrMapOvr>
    <a:masterClrMapping/>
  </p:clrMapOvr>
  <p:transition spd="slow">
    <p:wedg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«Мастер»- «</a:t>
            </a:r>
            <a:r>
              <a:rPr lang="ru-RU" dirty="0" smtClean="0">
                <a:solidFill>
                  <a:srgbClr val="C00000"/>
                </a:solidFill>
              </a:rPr>
              <a:t>Крепкий </a:t>
            </a:r>
            <a:r>
              <a:rPr lang="ru-RU" dirty="0" smtClean="0"/>
              <a:t>мужик»</a:t>
            </a:r>
            <a:endParaRPr lang="ru-RU" dirty="0"/>
          </a:p>
        </p:txBody>
      </p:sp>
      <p:sp>
        <p:nvSpPr>
          <p:cNvPr id="3" name="Содержимое 2"/>
          <p:cNvSpPr>
            <a:spLocks noGrp="1"/>
          </p:cNvSpPr>
          <p:nvPr>
            <p:ph idx="1"/>
          </p:nvPr>
        </p:nvSpPr>
        <p:spPr/>
        <p:txBody>
          <a:bodyPr/>
          <a:lstStyle/>
          <a:p>
            <a:r>
              <a:rPr lang="ru-RU" dirty="0" smtClean="0"/>
              <a:t>Сюжетно ( тема храма); </a:t>
            </a:r>
          </a:p>
          <a:p>
            <a:r>
              <a:rPr lang="ru-RU" dirty="0" smtClean="0"/>
              <a:t> понимание храма как нравственной опоры и души народа;</a:t>
            </a:r>
          </a:p>
          <a:p>
            <a:r>
              <a:rPr lang="ru-RU" dirty="0" smtClean="0"/>
              <a:t> полярностью характеров героев – созидания и разрушения- в природе человеческой и в русском национальном характере.</a:t>
            </a:r>
          </a:p>
          <a:p>
            <a:endParaRPr lang="ru-RU" dirty="0"/>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diamond(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diamond(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diamond(in)">
                                      <p:cBhvr>
                                        <p:cTn id="24"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idx="4294967295"/>
          </p:nvPr>
        </p:nvSpPr>
        <p:spPr>
          <a:xfrm>
            <a:off x="457200" y="274638"/>
            <a:ext cx="8229600" cy="6323012"/>
          </a:xfrm>
        </p:spPr>
        <p:txBody>
          <a:bodyPr/>
          <a:lstStyle/>
          <a:p>
            <a:r>
              <a:rPr lang="ru-RU">
                <a:solidFill>
                  <a:srgbClr val="002060"/>
                </a:solidFill>
              </a:rPr>
              <a:t>«Нам бы про душу не забыть. Нам бы немножко добрее быть. Мы один раз, уж так случилось, живём на земле. Ну так будьте повнимательнее друг к другу, подобрее…» В.Шукшин.</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6600" dirty="0" smtClean="0"/>
              <a:t>крепкий</a:t>
            </a:r>
            <a:endParaRPr lang="ru-RU" sz="6600" dirty="0"/>
          </a:p>
        </p:txBody>
      </p:sp>
      <p:sp>
        <p:nvSpPr>
          <p:cNvPr id="3" name="Содержимое 2"/>
          <p:cNvSpPr>
            <a:spLocks noGrp="1"/>
          </p:cNvSpPr>
          <p:nvPr>
            <p:ph idx="1"/>
          </p:nvPr>
        </p:nvSpPr>
        <p:spPr/>
        <p:txBody>
          <a:bodyPr/>
          <a:lstStyle/>
          <a:p>
            <a:r>
              <a:rPr lang="ru-RU" dirty="0" smtClean="0"/>
              <a:t>Прочный, такой, что трудно разбить, сломать.</a:t>
            </a:r>
          </a:p>
          <a:p>
            <a:r>
              <a:rPr lang="ru-RU" dirty="0" smtClean="0"/>
              <a:t>Сильный, физически здоровый.</a:t>
            </a:r>
          </a:p>
          <a:p>
            <a:r>
              <a:rPr lang="ru-RU" dirty="0" smtClean="0"/>
              <a:t>То же, что стойкий.</a:t>
            </a:r>
          </a:p>
          <a:p>
            <a:r>
              <a:rPr lang="ru-RU" dirty="0" smtClean="0"/>
              <a:t>Перен. знач. – твердолобый.</a:t>
            </a:r>
          </a:p>
          <a:p>
            <a:r>
              <a:rPr lang="ru-RU" dirty="0" smtClean="0"/>
              <a:t>Шурыгин- от слова «</a:t>
            </a:r>
            <a:r>
              <a:rPr lang="ru-RU" dirty="0" err="1" smtClean="0"/>
              <a:t>шурыга</a:t>
            </a:r>
            <a:r>
              <a:rPr lang="ru-RU" dirty="0" smtClean="0"/>
              <a:t>»-неспокойный, доставляющий неприятности.</a:t>
            </a:r>
          </a:p>
          <a:p>
            <a:endParaRPr lang="ru-RU" dirty="0"/>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in)">
                                      <p:cBhvr>
                                        <p:cTn id="11" dur="2000"/>
                                        <p:tgtEl>
                                          <p:spTgt spid="3">
                                            <p:txEl>
                                              <p:pRg st="0" end="0"/>
                                            </p:txEl>
                                          </p:spTgt>
                                        </p:tgtEl>
                                      </p:cBhvr>
                                    </p:animEffect>
                                  </p:childTnLst>
                                </p:cTn>
                              </p:par>
                            </p:childTnLst>
                          </p:cTn>
                        </p:par>
                        <p:par>
                          <p:cTn id="12" fill="hold">
                            <p:stCondLst>
                              <p:cond delay="4000"/>
                            </p:stCondLst>
                            <p:childTnLst>
                              <p:par>
                                <p:cTn id="13" presetID="8" presetClass="entr" presetSubtype="16"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amond(in)">
                                      <p:cBhvr>
                                        <p:cTn id="15" dur="2000"/>
                                        <p:tgtEl>
                                          <p:spTgt spid="3">
                                            <p:txEl>
                                              <p:pRg st="1" end="1"/>
                                            </p:txEl>
                                          </p:spTgt>
                                        </p:tgtEl>
                                      </p:cBhvr>
                                    </p:animEffect>
                                  </p:childTnLst>
                                </p:cTn>
                              </p:par>
                            </p:childTnLst>
                          </p:cTn>
                        </p:par>
                        <p:par>
                          <p:cTn id="16" fill="hold">
                            <p:stCondLst>
                              <p:cond delay="6000"/>
                            </p:stCondLst>
                            <p:childTnLst>
                              <p:par>
                                <p:cTn id="17" presetID="8" presetClass="entr" presetSubtype="16"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diamond(in)">
                                      <p:cBhvr>
                                        <p:cTn id="19" dur="2000"/>
                                        <p:tgtEl>
                                          <p:spTgt spid="3">
                                            <p:txEl>
                                              <p:pRg st="2" end="2"/>
                                            </p:txEl>
                                          </p:spTgt>
                                        </p:tgtEl>
                                      </p:cBhvr>
                                    </p:animEffect>
                                  </p:childTnLst>
                                </p:cTn>
                              </p:par>
                            </p:childTnLst>
                          </p:cTn>
                        </p:par>
                        <p:par>
                          <p:cTn id="20" fill="hold">
                            <p:stCondLst>
                              <p:cond delay="8000"/>
                            </p:stCondLst>
                            <p:childTnLst>
                              <p:par>
                                <p:cTn id="21" presetID="8" presetClass="entr" presetSubtype="16"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diamond(in)">
                                      <p:cBhvr>
                                        <p:cTn id="23" dur="2000"/>
                                        <p:tgtEl>
                                          <p:spTgt spid="3">
                                            <p:txEl>
                                              <p:pRg st="3" end="3"/>
                                            </p:txEl>
                                          </p:spTgt>
                                        </p:tgtEl>
                                      </p:cBhvr>
                                    </p:animEffect>
                                  </p:childTnLst>
                                </p:cTn>
                              </p:par>
                            </p:childTnLst>
                          </p:cTn>
                        </p:par>
                        <p:par>
                          <p:cTn id="24" fill="hold">
                            <p:stCondLst>
                              <p:cond delay="10000"/>
                            </p:stCondLst>
                            <p:childTnLst>
                              <p:par>
                                <p:cTn id="25" presetID="8" presetClass="entr" presetSubtype="16"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endParaRPr lang="ru-RU"/>
          </a:p>
        </p:txBody>
      </p:sp>
      <p:sp>
        <p:nvSpPr>
          <p:cNvPr id="16387" name="Rectangle 3"/>
          <p:cNvSpPr>
            <a:spLocks noGrp="1" noChangeArrowheads="1"/>
          </p:cNvSpPr>
          <p:nvPr>
            <p:ph type="body" idx="4294967295"/>
          </p:nvPr>
        </p:nvSpPr>
        <p:spPr/>
        <p:txBody>
          <a:bodyPr/>
          <a:lstStyle/>
          <a:p>
            <a:endParaRPr lang="ru-RU"/>
          </a:p>
        </p:txBody>
      </p:sp>
      <p:pic>
        <p:nvPicPr>
          <p:cNvPr id="16388" name="Picture 4"/>
          <p:cNvPicPr>
            <a:picLocks noChangeAspect="1" noChangeArrowheads="1"/>
          </p:cNvPicPr>
          <p:nvPr/>
        </p:nvPicPr>
        <p:blipFill>
          <a:blip r:embed="rId2" cstate="print"/>
          <a:srcRect/>
          <a:stretch>
            <a:fillRect/>
          </a:stretch>
        </p:blipFill>
        <p:spPr bwMode="auto">
          <a:xfrm>
            <a:off x="250825" y="0"/>
            <a:ext cx="8569325" cy="6858000"/>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9" descr="0_a68e_7b34788d_XL"/>
          <p:cNvPicPr>
            <a:picLocks noGrp="1" noChangeAspect="1" noChangeArrowheads="1"/>
          </p:cNvPicPr>
          <p:nvPr>
            <p:ph sz="half" idx="4294967295"/>
          </p:nvPr>
        </p:nvPicPr>
        <p:blipFill>
          <a:blip r:embed="rId2" cstate="print"/>
          <a:srcRect/>
          <a:stretch>
            <a:fillRect/>
          </a:stretch>
        </p:blipFill>
        <p:spPr>
          <a:xfrm>
            <a:off x="179512" y="404664"/>
            <a:ext cx="5840145" cy="5688632"/>
          </a:xfrm>
          <a:prstGeom prst="roundRect">
            <a:avLst>
              <a:gd name="adj" fmla="val 4167"/>
            </a:avLst>
          </a:prstGeom>
          <a:solidFill>
            <a:srgbClr val="FFFFFF"/>
          </a:solidFill>
          <a:ln w="76200" cap="sq">
            <a:solidFill>
              <a:srgbClr val="EAEAEA"/>
            </a:solidFill>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6387" name="Picture 10" descr="800px-temple_of_christ_the_savior_view_from_patriarchy_bridge"/>
          <p:cNvPicPr>
            <a:picLocks noGrp="1" noChangeAspect="1" noChangeArrowheads="1"/>
          </p:cNvPicPr>
          <p:nvPr>
            <p:ph sz="quarter" idx="4294967295"/>
          </p:nvPr>
        </p:nvPicPr>
        <p:blipFill>
          <a:blip r:embed="rId3" cstate="print"/>
          <a:srcRect/>
          <a:stretch>
            <a:fillRect/>
          </a:stretch>
        </p:blipFill>
        <p:spPr>
          <a:xfrm>
            <a:off x="5745658" y="764704"/>
            <a:ext cx="3398342" cy="2454285"/>
          </a:xfrm>
          <a:prstGeom prst="roundRect">
            <a:avLst>
              <a:gd name="adj" fmla="val 4167"/>
            </a:avLst>
          </a:prstGeom>
          <a:solidFill>
            <a:srgbClr val="FFFFFF"/>
          </a:solidFill>
          <a:ln w="76200" cap="sq">
            <a:solidFill>
              <a:srgbClr val="EAEAEA"/>
            </a:solidFill>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6388" name="Picture 11" descr="hhs01"/>
          <p:cNvPicPr>
            <a:picLocks noGrp="1" noChangeAspect="1" noChangeArrowheads="1"/>
          </p:cNvPicPr>
          <p:nvPr>
            <p:ph sz="quarter" idx="4294967295"/>
          </p:nvPr>
        </p:nvPicPr>
        <p:blipFill>
          <a:blip r:embed="rId4" cstate="print"/>
          <a:srcRect/>
          <a:stretch>
            <a:fillRect/>
          </a:stretch>
        </p:blipFill>
        <p:spPr>
          <a:xfrm>
            <a:off x="4807295" y="3789040"/>
            <a:ext cx="4193433" cy="2664296"/>
          </a:xfrm>
          <a:prstGeom prst="roundRect">
            <a:avLst>
              <a:gd name="adj" fmla="val 4167"/>
            </a:avLst>
          </a:prstGeom>
          <a:solidFill>
            <a:srgbClr val="FFFFFF"/>
          </a:solidFill>
          <a:ln w="76200" cap="sq">
            <a:solidFill>
              <a:srgbClr val="EAEAEA"/>
            </a:solidFill>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Rectangle 3"/>
          <p:cNvSpPr txBox="1">
            <a:spLocks noChangeArrowheads="1"/>
          </p:cNvSpPr>
          <p:nvPr/>
        </p:nvSpPr>
        <p:spPr bwMode="auto">
          <a:xfrm>
            <a:off x="0" y="0"/>
            <a:ext cx="8786813" cy="2286000"/>
          </a:xfrm>
          <a:prstGeom prst="rect">
            <a:avLst/>
          </a:prstGeom>
          <a:noFill/>
          <a:ln w="9525">
            <a:noFill/>
            <a:miter lim="800000"/>
            <a:headEnd/>
            <a:tailEnd/>
          </a:ln>
          <a:effectLst/>
        </p:spPr>
        <p:txBody>
          <a:bodyPr/>
          <a:lstStyle/>
          <a:p>
            <a:pPr marL="342900" indent="-342900" eaLnBrk="1" hangingPunct="1">
              <a:lnSpc>
                <a:spcPct val="80000"/>
              </a:lnSpc>
              <a:spcBef>
                <a:spcPct val="20000"/>
              </a:spcBef>
              <a:buClr>
                <a:schemeClr val="hlink"/>
              </a:buClr>
              <a:buSzPct val="80000"/>
              <a:defRPr/>
            </a:pPr>
            <a:endParaRPr lang="ru-RU" sz="2000" kern="0" dirty="0">
              <a:effectLst>
                <a:outerShdw blurRad="38100" dist="38100" dir="2700000" algn="tl">
                  <a:srgbClr val="000000"/>
                </a:outerShdw>
              </a:effectLst>
              <a:latin typeface="+mn-lt"/>
            </a:endParaRPr>
          </a:p>
        </p:txBody>
      </p:sp>
    </p:spTree>
  </p:cSld>
  <p:clrMapOvr>
    <a:masterClrMapping/>
  </p:clrMapOvr>
  <p:transition spd="slow">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idx="4294967295"/>
          </p:nvPr>
        </p:nvSpPr>
        <p:spPr>
          <a:xfrm>
            <a:off x="214313" y="260350"/>
            <a:ext cx="8786812" cy="576362"/>
          </a:xfrm>
        </p:spPr>
        <p:txBody>
          <a:bodyPr/>
          <a:lstStyle/>
          <a:p>
            <a:pPr eaLnBrk="1" hangingPunct="1"/>
            <a:endParaRPr lang="ru-RU" sz="4000" dirty="0"/>
          </a:p>
        </p:txBody>
      </p:sp>
      <p:pic>
        <p:nvPicPr>
          <p:cNvPr id="1026" name="Picture 2" descr="Рисунокх"/>
          <p:cNvPicPr>
            <a:picLocks noChangeAspect="1" noChangeArrowheads="1"/>
          </p:cNvPicPr>
          <p:nvPr/>
        </p:nvPicPr>
        <p:blipFill>
          <a:blip r:embed="rId2" cstate="print"/>
          <a:srcRect/>
          <a:stretch>
            <a:fillRect/>
          </a:stretch>
        </p:blipFill>
        <p:spPr bwMode="auto">
          <a:xfrm>
            <a:off x="1962150" y="0"/>
            <a:ext cx="5221288" cy="6858000"/>
          </a:xfrm>
          <a:prstGeom prst="rect">
            <a:avLst/>
          </a:prstGeom>
          <a:noFill/>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8" descr="d2b94f777b04"/>
          <p:cNvPicPr>
            <a:picLocks noGrp="1" noChangeAspect="1" noChangeArrowheads="1"/>
          </p:cNvPicPr>
          <p:nvPr>
            <p:ph sz="half" idx="4294967295"/>
          </p:nvPr>
        </p:nvPicPr>
        <p:blipFill>
          <a:blip r:embed="rId2" cstate="print"/>
          <a:srcRect/>
          <a:stretch>
            <a:fillRect/>
          </a:stretch>
        </p:blipFill>
        <p:spPr>
          <a:xfrm>
            <a:off x="250824" y="116632"/>
            <a:ext cx="4615457" cy="3461593"/>
          </a:xfrm>
          <a:prstGeom prst="roundRect">
            <a:avLst>
              <a:gd name="adj" fmla="val 4167"/>
            </a:avLst>
          </a:prstGeom>
          <a:solidFill>
            <a:srgbClr val="FFFFFF"/>
          </a:solidFill>
          <a:ln w="76200" cap="sq">
            <a:solidFill>
              <a:srgbClr val="EAEAEA"/>
            </a:solidFill>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8435" name="Picture 9" descr="0_a881_b5dbf22b_XL"/>
          <p:cNvPicPr>
            <a:picLocks noGrp="1" noChangeAspect="1" noChangeArrowheads="1"/>
          </p:cNvPicPr>
          <p:nvPr>
            <p:ph sz="quarter" idx="4294967295"/>
          </p:nvPr>
        </p:nvPicPr>
        <p:blipFill>
          <a:blip r:embed="rId3" cstate="print"/>
          <a:srcRect/>
          <a:stretch>
            <a:fillRect/>
          </a:stretch>
        </p:blipFill>
        <p:spPr>
          <a:xfrm>
            <a:off x="5076056" y="404664"/>
            <a:ext cx="3884543" cy="2592834"/>
          </a:xfrm>
          <a:prstGeom prst="roundRect">
            <a:avLst>
              <a:gd name="adj" fmla="val 4167"/>
            </a:avLst>
          </a:prstGeom>
          <a:solidFill>
            <a:srgbClr val="FFFFFF"/>
          </a:solidFill>
          <a:ln w="76200" cap="sq">
            <a:solidFill>
              <a:srgbClr val="EAEAEA"/>
            </a:solidFill>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8436" name="Picture 10" descr="hram"/>
          <p:cNvPicPr>
            <a:picLocks noGrp="1" noChangeAspect="1" noChangeArrowheads="1"/>
          </p:cNvPicPr>
          <p:nvPr>
            <p:ph sz="quarter" idx="4294967295"/>
          </p:nvPr>
        </p:nvPicPr>
        <p:blipFill>
          <a:blip r:embed="rId4" cstate="print"/>
          <a:srcRect/>
          <a:stretch>
            <a:fillRect/>
          </a:stretch>
        </p:blipFill>
        <p:spPr>
          <a:xfrm>
            <a:off x="2195736" y="3571938"/>
            <a:ext cx="4535710" cy="3286062"/>
          </a:xfrm>
          <a:prstGeom prst="roundRect">
            <a:avLst>
              <a:gd name="adj" fmla="val 4167"/>
            </a:avLst>
          </a:prstGeom>
          <a:solidFill>
            <a:srgbClr val="FFFFFF"/>
          </a:solidFill>
          <a:ln w="76200" cap="sq">
            <a:solidFill>
              <a:srgbClr val="EAEAEA"/>
            </a:solidFill>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spd="slow">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800px-temple_of_christ_the_savior_view_from_patriarchy_bridge"/>
          <p:cNvPicPr>
            <a:picLocks noChangeAspect="1" noChangeArrowheads="1"/>
          </p:cNvPicPr>
          <p:nvPr/>
        </p:nvPicPr>
        <p:blipFill>
          <a:blip r:embed="rId2" cstate="print"/>
          <a:srcRect/>
          <a:stretch>
            <a:fillRect/>
          </a:stretch>
        </p:blipFill>
        <p:spPr bwMode="auto">
          <a:xfrm>
            <a:off x="250825" y="260350"/>
            <a:ext cx="8893175" cy="59245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1507" name="Заголовок 3"/>
          <p:cNvSpPr>
            <a:spLocks noGrp="1"/>
          </p:cNvSpPr>
          <p:nvPr>
            <p:ph type="title" idx="4294967295"/>
          </p:nvPr>
        </p:nvSpPr>
        <p:spPr/>
        <p:txBody>
          <a:bodyPr/>
          <a:lstStyle/>
          <a:p>
            <a:endParaRPr lang="ru-RU"/>
          </a:p>
        </p:txBody>
      </p:sp>
      <p:sp>
        <p:nvSpPr>
          <p:cNvPr id="21508" name="Содержимое 4"/>
          <p:cNvSpPr>
            <a:spLocks noGrp="1"/>
          </p:cNvSpPr>
          <p:nvPr>
            <p:ph idx="4294967295"/>
          </p:nvPr>
        </p:nvSpPr>
        <p:spPr/>
        <p:txBody>
          <a:bodyPr/>
          <a:lstStyle/>
          <a:p>
            <a:endParaRPr lang="ru-RU"/>
          </a:p>
        </p:txBody>
      </p:sp>
    </p:spTree>
  </p:cSld>
  <p:clrMapOvr>
    <a:masterClrMapping/>
  </p:clrMapOvr>
  <p:transition spd="slow">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idx="4294967295"/>
          </p:nvPr>
        </p:nvSpPr>
        <p:spPr/>
        <p:txBody>
          <a:bodyPr/>
          <a:lstStyle/>
          <a:p>
            <a:endParaRPr lang="ru-RU"/>
          </a:p>
        </p:txBody>
      </p:sp>
      <p:pic>
        <p:nvPicPr>
          <p:cNvPr id="20483" name="Picture 2"/>
          <p:cNvPicPr>
            <a:picLocks noGrp="1" noChangeAspect="1" noChangeArrowheads="1"/>
          </p:cNvPicPr>
          <p:nvPr>
            <p:ph idx="4294967295"/>
          </p:nvPr>
        </p:nvPicPr>
        <p:blipFill>
          <a:blip r:embed="rId3" cstate="print"/>
          <a:srcRect/>
          <a:stretch>
            <a:fillRect/>
          </a:stretch>
        </p:blipFill>
        <p:spPr>
          <a:xfrm>
            <a:off x="0" y="-44450"/>
            <a:ext cx="9144000" cy="7029450"/>
          </a:xfrm>
        </p:spPr>
      </p:pic>
    </p:spTree>
  </p:cSld>
  <p:clrMapOvr>
    <a:masterClrMapping/>
  </p:clrMapOvr>
  <p:transition>
    <p:wheel spokes="8"/>
    <p:sndAc>
      <p:stSnd>
        <p:snd r:embed="rId2" name="explode.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p:txBody>
          <a:bodyPr/>
          <a:lstStyle/>
          <a:p>
            <a:endParaRPr lang="ru-RU"/>
          </a:p>
        </p:txBody>
      </p:sp>
      <p:pic>
        <p:nvPicPr>
          <p:cNvPr id="49156" name="Picture 4"/>
          <p:cNvPicPr>
            <a:picLocks noGrp="1" noChangeAspect="1" noChangeArrowheads="1"/>
          </p:cNvPicPr>
          <p:nvPr>
            <p:ph type="title"/>
          </p:nvPr>
        </p:nvPicPr>
        <p:blipFill>
          <a:blip r:embed="rId2" cstate="print"/>
          <a:srcRect/>
          <a:stretch>
            <a:fillRect/>
          </a:stretch>
        </p:blipFill>
        <p:spPr>
          <a:xfrm>
            <a:off x="0" y="0"/>
            <a:ext cx="9144000" cy="6859588"/>
          </a:xfrm>
          <a:noFill/>
          <a:ln/>
        </p:spPr>
      </p:pic>
    </p:spTree>
  </p:cSld>
  <p:clrMapOvr>
    <a:masterClrMapping/>
  </p:clrMapOvr>
  <p:transition spd="slow">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endParaRPr lang="ru-RU"/>
          </a:p>
        </p:txBody>
      </p:sp>
      <p:pic>
        <p:nvPicPr>
          <p:cNvPr id="50180" name="Picture 4"/>
          <p:cNvPicPr>
            <a:picLocks noGrp="1" noChangeAspect="1" noChangeArrowheads="1"/>
          </p:cNvPicPr>
          <p:nvPr>
            <p:ph type="body" idx="1"/>
          </p:nvPr>
        </p:nvPicPr>
        <p:blipFill>
          <a:blip r:embed="rId2" cstate="print"/>
          <a:srcRect/>
          <a:stretch>
            <a:fillRect/>
          </a:stretch>
        </p:blipFill>
        <p:spPr>
          <a:xfrm>
            <a:off x="0" y="0"/>
            <a:ext cx="9144000" cy="6886575"/>
          </a:xfrm>
          <a:noFill/>
          <a:ln/>
        </p:spPr>
      </p:pic>
    </p:spTree>
  </p:cSld>
  <p:clrMapOvr>
    <a:masterClrMapping/>
  </p:clrMapOvr>
  <p:transition spd="slow">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idx="4294967295"/>
          </p:nvPr>
        </p:nvSpPr>
        <p:spPr/>
        <p:txBody>
          <a:bodyPr/>
          <a:lstStyle/>
          <a:p>
            <a:endParaRPr lang="ru-RU"/>
          </a:p>
        </p:txBody>
      </p:sp>
      <p:pic>
        <p:nvPicPr>
          <p:cNvPr id="22531" name="Picture 5" descr="Храм Василия Блаженного"/>
          <p:cNvPicPr>
            <a:picLocks noGrp="1" noChangeAspect="1" noChangeArrowheads="1"/>
          </p:cNvPicPr>
          <p:nvPr>
            <p:ph idx="4294967295"/>
          </p:nvPr>
        </p:nvPicPr>
        <p:blipFill>
          <a:blip r:embed="rId2" cstate="print"/>
          <a:srcRect/>
          <a:stretch>
            <a:fillRect/>
          </a:stretch>
        </p:blipFill>
        <p:spPr>
          <a:xfrm>
            <a:off x="0" y="0"/>
            <a:ext cx="9144000" cy="6858000"/>
          </a:xfrm>
          <a:noFill/>
        </p:spPr>
      </p:pic>
    </p:spTree>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idx="4294967295"/>
          </p:nvPr>
        </p:nvSpPr>
        <p:spPr>
          <a:xfrm>
            <a:off x="457200" y="0"/>
            <a:ext cx="8229600" cy="2133600"/>
          </a:xfrm>
        </p:spPr>
        <p:txBody>
          <a:bodyPr/>
          <a:lstStyle/>
          <a:p>
            <a:r>
              <a:rPr lang="ru-RU" sz="4800" dirty="0" smtClean="0">
                <a:solidFill>
                  <a:srgbClr val="002060"/>
                </a:solidFill>
              </a:rPr>
              <a:t>В.М.Шукшин 1929-1974 гг.</a:t>
            </a:r>
            <a:endParaRPr lang="ru-RU" sz="4800" dirty="0">
              <a:solidFill>
                <a:srgbClr val="002060"/>
              </a:solidFill>
            </a:endParaRPr>
          </a:p>
        </p:txBody>
      </p:sp>
      <p:pic>
        <p:nvPicPr>
          <p:cNvPr id="10" name="Picture 4"/>
          <p:cNvPicPr>
            <a:picLocks noGrp="1" noChangeAspect="1" noChangeArrowheads="1"/>
          </p:cNvPicPr>
          <p:nvPr>
            <p:ph idx="4294967295"/>
          </p:nvPr>
        </p:nvPicPr>
        <p:blipFill>
          <a:blip r:embed="rId2" cstate="print">
            <a:lum bright="24000"/>
          </a:blip>
          <a:srcRect/>
          <a:stretch>
            <a:fillRect/>
          </a:stretch>
        </p:blipFill>
        <p:spPr>
          <a:xfrm>
            <a:off x="1852652" y="1714488"/>
            <a:ext cx="4905535" cy="4984931"/>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Характеры</a:t>
            </a:r>
            <a:endParaRPr lang="ru-RU" dirty="0"/>
          </a:p>
        </p:txBody>
      </p:sp>
      <p:sp>
        <p:nvSpPr>
          <p:cNvPr id="3" name="Содержимое 2"/>
          <p:cNvSpPr>
            <a:spLocks noGrp="1"/>
          </p:cNvSpPr>
          <p:nvPr>
            <p:ph idx="1"/>
          </p:nvPr>
        </p:nvSpPr>
        <p:spPr>
          <a:xfrm>
            <a:off x="457200" y="1600200"/>
            <a:ext cx="8229600" cy="5069160"/>
          </a:xfrm>
        </p:spPr>
        <p:txBody>
          <a:bodyPr/>
          <a:lstStyle/>
          <a:p>
            <a:endParaRPr lang="ru-RU" dirty="0"/>
          </a:p>
        </p:txBody>
      </p:sp>
      <p:sp>
        <p:nvSpPr>
          <p:cNvPr id="4" name="Прямоугольник 3"/>
          <p:cNvSpPr/>
          <p:nvPr/>
        </p:nvSpPr>
        <p:spPr bwMode="auto">
          <a:xfrm>
            <a:off x="899592" y="1700808"/>
            <a:ext cx="1800200" cy="79208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p:txBody>
      </p:sp>
      <p:sp>
        <p:nvSpPr>
          <p:cNvPr id="5" name="Прямоугольник 4"/>
          <p:cNvSpPr/>
          <p:nvPr/>
        </p:nvSpPr>
        <p:spPr bwMode="auto">
          <a:xfrm>
            <a:off x="827584" y="5517232"/>
            <a:ext cx="7200800" cy="86409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charset="0"/>
            </a:endParaRPr>
          </a:p>
        </p:txBody>
      </p:sp>
      <p:sp>
        <p:nvSpPr>
          <p:cNvPr id="6" name="Прямоугольник 5"/>
          <p:cNvSpPr/>
          <p:nvPr/>
        </p:nvSpPr>
        <p:spPr bwMode="auto">
          <a:xfrm>
            <a:off x="6012160" y="4509120"/>
            <a:ext cx="2376264" cy="79208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tx1"/>
              </a:solidFill>
              <a:effectLst/>
              <a:latin typeface="Arial" charset="0"/>
            </a:endParaRPr>
          </a:p>
        </p:txBody>
      </p:sp>
      <p:sp>
        <p:nvSpPr>
          <p:cNvPr id="7" name="Прямоугольник 6"/>
          <p:cNvSpPr/>
          <p:nvPr/>
        </p:nvSpPr>
        <p:spPr bwMode="auto">
          <a:xfrm>
            <a:off x="467544" y="4437112"/>
            <a:ext cx="2160240" cy="79208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tx1"/>
              </a:solidFill>
              <a:effectLst/>
              <a:latin typeface="Arial" charset="0"/>
            </a:endParaRPr>
          </a:p>
        </p:txBody>
      </p:sp>
      <p:sp>
        <p:nvSpPr>
          <p:cNvPr id="8" name="Прямоугольник 7"/>
          <p:cNvSpPr/>
          <p:nvPr/>
        </p:nvSpPr>
        <p:spPr bwMode="auto">
          <a:xfrm>
            <a:off x="3347864" y="3212976"/>
            <a:ext cx="1800200" cy="79208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ru-RU" sz="4400" b="0" i="0" u="none" strike="noStrike" cap="none" normalizeH="0" baseline="0" dirty="0" smtClean="0">
              <a:ln>
                <a:noFill/>
              </a:ln>
              <a:solidFill>
                <a:schemeClr val="tx1"/>
              </a:solidFill>
              <a:effectLst/>
              <a:latin typeface="Arial" charset="0"/>
            </a:endParaRPr>
          </a:p>
        </p:txBody>
      </p:sp>
      <p:sp>
        <p:nvSpPr>
          <p:cNvPr id="9" name="Прямоугольник 8"/>
          <p:cNvSpPr/>
          <p:nvPr/>
        </p:nvSpPr>
        <p:spPr bwMode="auto">
          <a:xfrm>
            <a:off x="6012160" y="1700808"/>
            <a:ext cx="1800200" cy="79208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p:txBody>
      </p:sp>
      <p:cxnSp>
        <p:nvCxnSpPr>
          <p:cNvPr id="11" name="Прямая со стрелкой 10"/>
          <p:cNvCxnSpPr/>
          <p:nvPr/>
        </p:nvCxnSpPr>
        <p:spPr bwMode="auto">
          <a:xfrm rot="10800000" flipV="1">
            <a:off x="2627784" y="4005064"/>
            <a:ext cx="720080" cy="43204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 name="Прямая со стрелкой 11"/>
          <p:cNvCxnSpPr/>
          <p:nvPr/>
        </p:nvCxnSpPr>
        <p:spPr bwMode="auto">
          <a:xfrm>
            <a:off x="5220072" y="4005064"/>
            <a:ext cx="792088" cy="50405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Прямая со стрелкой 12"/>
          <p:cNvCxnSpPr/>
          <p:nvPr/>
        </p:nvCxnSpPr>
        <p:spPr bwMode="auto">
          <a:xfrm rot="10800000" flipV="1">
            <a:off x="5148064" y="2492896"/>
            <a:ext cx="864096" cy="72008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Прямая со стрелкой 13"/>
          <p:cNvCxnSpPr/>
          <p:nvPr/>
        </p:nvCxnSpPr>
        <p:spPr bwMode="auto">
          <a:xfrm rot="16200000" flipH="1">
            <a:off x="2663788" y="2528900"/>
            <a:ext cx="720080" cy="64807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400"/>
                            </p:stCondLst>
                            <p:childTnLst>
                              <p:par>
                                <p:cTn id="11" presetID="8"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amond(in)">
                                      <p:cBhvr>
                                        <p:cTn id="16" dur="2000"/>
                                        <p:tgtEl>
                                          <p:spTgt spid="9"/>
                                        </p:tgtEl>
                                      </p:cBhvr>
                                    </p:animEffect>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8"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amond(in)">
                                      <p:cBhvr>
                                        <p:cTn id="27" dur="2000"/>
                                        <p:tgtEl>
                                          <p:spTgt spid="8"/>
                                        </p:tgtEl>
                                      </p:cBhvr>
                                    </p:animEffect>
                                  </p:childTnLst>
                                </p:cTn>
                              </p:par>
                              <p:par>
                                <p:cTn id="28" presetID="2" presetClass="entr" presetSubtype="4"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par>
                                <p:cTn id="36" presetID="8" presetClass="entr" presetSubtype="16"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diamond(in)">
                                      <p:cBhvr>
                                        <p:cTn id="38" dur="2000"/>
                                        <p:tgtEl>
                                          <p:spTgt spid="7"/>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diamond(in)">
                                      <p:cBhvr>
                                        <p:cTn id="41" dur="2000"/>
                                        <p:tgtEl>
                                          <p:spTgt spid="6"/>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diamond(in)">
                                      <p:cBhvr>
                                        <p:cTn id="4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характеры</a:t>
            </a:r>
            <a:endParaRPr lang="ru-RU" dirty="0"/>
          </a:p>
        </p:txBody>
      </p:sp>
      <p:sp>
        <p:nvSpPr>
          <p:cNvPr id="3" name="Содержимое 2"/>
          <p:cNvSpPr>
            <a:spLocks noGrp="1"/>
          </p:cNvSpPr>
          <p:nvPr>
            <p:ph idx="1"/>
          </p:nvPr>
        </p:nvSpPr>
        <p:spPr>
          <a:xfrm>
            <a:off x="457200" y="1412776"/>
            <a:ext cx="8229600" cy="5256584"/>
          </a:xfrm>
        </p:spPr>
        <p:txBody>
          <a:bodyPr/>
          <a:lstStyle/>
          <a:p>
            <a:endParaRPr lang="ru-RU" dirty="0"/>
          </a:p>
        </p:txBody>
      </p:sp>
      <p:sp>
        <p:nvSpPr>
          <p:cNvPr id="4" name="Прямоугольник 3"/>
          <p:cNvSpPr/>
          <p:nvPr/>
        </p:nvSpPr>
        <p:spPr bwMode="auto">
          <a:xfrm>
            <a:off x="899592" y="1700808"/>
            <a:ext cx="1800200" cy="79208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err="1" smtClean="0">
                <a:ln>
                  <a:noFill/>
                </a:ln>
                <a:solidFill>
                  <a:schemeClr val="tx1"/>
                </a:solidFill>
                <a:effectLst/>
                <a:latin typeface="Arial" charset="0"/>
              </a:rPr>
              <a:t>Сёмка</a:t>
            </a:r>
            <a:endParaRPr kumimoji="0" lang="ru-RU" sz="2800" b="0" i="0" u="none" strike="noStrike" cap="none" normalizeH="0" baseline="0" dirty="0" smtClean="0">
              <a:ln>
                <a:noFill/>
              </a:ln>
              <a:solidFill>
                <a:schemeClr val="tx1"/>
              </a:solidFill>
              <a:effectLst/>
              <a:latin typeface="Arial" charset="0"/>
            </a:endParaRPr>
          </a:p>
        </p:txBody>
      </p:sp>
      <p:sp>
        <p:nvSpPr>
          <p:cNvPr id="5" name="Прямоугольник 4"/>
          <p:cNvSpPr/>
          <p:nvPr/>
        </p:nvSpPr>
        <p:spPr bwMode="auto">
          <a:xfrm>
            <a:off x="1115616" y="5517232"/>
            <a:ext cx="7200800" cy="86409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ru-RU" sz="2400" dirty="0" smtClean="0"/>
              <a:t>Не поняты и не приняты людьми, представляют собой два крайних полюса характера человека.</a:t>
            </a:r>
          </a:p>
          <a:p>
            <a:pPr marL="0" marR="0" indent="0" algn="ctr"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charset="0"/>
            </a:endParaRPr>
          </a:p>
        </p:txBody>
      </p:sp>
      <p:sp>
        <p:nvSpPr>
          <p:cNvPr id="6" name="Прямоугольник 5"/>
          <p:cNvSpPr/>
          <p:nvPr/>
        </p:nvSpPr>
        <p:spPr bwMode="auto">
          <a:xfrm>
            <a:off x="6012160" y="4509120"/>
            <a:ext cx="2376264" cy="79208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charset="0"/>
              </a:rPr>
              <a:t>разрушающая</a:t>
            </a:r>
          </a:p>
        </p:txBody>
      </p:sp>
      <p:sp>
        <p:nvSpPr>
          <p:cNvPr id="7" name="Прямоугольник 6"/>
          <p:cNvSpPr/>
          <p:nvPr/>
        </p:nvSpPr>
        <p:spPr bwMode="auto">
          <a:xfrm>
            <a:off x="467544" y="4437112"/>
            <a:ext cx="2160240" cy="79208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charset="0"/>
              </a:rPr>
              <a:t>созидающая</a:t>
            </a:r>
          </a:p>
        </p:txBody>
      </p:sp>
      <p:sp>
        <p:nvSpPr>
          <p:cNvPr id="8" name="Прямоугольник 7"/>
          <p:cNvSpPr/>
          <p:nvPr/>
        </p:nvSpPr>
        <p:spPr bwMode="auto">
          <a:xfrm>
            <a:off x="3347864" y="3212976"/>
            <a:ext cx="1800200" cy="79208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ru-RU" sz="4400" b="0" i="0" u="none" strike="noStrike" cap="none" normalizeH="0" baseline="0" dirty="0" smtClean="0">
                <a:ln>
                  <a:noFill/>
                </a:ln>
                <a:solidFill>
                  <a:schemeClr val="tx1"/>
                </a:solidFill>
                <a:effectLst/>
                <a:latin typeface="Arial" charset="0"/>
              </a:rPr>
              <a:t>сила</a:t>
            </a:r>
          </a:p>
        </p:txBody>
      </p:sp>
      <p:sp>
        <p:nvSpPr>
          <p:cNvPr id="9" name="Прямоугольник 8"/>
          <p:cNvSpPr/>
          <p:nvPr/>
        </p:nvSpPr>
        <p:spPr bwMode="auto">
          <a:xfrm>
            <a:off x="6012160" y="1700808"/>
            <a:ext cx="1800200" cy="79208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charset="0"/>
              </a:rPr>
              <a:t>Шурыгин</a:t>
            </a:r>
          </a:p>
        </p:txBody>
      </p:sp>
      <p:cxnSp>
        <p:nvCxnSpPr>
          <p:cNvPr id="11" name="Прямая со стрелкой 10"/>
          <p:cNvCxnSpPr/>
          <p:nvPr/>
        </p:nvCxnSpPr>
        <p:spPr bwMode="auto">
          <a:xfrm rot="10800000" flipV="1">
            <a:off x="2627784" y="4005064"/>
            <a:ext cx="720080" cy="43204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 name="Прямая со стрелкой 11"/>
          <p:cNvCxnSpPr/>
          <p:nvPr/>
        </p:nvCxnSpPr>
        <p:spPr bwMode="auto">
          <a:xfrm>
            <a:off x="5220072" y="4005064"/>
            <a:ext cx="792088" cy="50405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Прямая со стрелкой 12"/>
          <p:cNvCxnSpPr/>
          <p:nvPr/>
        </p:nvCxnSpPr>
        <p:spPr bwMode="auto">
          <a:xfrm rot="10800000" flipV="1">
            <a:off x="5148064" y="2492896"/>
            <a:ext cx="864096" cy="72008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Прямая со стрелкой 13"/>
          <p:cNvCxnSpPr/>
          <p:nvPr/>
        </p:nvCxnSpPr>
        <p:spPr bwMode="auto">
          <a:xfrm rot="16200000" flipH="1">
            <a:off x="2663788" y="2528900"/>
            <a:ext cx="720080" cy="64807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ransition spd="slow">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2"/>
          <p:cNvSpPr>
            <a:spLocks noChangeArrowheads="1" noChangeShapeType="1" noTextEdit="1"/>
          </p:cNvSpPr>
          <p:nvPr/>
        </p:nvSpPr>
        <p:spPr bwMode="auto">
          <a:xfrm>
            <a:off x="684213" y="981075"/>
            <a:ext cx="8135937" cy="3095625"/>
          </a:xfrm>
          <a:prstGeom prst="rect">
            <a:avLst/>
          </a:prstGeom>
        </p:spPr>
        <p:txBody>
          <a:bodyPr wrap="none" fromWordArt="1">
            <a:prstTxWarp prst="textCascadeUp">
              <a:avLst>
                <a:gd name="adj" fmla="val 97949"/>
              </a:avLst>
            </a:prstTxWarp>
            <a:scene3d>
              <a:camera prst="legacyPerspectiveBottom"/>
              <a:lightRig rig="legacyHarsh3" dir="t"/>
            </a:scene3d>
            <a:sp3d extrusionH="121893000" prstMaterial="legacyMatte">
              <a:extrusionClr>
                <a:srgbClr val="FF6600"/>
              </a:extrusionClr>
            </a:sp3d>
          </a:bodyPr>
          <a:lstStyle/>
          <a:p>
            <a:pPr algn="ctr"/>
            <a:r>
              <a:rPr lang="ru-RU" sz="3600" b="1" kern="10">
                <a:ln w="9525">
                  <a:round/>
                  <a:headEnd/>
                  <a:tailEnd/>
                </a:ln>
                <a:gradFill rotWithShape="1">
                  <a:gsLst>
                    <a:gs pos="0">
                      <a:srgbClr val="FFE701"/>
                    </a:gs>
                    <a:gs pos="100000">
                      <a:srgbClr val="FE3E02"/>
                    </a:gs>
                  </a:gsLst>
                  <a:lin ang="5400000" scaled="1"/>
                </a:gradFill>
                <a:latin typeface="Georgia"/>
              </a:rPr>
              <a:t>ШУКШИН</a:t>
            </a:r>
          </a:p>
        </p:txBody>
      </p:sp>
      <p:sp>
        <p:nvSpPr>
          <p:cNvPr id="3075" name="WordArt 3"/>
          <p:cNvSpPr>
            <a:spLocks noChangeArrowheads="1" noChangeShapeType="1" noTextEdit="1"/>
          </p:cNvSpPr>
          <p:nvPr/>
        </p:nvSpPr>
        <p:spPr bwMode="auto">
          <a:xfrm>
            <a:off x="1476375" y="4437063"/>
            <a:ext cx="6408738" cy="1296987"/>
          </a:xfrm>
          <a:prstGeom prst="rect">
            <a:avLst/>
          </a:prstGeom>
        </p:spPr>
        <p:txBody>
          <a:bodyPr wrap="none" fromWordArt="1">
            <a:prstTxWarp prst="textCascadeUp">
              <a:avLst>
                <a:gd name="adj" fmla="val 100000"/>
              </a:avLst>
            </a:prstTxWarp>
            <a:scene3d>
              <a:camera prst="legacyPerspectiveBottom"/>
              <a:lightRig rig="legacyHarsh3" dir="t"/>
            </a:scene3d>
            <a:sp3d extrusionH="121893000" prstMaterial="legacyMatte">
              <a:extrusionClr>
                <a:srgbClr val="FF6600"/>
              </a:extrusionClr>
            </a:sp3d>
          </a:bodyPr>
          <a:lstStyle/>
          <a:p>
            <a:pPr algn="ctr"/>
            <a:r>
              <a:rPr lang="ru-RU" sz="2800" b="1" kern="10">
                <a:ln w="9525">
                  <a:round/>
                  <a:headEnd/>
                  <a:tailEnd/>
                </a:ln>
                <a:gradFill rotWithShape="1">
                  <a:gsLst>
                    <a:gs pos="0">
                      <a:srgbClr val="FFE701"/>
                    </a:gs>
                    <a:gs pos="100000">
                      <a:srgbClr val="FE3E02"/>
                    </a:gs>
                  </a:gsLst>
                  <a:lin ang="5400000" scaled="1"/>
                </a:gradFill>
                <a:latin typeface="Georgia"/>
              </a:rPr>
              <a:t>Василий Макарович</a:t>
            </a:r>
          </a:p>
        </p:txBody>
      </p:sp>
      <p:pic>
        <p:nvPicPr>
          <p:cNvPr id="3076" name="Высоцкий Памяти Василия Шукшина.mp3">
            <a:hlinkClick r:id="" action="ppaction://media"/>
          </p:cNvPr>
          <p:cNvPicPr>
            <a:picLocks noRot="1" noChangeAspect="1" noChangeArrowheads="1"/>
          </p:cNvPicPr>
          <p:nvPr>
            <a:audioFile r:link="rId1"/>
          </p:nvPr>
        </p:nvPicPr>
        <p:blipFill>
          <a:blip r:embed="rId3" cstate="print"/>
          <a:srcRect/>
          <a:stretch>
            <a:fillRect/>
          </a:stretch>
        </p:blipFill>
        <p:spPr bwMode="auto">
          <a:xfrm>
            <a:off x="8839200" y="7029450"/>
            <a:ext cx="304800" cy="304800"/>
          </a:xfrm>
          <a:prstGeom prst="rect">
            <a:avLst/>
          </a:prstGeom>
          <a:noFill/>
          <a:ln w="9525">
            <a:noFill/>
            <a:miter lim="800000"/>
            <a:headEnd/>
            <a:tailEnd/>
          </a:ln>
        </p:spPr>
      </p:pic>
    </p:spTree>
  </p:cSld>
  <p:clrMapOvr>
    <a:masterClrMapping/>
  </p:clrMapOvr>
  <p:transition spd="slow" advClick="0" advTm="8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076"/>
                                        </p:tgtEl>
                                      </p:cBhvr>
                                    </p:cmd>
                                  </p:childTnLst>
                                </p:cTn>
                              </p:par>
                              <p:par>
                                <p:cTn id="7" presetID="7" presetClass="entr" presetSubtype="4" fill="hold" grpId="0" nodeType="withEffect">
                                  <p:stCondLst>
                                    <p:cond delay="0"/>
                                  </p:stCondLst>
                                  <p:childTnLst>
                                    <p:set>
                                      <p:cBhvr>
                                        <p:cTn id="8" dur="1" fill="hold">
                                          <p:stCondLst>
                                            <p:cond delay="0"/>
                                          </p:stCondLst>
                                        </p:cTn>
                                        <p:tgtEl>
                                          <p:spTgt spid="3074"/>
                                        </p:tgtEl>
                                        <p:attrNameLst>
                                          <p:attrName>style.visibility</p:attrName>
                                        </p:attrNameLst>
                                      </p:cBhvr>
                                      <p:to>
                                        <p:strVal val="visible"/>
                                      </p:to>
                                    </p:set>
                                    <p:anim calcmode="lin" valueType="num">
                                      <p:cBhvr additive="base">
                                        <p:cTn id="9" dur="5000" fill="hold"/>
                                        <p:tgtEl>
                                          <p:spTgt spid="3074"/>
                                        </p:tgtEl>
                                        <p:attrNameLst>
                                          <p:attrName>ppt_x</p:attrName>
                                        </p:attrNameLst>
                                      </p:cBhvr>
                                      <p:tavLst>
                                        <p:tav tm="0">
                                          <p:val>
                                            <p:strVal val="#ppt_x"/>
                                          </p:val>
                                        </p:tav>
                                        <p:tav tm="100000">
                                          <p:val>
                                            <p:strVal val="#ppt_x"/>
                                          </p:val>
                                        </p:tav>
                                      </p:tavLst>
                                    </p:anim>
                                    <p:anim calcmode="lin" valueType="num">
                                      <p:cBhvr additive="base">
                                        <p:cTn id="10" dur="5000" fill="hold"/>
                                        <p:tgtEl>
                                          <p:spTgt spid="3074"/>
                                        </p:tgtEl>
                                        <p:attrNameLst>
                                          <p:attrName>ppt_y</p:attrName>
                                        </p:attrNameLst>
                                      </p:cBhvr>
                                      <p:tavLst>
                                        <p:tav tm="0">
                                          <p:val>
                                            <p:strVal val="1+#ppt_h/2"/>
                                          </p:val>
                                        </p:tav>
                                        <p:tav tm="100000">
                                          <p:val>
                                            <p:strVal val="#ppt_y"/>
                                          </p:val>
                                        </p:tav>
                                      </p:tavLst>
                                    </p:anim>
                                  </p:childTnLst>
                                </p:cTn>
                              </p:par>
                              <p:par>
                                <p:cTn id="11" presetID="7" presetClass="entr" presetSubtype="4" fill="hold" grpId="0" nodeType="withEffect">
                                  <p:stCondLst>
                                    <p:cond delay="500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0" fill="hold"/>
                                        <p:tgtEl>
                                          <p:spTgt spid="3075"/>
                                        </p:tgtEl>
                                        <p:attrNameLst>
                                          <p:attrName>ppt_x</p:attrName>
                                        </p:attrNameLst>
                                      </p:cBhvr>
                                      <p:tavLst>
                                        <p:tav tm="0">
                                          <p:val>
                                            <p:strVal val="#ppt_x"/>
                                          </p:val>
                                        </p:tav>
                                        <p:tav tm="100000">
                                          <p:val>
                                            <p:strVal val="#ppt_x"/>
                                          </p:val>
                                        </p:tav>
                                      </p:tavLst>
                                    </p:anim>
                                    <p:anim calcmode="lin" valueType="num">
                                      <p:cBhvr additive="base">
                                        <p:cTn id="14" dur="50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numSld="4">
                <p:cTn id="15" fill="hold" display="0">
                  <p:stCondLst>
                    <p:cond delay="indefinite"/>
                  </p:stCondLst>
                  <p:endCondLst>
                    <p:cond evt="onPrev" delay="0">
                      <p:tgtEl>
                        <p:sldTgt/>
                      </p:tgtEl>
                    </p:cond>
                    <p:cond evt="onStopAudio" delay="0">
                      <p:tgtEl>
                        <p:sldTgt/>
                      </p:tgtEl>
                    </p:cond>
                  </p:endCondLst>
                </p:cTn>
                <p:tgtEl>
                  <p:spTgt spid="3076"/>
                </p:tgtEl>
              </p:cMediaNode>
            </p:audio>
          </p:childTnLst>
        </p:cTn>
      </p:par>
    </p:tnLst>
    <p:bldLst>
      <p:bldP spid="3074" grpId="0" animBg="1"/>
      <p:bldP spid="30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asili_shukshin"/>
          <p:cNvPicPr>
            <a:picLocks noChangeAspect="1" noChangeArrowheads="1"/>
          </p:cNvPicPr>
          <p:nvPr/>
        </p:nvPicPr>
        <p:blipFill>
          <a:blip r:embed="rId2" cstate="print"/>
          <a:srcRect/>
          <a:stretch>
            <a:fillRect/>
          </a:stretch>
        </p:blipFill>
        <p:spPr bwMode="auto">
          <a:xfrm>
            <a:off x="1835150" y="0"/>
            <a:ext cx="5400675" cy="6858000"/>
          </a:xfrm>
          <a:prstGeom prst="rect">
            <a:avLst/>
          </a:prstGeom>
          <a:noFill/>
          <a:ln w="9525">
            <a:noFill/>
            <a:miter lim="800000"/>
            <a:headEnd/>
            <a:tailEnd/>
          </a:ln>
        </p:spPr>
      </p:pic>
      <p:pic>
        <p:nvPicPr>
          <p:cNvPr id="4099" name="Picture 3" descr="832"/>
          <p:cNvPicPr>
            <a:picLocks noChangeAspect="1" noChangeArrowheads="1"/>
          </p:cNvPicPr>
          <p:nvPr/>
        </p:nvPicPr>
        <p:blipFill>
          <a:blip r:embed="rId3" cstate="print"/>
          <a:srcRect/>
          <a:stretch>
            <a:fillRect/>
          </a:stretch>
        </p:blipFill>
        <p:spPr bwMode="auto">
          <a:xfrm>
            <a:off x="1692275" y="0"/>
            <a:ext cx="5688013" cy="6858000"/>
          </a:xfrm>
          <a:prstGeom prst="rect">
            <a:avLst/>
          </a:prstGeom>
          <a:noFill/>
          <a:ln w="9525">
            <a:noFill/>
            <a:miter lim="800000"/>
            <a:headEnd/>
            <a:tailEnd/>
          </a:ln>
        </p:spPr>
      </p:pic>
      <p:pic>
        <p:nvPicPr>
          <p:cNvPr id="4100" name="Picture 4" descr="15"/>
          <p:cNvPicPr>
            <a:picLocks noChangeAspect="1" noChangeArrowheads="1"/>
          </p:cNvPicPr>
          <p:nvPr/>
        </p:nvPicPr>
        <p:blipFill>
          <a:blip r:embed="rId4" cstate="print"/>
          <a:srcRect/>
          <a:stretch>
            <a:fillRect/>
          </a:stretch>
        </p:blipFill>
        <p:spPr bwMode="auto">
          <a:xfrm>
            <a:off x="1547813" y="0"/>
            <a:ext cx="6121400" cy="6858000"/>
          </a:xfrm>
          <a:prstGeom prst="rect">
            <a:avLst/>
          </a:prstGeom>
          <a:noFill/>
          <a:ln w="9525">
            <a:noFill/>
            <a:miter lim="800000"/>
            <a:headEnd/>
            <a:tailEnd/>
          </a:ln>
        </p:spPr>
      </p:pic>
      <p:pic>
        <p:nvPicPr>
          <p:cNvPr id="4101" name="Picture 5" descr="1222"/>
          <p:cNvPicPr>
            <a:picLocks noChangeAspect="1" noChangeArrowheads="1"/>
          </p:cNvPicPr>
          <p:nvPr/>
        </p:nvPicPr>
        <p:blipFill>
          <a:blip r:embed="rId5" cstate="print"/>
          <a:srcRect/>
          <a:stretch>
            <a:fillRect/>
          </a:stretch>
        </p:blipFill>
        <p:spPr bwMode="auto">
          <a:xfrm>
            <a:off x="1763713" y="0"/>
            <a:ext cx="5616575" cy="6858000"/>
          </a:xfrm>
          <a:prstGeom prst="rect">
            <a:avLst/>
          </a:prstGeom>
          <a:noFill/>
          <a:ln w="9525">
            <a:noFill/>
            <a:miter lim="800000"/>
            <a:headEnd/>
            <a:tailEnd/>
          </a:ln>
        </p:spPr>
      </p:pic>
      <p:pic>
        <p:nvPicPr>
          <p:cNvPr id="4102" name="Picture 6" descr="1212"/>
          <p:cNvPicPr>
            <a:picLocks noChangeAspect="1" noChangeArrowheads="1"/>
          </p:cNvPicPr>
          <p:nvPr/>
        </p:nvPicPr>
        <p:blipFill>
          <a:blip r:embed="rId6" cstate="print"/>
          <a:srcRect/>
          <a:stretch>
            <a:fillRect/>
          </a:stretch>
        </p:blipFill>
        <p:spPr bwMode="auto">
          <a:xfrm>
            <a:off x="0" y="0"/>
            <a:ext cx="9144000" cy="6858000"/>
          </a:xfrm>
          <a:prstGeom prst="rect">
            <a:avLst/>
          </a:prstGeom>
          <a:noFill/>
          <a:ln w="9525">
            <a:noFill/>
            <a:miter lim="800000"/>
            <a:headEnd/>
            <a:tailEnd/>
          </a:ln>
        </p:spPr>
      </p:pic>
      <p:pic>
        <p:nvPicPr>
          <p:cNvPr id="4103" name="Picture 7" descr="_News_image_large_3269"/>
          <p:cNvPicPr>
            <a:picLocks noChangeAspect="1" noChangeArrowheads="1"/>
          </p:cNvPicPr>
          <p:nvPr/>
        </p:nvPicPr>
        <p:blipFill>
          <a:blip r:embed="rId7" cstate="print"/>
          <a:srcRect/>
          <a:stretch>
            <a:fillRect/>
          </a:stretch>
        </p:blipFill>
        <p:spPr bwMode="auto">
          <a:xfrm>
            <a:off x="0" y="0"/>
            <a:ext cx="9144000" cy="6858000"/>
          </a:xfrm>
          <a:prstGeom prst="rect">
            <a:avLst/>
          </a:prstGeom>
          <a:noFill/>
          <a:ln w="9525">
            <a:noFill/>
            <a:miter lim="800000"/>
            <a:headEnd/>
            <a:tailEnd/>
          </a:ln>
        </p:spPr>
      </p:pic>
      <p:pic>
        <p:nvPicPr>
          <p:cNvPr id="4104" name="Picture 8" descr="Fedoseeva3"/>
          <p:cNvPicPr>
            <a:picLocks noChangeAspect="1" noChangeArrowheads="1"/>
          </p:cNvPicPr>
          <p:nvPr/>
        </p:nvPicPr>
        <p:blipFill>
          <a:blip r:embed="rId8" cstate="print"/>
          <a:srcRect/>
          <a:stretch>
            <a:fillRect/>
          </a:stretch>
        </p:blipFill>
        <p:spPr bwMode="auto">
          <a:xfrm>
            <a:off x="0" y="0"/>
            <a:ext cx="9144000" cy="6858000"/>
          </a:xfrm>
          <a:prstGeom prst="rect">
            <a:avLst/>
          </a:prstGeom>
          <a:noFill/>
          <a:ln w="9525">
            <a:noFill/>
            <a:miter lim="800000"/>
            <a:headEnd/>
            <a:tailEnd/>
          </a:ln>
        </p:spPr>
      </p:pic>
      <p:pic>
        <p:nvPicPr>
          <p:cNvPr id="4105" name="Picture 9" descr="sh_"/>
          <p:cNvPicPr>
            <a:picLocks noChangeAspect="1" noChangeArrowheads="1"/>
          </p:cNvPicPr>
          <p:nvPr/>
        </p:nvPicPr>
        <p:blipFill>
          <a:blip r:embed="rId9" cstate="print"/>
          <a:srcRect/>
          <a:stretch>
            <a:fillRect/>
          </a:stretch>
        </p:blipFill>
        <p:spPr bwMode="auto">
          <a:xfrm>
            <a:off x="1258888" y="0"/>
            <a:ext cx="6553200" cy="6858000"/>
          </a:xfrm>
          <a:prstGeom prst="rect">
            <a:avLst/>
          </a:prstGeom>
          <a:noFill/>
          <a:ln w="9525">
            <a:noFill/>
            <a:miter lim="800000"/>
            <a:headEnd/>
            <a:tailEnd/>
          </a:ln>
        </p:spPr>
      </p:pic>
      <p:pic>
        <p:nvPicPr>
          <p:cNvPr id="4106" name="Picture 10" descr="8b"/>
          <p:cNvPicPr>
            <a:picLocks noChangeAspect="1" noChangeArrowheads="1"/>
          </p:cNvPicPr>
          <p:nvPr/>
        </p:nvPicPr>
        <p:blipFill>
          <a:blip r:embed="rId10" cstate="print"/>
          <a:srcRect/>
          <a:stretch>
            <a:fillRect/>
          </a:stretch>
        </p:blipFill>
        <p:spPr bwMode="auto">
          <a:xfrm>
            <a:off x="0" y="0"/>
            <a:ext cx="9144000" cy="6858000"/>
          </a:xfrm>
          <a:prstGeom prst="rect">
            <a:avLst/>
          </a:prstGeom>
          <a:noFill/>
          <a:ln w="9525">
            <a:noFill/>
            <a:miter lim="800000"/>
            <a:headEnd/>
            <a:tailEnd/>
          </a:ln>
        </p:spPr>
      </p:pic>
      <p:pic>
        <p:nvPicPr>
          <p:cNvPr id="4107" name="Picture 11" descr="image_1421"/>
          <p:cNvPicPr>
            <a:picLocks noChangeAspect="1" noChangeArrowheads="1"/>
          </p:cNvPicPr>
          <p:nvPr/>
        </p:nvPicPr>
        <p:blipFill>
          <a:blip r:embed="rId11" cstate="print"/>
          <a:srcRect/>
          <a:stretch>
            <a:fillRect/>
          </a:stretch>
        </p:blipFill>
        <p:spPr bwMode="auto">
          <a:xfrm>
            <a:off x="0" y="0"/>
            <a:ext cx="9144000" cy="6858000"/>
          </a:xfrm>
          <a:prstGeom prst="rect">
            <a:avLst/>
          </a:prstGeom>
          <a:noFill/>
          <a:ln w="9525">
            <a:noFill/>
            <a:miter lim="800000"/>
            <a:headEnd/>
            <a:tailEnd/>
          </a:ln>
        </p:spPr>
      </p:pic>
      <p:pic>
        <p:nvPicPr>
          <p:cNvPr id="4108" name="Picture 12" descr="kk1"/>
          <p:cNvPicPr>
            <a:picLocks noChangeAspect="1" noChangeArrowheads="1"/>
          </p:cNvPicPr>
          <p:nvPr/>
        </p:nvPicPr>
        <p:blipFill>
          <a:blip r:embed="rId12" cstate="print"/>
          <a:srcRect/>
          <a:stretch>
            <a:fillRect/>
          </a:stretch>
        </p:blipFill>
        <p:spPr bwMode="auto">
          <a:xfrm>
            <a:off x="395288" y="-4763"/>
            <a:ext cx="8424862" cy="6926263"/>
          </a:xfrm>
          <a:prstGeom prst="rect">
            <a:avLst/>
          </a:prstGeom>
          <a:noFill/>
          <a:ln w="9525">
            <a:noFill/>
            <a:miter lim="800000"/>
            <a:headEnd/>
            <a:tailEnd/>
          </a:ln>
        </p:spPr>
      </p:pic>
      <p:pic>
        <p:nvPicPr>
          <p:cNvPr id="4109" name="Picture 13" descr="11"/>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advClick="0" advTm="582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4098"/>
                                        </p:tgtEl>
                                        <p:attrNameLst>
                                          <p:attrName>style.visibility</p:attrName>
                                        </p:attrNameLst>
                                      </p:cBhvr>
                                      <p:to>
                                        <p:strVal val="hidden"/>
                                      </p:to>
                                    </p:set>
                                  </p:childTnLst>
                                </p:cTn>
                              </p:par>
                            </p:childTnLst>
                          </p:cTn>
                        </p:par>
                        <p:par>
                          <p:cTn id="10" fill="hold">
                            <p:stCondLst>
                              <p:cond delay="4000"/>
                            </p:stCondLst>
                            <p:childTnLst>
                              <p:par>
                                <p:cTn id="11" presetID="20" presetClass="entr" presetSubtype="0" fill="hold" nodeType="afterEffect">
                                  <p:stCondLst>
                                    <p:cond delay="0"/>
                                  </p:stCondLst>
                                  <p:childTnLst>
                                    <p:set>
                                      <p:cBhvr>
                                        <p:cTn id="12" dur="1" fill="hold">
                                          <p:stCondLst>
                                            <p:cond delay="0"/>
                                          </p:stCondLst>
                                        </p:cTn>
                                        <p:tgtEl>
                                          <p:spTgt spid="4099"/>
                                        </p:tgtEl>
                                        <p:attrNameLst>
                                          <p:attrName>style.visibility</p:attrName>
                                        </p:attrNameLst>
                                      </p:cBhvr>
                                      <p:to>
                                        <p:strVal val="visible"/>
                                      </p:to>
                                    </p:set>
                                    <p:animEffect transition="in" filter="wedge">
                                      <p:cBhvr>
                                        <p:cTn id="13" dur="2000"/>
                                        <p:tgtEl>
                                          <p:spTgt spid="4099"/>
                                        </p:tgtEl>
                                      </p:cBhvr>
                                    </p:animEffect>
                                  </p:childTnLst>
                                </p:cTn>
                              </p:par>
                            </p:childTnLst>
                          </p:cTn>
                        </p:par>
                        <p:par>
                          <p:cTn id="14" fill="hold">
                            <p:stCondLst>
                              <p:cond delay="6000"/>
                            </p:stCondLst>
                            <p:childTnLst>
                              <p:par>
                                <p:cTn id="15" presetID="1" presetClass="exit" presetSubtype="0" fill="hold" nodeType="afterEffect">
                                  <p:stCondLst>
                                    <p:cond delay="4000"/>
                                  </p:stCondLst>
                                  <p:childTnLst>
                                    <p:set>
                                      <p:cBhvr>
                                        <p:cTn id="16" dur="1" fill="hold">
                                          <p:stCondLst>
                                            <p:cond delay="0"/>
                                          </p:stCondLst>
                                        </p:cTn>
                                        <p:tgtEl>
                                          <p:spTgt spid="4099"/>
                                        </p:tgtEl>
                                        <p:attrNameLst>
                                          <p:attrName>style.visibility</p:attrName>
                                        </p:attrNameLst>
                                      </p:cBhvr>
                                      <p:to>
                                        <p:strVal val="hidden"/>
                                      </p:to>
                                    </p:set>
                                  </p:childTnLst>
                                </p:cTn>
                              </p:par>
                            </p:childTnLst>
                          </p:cTn>
                        </p:par>
                        <p:par>
                          <p:cTn id="17" fill="hold">
                            <p:stCondLst>
                              <p:cond delay="10000"/>
                            </p:stCondLst>
                            <p:childTnLst>
                              <p:par>
                                <p:cTn id="18" presetID="20" presetClass="entr" presetSubtype="0" fill="hold" nodeType="afterEffect">
                                  <p:stCondLst>
                                    <p:cond delay="0"/>
                                  </p:stCondLst>
                                  <p:childTnLst>
                                    <p:set>
                                      <p:cBhvr>
                                        <p:cTn id="19" dur="1" fill="hold">
                                          <p:stCondLst>
                                            <p:cond delay="0"/>
                                          </p:stCondLst>
                                        </p:cTn>
                                        <p:tgtEl>
                                          <p:spTgt spid="4100"/>
                                        </p:tgtEl>
                                        <p:attrNameLst>
                                          <p:attrName>style.visibility</p:attrName>
                                        </p:attrNameLst>
                                      </p:cBhvr>
                                      <p:to>
                                        <p:strVal val="visible"/>
                                      </p:to>
                                    </p:set>
                                    <p:animEffect transition="in" filter="wedge">
                                      <p:cBhvr>
                                        <p:cTn id="20" dur="1000"/>
                                        <p:tgtEl>
                                          <p:spTgt spid="4100"/>
                                        </p:tgtEl>
                                      </p:cBhvr>
                                    </p:animEffect>
                                  </p:childTnLst>
                                </p:cTn>
                              </p:par>
                            </p:childTnLst>
                          </p:cTn>
                        </p:par>
                        <p:par>
                          <p:cTn id="21" fill="hold">
                            <p:stCondLst>
                              <p:cond delay="11000"/>
                            </p:stCondLst>
                            <p:childTnLst>
                              <p:par>
                                <p:cTn id="22" presetID="1" presetClass="exit" presetSubtype="0" fill="hold" nodeType="afterEffect">
                                  <p:stCondLst>
                                    <p:cond delay="4000"/>
                                  </p:stCondLst>
                                  <p:childTnLst>
                                    <p:set>
                                      <p:cBhvr>
                                        <p:cTn id="23" dur="1" fill="hold">
                                          <p:stCondLst>
                                            <p:cond delay="0"/>
                                          </p:stCondLst>
                                        </p:cTn>
                                        <p:tgtEl>
                                          <p:spTgt spid="4100"/>
                                        </p:tgtEl>
                                        <p:attrNameLst>
                                          <p:attrName>style.visibility</p:attrName>
                                        </p:attrNameLst>
                                      </p:cBhvr>
                                      <p:to>
                                        <p:strVal val="hidden"/>
                                      </p:to>
                                    </p:set>
                                  </p:childTnLst>
                                </p:cTn>
                              </p:par>
                            </p:childTnLst>
                          </p:cTn>
                        </p:par>
                        <p:par>
                          <p:cTn id="24" fill="hold">
                            <p:stCondLst>
                              <p:cond delay="15000"/>
                            </p:stCondLst>
                            <p:childTnLst>
                              <p:par>
                                <p:cTn id="25" presetID="20" presetClass="entr" presetSubtype="0" fill="hold" nodeType="afterEffect">
                                  <p:stCondLst>
                                    <p:cond delay="0"/>
                                  </p:stCondLst>
                                  <p:childTnLst>
                                    <p:set>
                                      <p:cBhvr>
                                        <p:cTn id="26" dur="1" fill="hold">
                                          <p:stCondLst>
                                            <p:cond delay="0"/>
                                          </p:stCondLst>
                                        </p:cTn>
                                        <p:tgtEl>
                                          <p:spTgt spid="4101"/>
                                        </p:tgtEl>
                                        <p:attrNameLst>
                                          <p:attrName>style.visibility</p:attrName>
                                        </p:attrNameLst>
                                      </p:cBhvr>
                                      <p:to>
                                        <p:strVal val="visible"/>
                                      </p:to>
                                    </p:set>
                                    <p:animEffect transition="in" filter="wedge">
                                      <p:cBhvr>
                                        <p:cTn id="27" dur="1000"/>
                                        <p:tgtEl>
                                          <p:spTgt spid="4101"/>
                                        </p:tgtEl>
                                      </p:cBhvr>
                                    </p:animEffect>
                                  </p:childTnLst>
                                </p:cTn>
                              </p:par>
                            </p:childTnLst>
                          </p:cTn>
                        </p:par>
                        <p:par>
                          <p:cTn id="28" fill="hold">
                            <p:stCondLst>
                              <p:cond delay="16000"/>
                            </p:stCondLst>
                            <p:childTnLst>
                              <p:par>
                                <p:cTn id="29" presetID="1" presetClass="exit" presetSubtype="0" fill="hold" nodeType="afterEffect">
                                  <p:stCondLst>
                                    <p:cond delay="4000"/>
                                  </p:stCondLst>
                                  <p:childTnLst>
                                    <p:set>
                                      <p:cBhvr>
                                        <p:cTn id="30" dur="1" fill="hold">
                                          <p:stCondLst>
                                            <p:cond delay="0"/>
                                          </p:stCondLst>
                                        </p:cTn>
                                        <p:tgtEl>
                                          <p:spTgt spid="4101"/>
                                        </p:tgtEl>
                                        <p:attrNameLst>
                                          <p:attrName>style.visibility</p:attrName>
                                        </p:attrNameLst>
                                      </p:cBhvr>
                                      <p:to>
                                        <p:strVal val="hidden"/>
                                      </p:to>
                                    </p:set>
                                  </p:childTnLst>
                                </p:cTn>
                              </p:par>
                            </p:childTnLst>
                          </p:cTn>
                        </p:par>
                        <p:par>
                          <p:cTn id="31" fill="hold">
                            <p:stCondLst>
                              <p:cond delay="20000"/>
                            </p:stCondLst>
                            <p:childTnLst>
                              <p:par>
                                <p:cTn id="32" presetID="20" presetClass="entr" presetSubtype="0" fill="hold" nodeType="afterEffect">
                                  <p:stCondLst>
                                    <p:cond delay="0"/>
                                  </p:stCondLst>
                                  <p:childTnLst>
                                    <p:set>
                                      <p:cBhvr>
                                        <p:cTn id="33" dur="1" fill="hold">
                                          <p:stCondLst>
                                            <p:cond delay="0"/>
                                          </p:stCondLst>
                                        </p:cTn>
                                        <p:tgtEl>
                                          <p:spTgt spid="4102"/>
                                        </p:tgtEl>
                                        <p:attrNameLst>
                                          <p:attrName>style.visibility</p:attrName>
                                        </p:attrNameLst>
                                      </p:cBhvr>
                                      <p:to>
                                        <p:strVal val="visible"/>
                                      </p:to>
                                    </p:set>
                                    <p:animEffect transition="in" filter="wedge">
                                      <p:cBhvr>
                                        <p:cTn id="34" dur="1000"/>
                                        <p:tgtEl>
                                          <p:spTgt spid="4102"/>
                                        </p:tgtEl>
                                      </p:cBhvr>
                                    </p:animEffect>
                                  </p:childTnLst>
                                </p:cTn>
                              </p:par>
                            </p:childTnLst>
                          </p:cTn>
                        </p:par>
                        <p:par>
                          <p:cTn id="35" fill="hold">
                            <p:stCondLst>
                              <p:cond delay="21000"/>
                            </p:stCondLst>
                            <p:childTnLst>
                              <p:par>
                                <p:cTn id="36" presetID="1" presetClass="exit" presetSubtype="0" fill="hold" nodeType="afterEffect">
                                  <p:stCondLst>
                                    <p:cond delay="4000"/>
                                  </p:stCondLst>
                                  <p:childTnLst>
                                    <p:set>
                                      <p:cBhvr>
                                        <p:cTn id="37" dur="1" fill="hold">
                                          <p:stCondLst>
                                            <p:cond delay="0"/>
                                          </p:stCondLst>
                                        </p:cTn>
                                        <p:tgtEl>
                                          <p:spTgt spid="4102"/>
                                        </p:tgtEl>
                                        <p:attrNameLst>
                                          <p:attrName>style.visibility</p:attrName>
                                        </p:attrNameLst>
                                      </p:cBhvr>
                                      <p:to>
                                        <p:strVal val="hidden"/>
                                      </p:to>
                                    </p:set>
                                  </p:childTnLst>
                                </p:cTn>
                              </p:par>
                            </p:childTnLst>
                          </p:cTn>
                        </p:par>
                        <p:par>
                          <p:cTn id="38" fill="hold">
                            <p:stCondLst>
                              <p:cond delay="25000"/>
                            </p:stCondLst>
                            <p:childTnLst>
                              <p:par>
                                <p:cTn id="39" presetID="20" presetClass="entr" presetSubtype="0" fill="hold" nodeType="afterEffect">
                                  <p:stCondLst>
                                    <p:cond delay="0"/>
                                  </p:stCondLst>
                                  <p:childTnLst>
                                    <p:set>
                                      <p:cBhvr>
                                        <p:cTn id="40" dur="1" fill="hold">
                                          <p:stCondLst>
                                            <p:cond delay="0"/>
                                          </p:stCondLst>
                                        </p:cTn>
                                        <p:tgtEl>
                                          <p:spTgt spid="4103"/>
                                        </p:tgtEl>
                                        <p:attrNameLst>
                                          <p:attrName>style.visibility</p:attrName>
                                        </p:attrNameLst>
                                      </p:cBhvr>
                                      <p:to>
                                        <p:strVal val="visible"/>
                                      </p:to>
                                    </p:set>
                                    <p:animEffect transition="in" filter="wedge">
                                      <p:cBhvr>
                                        <p:cTn id="41" dur="1000"/>
                                        <p:tgtEl>
                                          <p:spTgt spid="4103"/>
                                        </p:tgtEl>
                                      </p:cBhvr>
                                    </p:animEffect>
                                  </p:childTnLst>
                                </p:cTn>
                              </p:par>
                            </p:childTnLst>
                          </p:cTn>
                        </p:par>
                        <p:par>
                          <p:cTn id="42" fill="hold">
                            <p:stCondLst>
                              <p:cond delay="26000"/>
                            </p:stCondLst>
                            <p:childTnLst>
                              <p:par>
                                <p:cTn id="43" presetID="1" presetClass="exit" presetSubtype="0" fill="hold" nodeType="afterEffect">
                                  <p:stCondLst>
                                    <p:cond delay="4000"/>
                                  </p:stCondLst>
                                  <p:childTnLst>
                                    <p:set>
                                      <p:cBhvr>
                                        <p:cTn id="44" dur="1" fill="hold">
                                          <p:stCondLst>
                                            <p:cond delay="0"/>
                                          </p:stCondLst>
                                        </p:cTn>
                                        <p:tgtEl>
                                          <p:spTgt spid="4103"/>
                                        </p:tgtEl>
                                        <p:attrNameLst>
                                          <p:attrName>style.visibility</p:attrName>
                                        </p:attrNameLst>
                                      </p:cBhvr>
                                      <p:to>
                                        <p:strVal val="hidden"/>
                                      </p:to>
                                    </p:set>
                                  </p:childTnLst>
                                </p:cTn>
                              </p:par>
                            </p:childTnLst>
                          </p:cTn>
                        </p:par>
                        <p:par>
                          <p:cTn id="45" fill="hold">
                            <p:stCondLst>
                              <p:cond delay="30000"/>
                            </p:stCondLst>
                            <p:childTnLst>
                              <p:par>
                                <p:cTn id="46" presetID="20" presetClass="entr" presetSubtype="0" fill="hold" nodeType="afterEffect">
                                  <p:stCondLst>
                                    <p:cond delay="0"/>
                                  </p:stCondLst>
                                  <p:childTnLst>
                                    <p:set>
                                      <p:cBhvr>
                                        <p:cTn id="47" dur="1" fill="hold">
                                          <p:stCondLst>
                                            <p:cond delay="0"/>
                                          </p:stCondLst>
                                        </p:cTn>
                                        <p:tgtEl>
                                          <p:spTgt spid="4104"/>
                                        </p:tgtEl>
                                        <p:attrNameLst>
                                          <p:attrName>style.visibility</p:attrName>
                                        </p:attrNameLst>
                                      </p:cBhvr>
                                      <p:to>
                                        <p:strVal val="visible"/>
                                      </p:to>
                                    </p:set>
                                    <p:animEffect transition="in" filter="wedge">
                                      <p:cBhvr>
                                        <p:cTn id="48" dur="1000"/>
                                        <p:tgtEl>
                                          <p:spTgt spid="4104"/>
                                        </p:tgtEl>
                                      </p:cBhvr>
                                    </p:animEffect>
                                  </p:childTnLst>
                                </p:cTn>
                              </p:par>
                            </p:childTnLst>
                          </p:cTn>
                        </p:par>
                        <p:par>
                          <p:cTn id="49" fill="hold">
                            <p:stCondLst>
                              <p:cond delay="31000"/>
                            </p:stCondLst>
                            <p:childTnLst>
                              <p:par>
                                <p:cTn id="50" presetID="1" presetClass="exit" presetSubtype="0" fill="hold" nodeType="afterEffect">
                                  <p:stCondLst>
                                    <p:cond delay="4000"/>
                                  </p:stCondLst>
                                  <p:childTnLst>
                                    <p:set>
                                      <p:cBhvr>
                                        <p:cTn id="51" dur="1" fill="hold">
                                          <p:stCondLst>
                                            <p:cond delay="0"/>
                                          </p:stCondLst>
                                        </p:cTn>
                                        <p:tgtEl>
                                          <p:spTgt spid="4104"/>
                                        </p:tgtEl>
                                        <p:attrNameLst>
                                          <p:attrName>style.visibility</p:attrName>
                                        </p:attrNameLst>
                                      </p:cBhvr>
                                      <p:to>
                                        <p:strVal val="hidden"/>
                                      </p:to>
                                    </p:set>
                                  </p:childTnLst>
                                </p:cTn>
                              </p:par>
                            </p:childTnLst>
                          </p:cTn>
                        </p:par>
                        <p:par>
                          <p:cTn id="52" fill="hold">
                            <p:stCondLst>
                              <p:cond delay="35000"/>
                            </p:stCondLst>
                            <p:childTnLst>
                              <p:par>
                                <p:cTn id="53" presetID="20" presetClass="entr" presetSubtype="0" fill="hold" nodeType="afterEffect">
                                  <p:stCondLst>
                                    <p:cond delay="0"/>
                                  </p:stCondLst>
                                  <p:childTnLst>
                                    <p:set>
                                      <p:cBhvr>
                                        <p:cTn id="54" dur="1" fill="hold">
                                          <p:stCondLst>
                                            <p:cond delay="0"/>
                                          </p:stCondLst>
                                        </p:cTn>
                                        <p:tgtEl>
                                          <p:spTgt spid="4105"/>
                                        </p:tgtEl>
                                        <p:attrNameLst>
                                          <p:attrName>style.visibility</p:attrName>
                                        </p:attrNameLst>
                                      </p:cBhvr>
                                      <p:to>
                                        <p:strVal val="visible"/>
                                      </p:to>
                                    </p:set>
                                    <p:animEffect transition="in" filter="wedge">
                                      <p:cBhvr>
                                        <p:cTn id="55" dur="1000"/>
                                        <p:tgtEl>
                                          <p:spTgt spid="4105"/>
                                        </p:tgtEl>
                                      </p:cBhvr>
                                    </p:animEffect>
                                  </p:childTnLst>
                                </p:cTn>
                              </p:par>
                            </p:childTnLst>
                          </p:cTn>
                        </p:par>
                        <p:par>
                          <p:cTn id="56" fill="hold">
                            <p:stCondLst>
                              <p:cond delay="36000"/>
                            </p:stCondLst>
                            <p:childTnLst>
                              <p:par>
                                <p:cTn id="57" presetID="1" presetClass="exit" presetSubtype="0" fill="hold" nodeType="afterEffect">
                                  <p:stCondLst>
                                    <p:cond delay="4000"/>
                                  </p:stCondLst>
                                  <p:childTnLst>
                                    <p:set>
                                      <p:cBhvr>
                                        <p:cTn id="58" dur="1" fill="hold">
                                          <p:stCondLst>
                                            <p:cond delay="0"/>
                                          </p:stCondLst>
                                        </p:cTn>
                                        <p:tgtEl>
                                          <p:spTgt spid="4105"/>
                                        </p:tgtEl>
                                        <p:attrNameLst>
                                          <p:attrName>style.visibility</p:attrName>
                                        </p:attrNameLst>
                                      </p:cBhvr>
                                      <p:to>
                                        <p:strVal val="hidden"/>
                                      </p:to>
                                    </p:set>
                                  </p:childTnLst>
                                </p:cTn>
                              </p:par>
                            </p:childTnLst>
                          </p:cTn>
                        </p:par>
                        <p:par>
                          <p:cTn id="59" fill="hold">
                            <p:stCondLst>
                              <p:cond delay="40000"/>
                            </p:stCondLst>
                            <p:childTnLst>
                              <p:par>
                                <p:cTn id="60" presetID="20" presetClass="entr" presetSubtype="0" fill="hold" nodeType="afterEffect">
                                  <p:stCondLst>
                                    <p:cond delay="0"/>
                                  </p:stCondLst>
                                  <p:childTnLst>
                                    <p:set>
                                      <p:cBhvr>
                                        <p:cTn id="61" dur="1" fill="hold">
                                          <p:stCondLst>
                                            <p:cond delay="0"/>
                                          </p:stCondLst>
                                        </p:cTn>
                                        <p:tgtEl>
                                          <p:spTgt spid="4106"/>
                                        </p:tgtEl>
                                        <p:attrNameLst>
                                          <p:attrName>style.visibility</p:attrName>
                                        </p:attrNameLst>
                                      </p:cBhvr>
                                      <p:to>
                                        <p:strVal val="visible"/>
                                      </p:to>
                                    </p:set>
                                    <p:animEffect transition="in" filter="wedge">
                                      <p:cBhvr>
                                        <p:cTn id="62" dur="1000"/>
                                        <p:tgtEl>
                                          <p:spTgt spid="4106"/>
                                        </p:tgtEl>
                                      </p:cBhvr>
                                    </p:animEffect>
                                  </p:childTnLst>
                                </p:cTn>
                              </p:par>
                            </p:childTnLst>
                          </p:cTn>
                        </p:par>
                        <p:par>
                          <p:cTn id="63" fill="hold">
                            <p:stCondLst>
                              <p:cond delay="41000"/>
                            </p:stCondLst>
                            <p:childTnLst>
                              <p:par>
                                <p:cTn id="64" presetID="1" presetClass="exit" presetSubtype="0" fill="hold" nodeType="afterEffect">
                                  <p:stCondLst>
                                    <p:cond delay="4000"/>
                                  </p:stCondLst>
                                  <p:childTnLst>
                                    <p:set>
                                      <p:cBhvr>
                                        <p:cTn id="65" dur="1" fill="hold">
                                          <p:stCondLst>
                                            <p:cond delay="0"/>
                                          </p:stCondLst>
                                        </p:cTn>
                                        <p:tgtEl>
                                          <p:spTgt spid="4106"/>
                                        </p:tgtEl>
                                        <p:attrNameLst>
                                          <p:attrName>style.visibility</p:attrName>
                                        </p:attrNameLst>
                                      </p:cBhvr>
                                      <p:to>
                                        <p:strVal val="hidden"/>
                                      </p:to>
                                    </p:set>
                                  </p:childTnLst>
                                </p:cTn>
                              </p:par>
                            </p:childTnLst>
                          </p:cTn>
                        </p:par>
                        <p:par>
                          <p:cTn id="66" fill="hold">
                            <p:stCondLst>
                              <p:cond delay="45000"/>
                            </p:stCondLst>
                            <p:childTnLst>
                              <p:par>
                                <p:cTn id="67" presetID="20" presetClass="entr" presetSubtype="0" fill="hold" nodeType="afterEffect">
                                  <p:stCondLst>
                                    <p:cond delay="0"/>
                                  </p:stCondLst>
                                  <p:childTnLst>
                                    <p:set>
                                      <p:cBhvr>
                                        <p:cTn id="68" dur="1" fill="hold">
                                          <p:stCondLst>
                                            <p:cond delay="0"/>
                                          </p:stCondLst>
                                        </p:cTn>
                                        <p:tgtEl>
                                          <p:spTgt spid="4107"/>
                                        </p:tgtEl>
                                        <p:attrNameLst>
                                          <p:attrName>style.visibility</p:attrName>
                                        </p:attrNameLst>
                                      </p:cBhvr>
                                      <p:to>
                                        <p:strVal val="visible"/>
                                      </p:to>
                                    </p:set>
                                    <p:animEffect transition="in" filter="wedge">
                                      <p:cBhvr>
                                        <p:cTn id="69" dur="1000"/>
                                        <p:tgtEl>
                                          <p:spTgt spid="4107"/>
                                        </p:tgtEl>
                                      </p:cBhvr>
                                    </p:animEffect>
                                  </p:childTnLst>
                                </p:cTn>
                              </p:par>
                            </p:childTnLst>
                          </p:cTn>
                        </p:par>
                        <p:par>
                          <p:cTn id="70" fill="hold">
                            <p:stCondLst>
                              <p:cond delay="46000"/>
                            </p:stCondLst>
                            <p:childTnLst>
                              <p:par>
                                <p:cTn id="71" presetID="1" presetClass="exit" presetSubtype="0" fill="hold" nodeType="afterEffect">
                                  <p:stCondLst>
                                    <p:cond delay="4000"/>
                                  </p:stCondLst>
                                  <p:childTnLst>
                                    <p:set>
                                      <p:cBhvr>
                                        <p:cTn id="72" dur="1" fill="hold">
                                          <p:stCondLst>
                                            <p:cond delay="0"/>
                                          </p:stCondLst>
                                        </p:cTn>
                                        <p:tgtEl>
                                          <p:spTgt spid="4107"/>
                                        </p:tgtEl>
                                        <p:attrNameLst>
                                          <p:attrName>style.visibility</p:attrName>
                                        </p:attrNameLst>
                                      </p:cBhvr>
                                      <p:to>
                                        <p:strVal val="hidden"/>
                                      </p:to>
                                    </p:set>
                                  </p:childTnLst>
                                </p:cTn>
                              </p:par>
                            </p:childTnLst>
                          </p:cTn>
                        </p:par>
                        <p:par>
                          <p:cTn id="73" fill="hold">
                            <p:stCondLst>
                              <p:cond delay="50000"/>
                            </p:stCondLst>
                            <p:childTnLst>
                              <p:par>
                                <p:cTn id="74" presetID="20" presetClass="entr" presetSubtype="0" fill="hold" nodeType="afterEffect">
                                  <p:stCondLst>
                                    <p:cond delay="0"/>
                                  </p:stCondLst>
                                  <p:childTnLst>
                                    <p:set>
                                      <p:cBhvr>
                                        <p:cTn id="75" dur="1" fill="hold">
                                          <p:stCondLst>
                                            <p:cond delay="0"/>
                                          </p:stCondLst>
                                        </p:cTn>
                                        <p:tgtEl>
                                          <p:spTgt spid="4108"/>
                                        </p:tgtEl>
                                        <p:attrNameLst>
                                          <p:attrName>style.visibility</p:attrName>
                                        </p:attrNameLst>
                                      </p:cBhvr>
                                      <p:to>
                                        <p:strVal val="visible"/>
                                      </p:to>
                                    </p:set>
                                    <p:animEffect transition="in" filter="wedge">
                                      <p:cBhvr>
                                        <p:cTn id="76" dur="1000"/>
                                        <p:tgtEl>
                                          <p:spTgt spid="4108"/>
                                        </p:tgtEl>
                                      </p:cBhvr>
                                    </p:animEffect>
                                  </p:childTnLst>
                                </p:cTn>
                              </p:par>
                            </p:childTnLst>
                          </p:cTn>
                        </p:par>
                        <p:par>
                          <p:cTn id="77" fill="hold">
                            <p:stCondLst>
                              <p:cond delay="51000"/>
                            </p:stCondLst>
                            <p:childTnLst>
                              <p:par>
                                <p:cTn id="78" presetID="1" presetClass="exit" presetSubtype="0" fill="hold" nodeType="afterEffect">
                                  <p:stCondLst>
                                    <p:cond delay="4000"/>
                                  </p:stCondLst>
                                  <p:childTnLst>
                                    <p:set>
                                      <p:cBhvr>
                                        <p:cTn id="79" dur="1" fill="hold">
                                          <p:stCondLst>
                                            <p:cond delay="0"/>
                                          </p:stCondLst>
                                        </p:cTn>
                                        <p:tgtEl>
                                          <p:spTgt spid="4108"/>
                                        </p:tgtEl>
                                        <p:attrNameLst>
                                          <p:attrName>style.visibility</p:attrName>
                                        </p:attrNameLst>
                                      </p:cBhvr>
                                      <p:to>
                                        <p:strVal val="hidden"/>
                                      </p:to>
                                    </p:set>
                                  </p:childTnLst>
                                </p:cTn>
                              </p:par>
                            </p:childTnLst>
                          </p:cTn>
                        </p:par>
                        <p:par>
                          <p:cTn id="80" fill="hold">
                            <p:stCondLst>
                              <p:cond delay="55000"/>
                            </p:stCondLst>
                            <p:childTnLst>
                              <p:par>
                                <p:cTn id="81" presetID="20" presetClass="entr" presetSubtype="0" fill="hold" nodeType="afterEffect">
                                  <p:stCondLst>
                                    <p:cond delay="0"/>
                                  </p:stCondLst>
                                  <p:childTnLst>
                                    <p:set>
                                      <p:cBhvr>
                                        <p:cTn id="82" dur="1" fill="hold">
                                          <p:stCondLst>
                                            <p:cond delay="0"/>
                                          </p:stCondLst>
                                        </p:cTn>
                                        <p:tgtEl>
                                          <p:spTgt spid="4109"/>
                                        </p:tgtEl>
                                        <p:attrNameLst>
                                          <p:attrName>style.visibility</p:attrName>
                                        </p:attrNameLst>
                                      </p:cBhvr>
                                      <p:to>
                                        <p:strVal val="visible"/>
                                      </p:to>
                                    </p:set>
                                    <p:animEffect transition="in" filter="wedge">
                                      <p:cBhvr>
                                        <p:cTn id="83" dur="1000"/>
                                        <p:tgtEl>
                                          <p:spTgt spid="4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04"/>
          <p:cNvPicPr>
            <a:picLocks noChangeAspect="1" noChangeArrowheads="1"/>
          </p:cNvPicPr>
          <p:nvPr/>
        </p:nvPicPr>
        <p:blipFill>
          <a:blip r:embed="rId2" cstate="print"/>
          <a:srcRect/>
          <a:stretch>
            <a:fillRect/>
          </a:stretch>
        </p:blipFill>
        <p:spPr bwMode="auto">
          <a:xfrm>
            <a:off x="971550" y="0"/>
            <a:ext cx="7489825" cy="6858000"/>
          </a:xfrm>
          <a:prstGeom prst="rect">
            <a:avLst/>
          </a:prstGeom>
          <a:noFill/>
          <a:ln w="9525">
            <a:noFill/>
            <a:miter lim="800000"/>
            <a:headEnd/>
            <a:tailEnd/>
          </a:ln>
        </p:spPr>
      </p:pic>
      <p:pic>
        <p:nvPicPr>
          <p:cNvPr id="5123" name="Picture 3" descr="151816139"/>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5124" name="Picture 4" descr="photo3"/>
          <p:cNvPicPr>
            <a:picLocks noChangeAspect="1" noChangeArrowheads="1"/>
          </p:cNvPicPr>
          <p:nvPr/>
        </p:nvPicPr>
        <p:blipFill>
          <a:blip r:embed="rId4" cstate="print"/>
          <a:srcRect/>
          <a:stretch>
            <a:fillRect/>
          </a:stretch>
        </p:blipFill>
        <p:spPr bwMode="auto">
          <a:xfrm>
            <a:off x="971550" y="0"/>
            <a:ext cx="7129463" cy="6858000"/>
          </a:xfrm>
          <a:prstGeom prst="rect">
            <a:avLst/>
          </a:prstGeom>
          <a:noFill/>
          <a:ln w="9525">
            <a:noFill/>
            <a:miter lim="800000"/>
            <a:headEnd/>
            <a:tailEnd/>
          </a:ln>
        </p:spPr>
      </p:pic>
      <p:pic>
        <p:nvPicPr>
          <p:cNvPr id="5125" name="Picture 5" descr="shukshinvasmakar07_107b"/>
          <p:cNvPicPr>
            <a:picLocks noChangeAspect="1" noChangeArrowheads="1"/>
          </p:cNvPicPr>
          <p:nvPr/>
        </p:nvPicPr>
        <p:blipFill>
          <a:blip r:embed="rId5" cstate="print"/>
          <a:srcRect/>
          <a:stretch>
            <a:fillRect/>
          </a:stretch>
        </p:blipFill>
        <p:spPr bwMode="auto">
          <a:xfrm>
            <a:off x="0" y="0"/>
            <a:ext cx="9144000" cy="6858000"/>
          </a:xfrm>
          <a:prstGeom prst="rect">
            <a:avLst/>
          </a:prstGeom>
          <a:noFill/>
          <a:ln w="9525">
            <a:noFill/>
            <a:miter lim="800000"/>
            <a:headEnd/>
            <a:tailEnd/>
          </a:ln>
        </p:spPr>
      </p:pic>
      <p:pic>
        <p:nvPicPr>
          <p:cNvPr id="5126" name="Picture 6" descr="4"/>
          <p:cNvPicPr>
            <a:picLocks noChangeAspect="1" noChangeArrowheads="1"/>
          </p:cNvPicPr>
          <p:nvPr/>
        </p:nvPicPr>
        <p:blipFill>
          <a:blip r:embed="rId6" cstate="print"/>
          <a:srcRect/>
          <a:stretch>
            <a:fillRect/>
          </a:stretch>
        </p:blipFill>
        <p:spPr bwMode="auto">
          <a:xfrm>
            <a:off x="755650" y="0"/>
            <a:ext cx="7620000" cy="6858000"/>
          </a:xfrm>
          <a:prstGeom prst="rect">
            <a:avLst/>
          </a:prstGeom>
          <a:noFill/>
          <a:ln w="9525">
            <a:noFill/>
            <a:miter lim="800000"/>
            <a:headEnd/>
            <a:tailEnd/>
          </a:ln>
        </p:spPr>
      </p:pic>
      <p:pic>
        <p:nvPicPr>
          <p:cNvPr id="5127" name="Picture 7" descr="fineart_shukshin"/>
          <p:cNvPicPr>
            <a:picLocks noChangeAspect="1" noChangeArrowheads="1"/>
          </p:cNvPicPr>
          <p:nvPr/>
        </p:nvPicPr>
        <p:blipFill>
          <a:blip r:embed="rId7" cstate="print"/>
          <a:srcRect/>
          <a:stretch>
            <a:fillRect/>
          </a:stretch>
        </p:blipFill>
        <p:spPr bwMode="auto">
          <a:xfrm>
            <a:off x="1835150" y="0"/>
            <a:ext cx="5256213" cy="6858000"/>
          </a:xfrm>
          <a:prstGeom prst="rect">
            <a:avLst/>
          </a:prstGeom>
          <a:noFill/>
          <a:ln w="9525">
            <a:noFill/>
            <a:miter lim="800000"/>
            <a:headEnd/>
            <a:tailEnd/>
          </a:ln>
        </p:spPr>
      </p:pic>
      <p:pic>
        <p:nvPicPr>
          <p:cNvPr id="5128" name="Picture 8" descr="md_poster"/>
          <p:cNvPicPr>
            <a:picLocks noChangeAspect="1" noChangeArrowheads="1"/>
          </p:cNvPicPr>
          <p:nvPr/>
        </p:nvPicPr>
        <p:blipFill>
          <a:blip r:embed="rId8" cstate="print"/>
          <a:srcRect/>
          <a:stretch>
            <a:fillRect/>
          </a:stretch>
        </p:blipFill>
        <p:spPr bwMode="auto">
          <a:xfrm>
            <a:off x="2051050" y="0"/>
            <a:ext cx="4895850" cy="6858000"/>
          </a:xfrm>
          <a:prstGeom prst="rect">
            <a:avLst/>
          </a:prstGeom>
          <a:noFill/>
          <a:ln w="9525">
            <a:noFill/>
            <a:miter lim="800000"/>
            <a:headEnd/>
            <a:tailEnd/>
          </a:ln>
        </p:spPr>
      </p:pic>
      <p:pic>
        <p:nvPicPr>
          <p:cNvPr id="5129" name="Picture 9" descr="10083"/>
          <p:cNvPicPr>
            <a:picLocks noChangeAspect="1" noChangeArrowheads="1"/>
          </p:cNvPicPr>
          <p:nvPr/>
        </p:nvPicPr>
        <p:blipFill>
          <a:blip r:embed="rId9" cstate="print"/>
          <a:srcRect/>
          <a:stretch>
            <a:fillRect/>
          </a:stretch>
        </p:blipFill>
        <p:spPr bwMode="auto">
          <a:xfrm>
            <a:off x="1692275" y="0"/>
            <a:ext cx="5759450" cy="6858000"/>
          </a:xfrm>
          <a:prstGeom prst="rect">
            <a:avLst/>
          </a:prstGeom>
          <a:noFill/>
          <a:ln w="9525">
            <a:noFill/>
            <a:miter lim="800000"/>
            <a:headEnd/>
            <a:tailEnd/>
          </a:ln>
        </p:spPr>
      </p:pic>
      <p:pic>
        <p:nvPicPr>
          <p:cNvPr id="5130" name="Picture 10" descr="shuk-lubaviny"/>
          <p:cNvPicPr>
            <a:picLocks noChangeAspect="1" noChangeArrowheads="1"/>
          </p:cNvPicPr>
          <p:nvPr/>
        </p:nvPicPr>
        <p:blipFill>
          <a:blip r:embed="rId10" cstate="print"/>
          <a:srcRect/>
          <a:stretch>
            <a:fillRect/>
          </a:stretch>
        </p:blipFill>
        <p:spPr bwMode="auto">
          <a:xfrm>
            <a:off x="0" y="0"/>
            <a:ext cx="9144000" cy="6858000"/>
          </a:xfrm>
          <a:prstGeom prst="rect">
            <a:avLst/>
          </a:prstGeom>
          <a:noFill/>
          <a:ln w="9525">
            <a:noFill/>
            <a:miter lim="800000"/>
            <a:headEnd/>
            <a:tailEnd/>
          </a:ln>
        </p:spPr>
      </p:pic>
      <p:pic>
        <p:nvPicPr>
          <p:cNvPr id="5131" name="Picture 11" descr="03"/>
          <p:cNvPicPr>
            <a:picLocks noChangeAspect="1" noChangeArrowheads="1"/>
          </p:cNvPicPr>
          <p:nvPr/>
        </p:nvPicPr>
        <p:blipFill>
          <a:blip r:embed="rId11" cstate="print"/>
          <a:srcRect/>
          <a:stretch>
            <a:fillRect/>
          </a:stretch>
        </p:blipFill>
        <p:spPr bwMode="auto">
          <a:xfrm>
            <a:off x="2051050" y="0"/>
            <a:ext cx="5256213" cy="6858000"/>
          </a:xfrm>
          <a:prstGeom prst="rect">
            <a:avLst/>
          </a:prstGeom>
          <a:noFill/>
          <a:ln w="9525">
            <a:noFill/>
            <a:miter lim="800000"/>
            <a:headEnd/>
            <a:tailEnd/>
          </a:ln>
        </p:spPr>
      </p:pic>
      <p:pic>
        <p:nvPicPr>
          <p:cNvPr id="5132" name="Picture 12" descr="64405"/>
          <p:cNvPicPr>
            <a:picLocks noChangeAspect="1" noChangeArrowheads="1"/>
          </p:cNvPicPr>
          <p:nvPr/>
        </p:nvPicPr>
        <p:blipFill>
          <a:blip r:embed="rId12" cstate="print"/>
          <a:srcRect/>
          <a:stretch>
            <a:fillRect/>
          </a:stretch>
        </p:blipFill>
        <p:spPr bwMode="auto">
          <a:xfrm>
            <a:off x="1116013" y="0"/>
            <a:ext cx="7308850" cy="6858000"/>
          </a:xfrm>
          <a:prstGeom prst="rect">
            <a:avLst/>
          </a:prstGeom>
          <a:noFill/>
          <a:ln w="9525">
            <a:noFill/>
            <a:miter lim="800000"/>
            <a:headEnd/>
            <a:tailEnd/>
          </a:ln>
        </p:spPr>
      </p:pic>
    </p:spTree>
  </p:cSld>
  <p:clrMapOvr>
    <a:masterClrMapping/>
  </p:clrMapOvr>
  <p:transition spd="slow" advClick="0" advTm="528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5122"/>
                                        </p:tgtEl>
                                        <p:attrNameLst>
                                          <p:attrName>style.visibility</p:attrName>
                                        </p:attrNameLst>
                                      </p:cBhvr>
                                      <p:to>
                                        <p:strVal val="hidden"/>
                                      </p:to>
                                    </p:set>
                                  </p:childTnLst>
                                </p:cTn>
                              </p:par>
                            </p:childTnLst>
                          </p:cTn>
                        </p:par>
                        <p:par>
                          <p:cTn id="10" fill="hold">
                            <p:stCondLst>
                              <p:cond delay="4000"/>
                            </p:stCondLst>
                            <p:childTnLst>
                              <p:par>
                                <p:cTn id="11" presetID="20" presetClass="entr" presetSubtype="0" fill="hold" nodeType="afterEffect">
                                  <p:stCondLst>
                                    <p:cond delay="0"/>
                                  </p:stCondLst>
                                  <p:childTnLst>
                                    <p:set>
                                      <p:cBhvr>
                                        <p:cTn id="12" dur="1" fill="hold">
                                          <p:stCondLst>
                                            <p:cond delay="0"/>
                                          </p:stCondLst>
                                        </p:cTn>
                                        <p:tgtEl>
                                          <p:spTgt spid="5123"/>
                                        </p:tgtEl>
                                        <p:attrNameLst>
                                          <p:attrName>style.visibility</p:attrName>
                                        </p:attrNameLst>
                                      </p:cBhvr>
                                      <p:to>
                                        <p:strVal val="visible"/>
                                      </p:to>
                                    </p:set>
                                    <p:animEffect transition="in" filter="wedge">
                                      <p:cBhvr>
                                        <p:cTn id="13" dur="1000"/>
                                        <p:tgtEl>
                                          <p:spTgt spid="5123"/>
                                        </p:tgtEl>
                                      </p:cBhvr>
                                    </p:animEffect>
                                  </p:childTnLst>
                                </p:cTn>
                              </p:par>
                            </p:childTnLst>
                          </p:cTn>
                        </p:par>
                        <p:par>
                          <p:cTn id="14" fill="hold">
                            <p:stCondLst>
                              <p:cond delay="5000"/>
                            </p:stCondLst>
                            <p:childTnLst>
                              <p:par>
                                <p:cTn id="15" presetID="1" presetClass="exit" presetSubtype="0" fill="hold" nodeType="afterEffect">
                                  <p:stCondLst>
                                    <p:cond delay="4000"/>
                                  </p:stCondLst>
                                  <p:childTnLst>
                                    <p:set>
                                      <p:cBhvr>
                                        <p:cTn id="16" dur="1" fill="hold">
                                          <p:stCondLst>
                                            <p:cond delay="0"/>
                                          </p:stCondLst>
                                        </p:cTn>
                                        <p:tgtEl>
                                          <p:spTgt spid="5123"/>
                                        </p:tgtEl>
                                        <p:attrNameLst>
                                          <p:attrName>style.visibility</p:attrName>
                                        </p:attrNameLst>
                                      </p:cBhvr>
                                      <p:to>
                                        <p:strVal val="hidden"/>
                                      </p:to>
                                    </p:set>
                                  </p:childTnLst>
                                </p:cTn>
                              </p:par>
                            </p:childTnLst>
                          </p:cTn>
                        </p:par>
                        <p:par>
                          <p:cTn id="17" fill="hold">
                            <p:stCondLst>
                              <p:cond delay="9000"/>
                            </p:stCondLst>
                            <p:childTnLst>
                              <p:par>
                                <p:cTn id="18" presetID="20" presetClass="entr" presetSubtype="0" fill="hold" nodeType="afterEffect">
                                  <p:stCondLst>
                                    <p:cond delay="0"/>
                                  </p:stCondLst>
                                  <p:childTnLst>
                                    <p:set>
                                      <p:cBhvr>
                                        <p:cTn id="19" dur="1" fill="hold">
                                          <p:stCondLst>
                                            <p:cond delay="0"/>
                                          </p:stCondLst>
                                        </p:cTn>
                                        <p:tgtEl>
                                          <p:spTgt spid="5124"/>
                                        </p:tgtEl>
                                        <p:attrNameLst>
                                          <p:attrName>style.visibility</p:attrName>
                                        </p:attrNameLst>
                                      </p:cBhvr>
                                      <p:to>
                                        <p:strVal val="visible"/>
                                      </p:to>
                                    </p:set>
                                    <p:animEffect transition="in" filter="wedge">
                                      <p:cBhvr>
                                        <p:cTn id="20" dur="1000"/>
                                        <p:tgtEl>
                                          <p:spTgt spid="5124"/>
                                        </p:tgtEl>
                                      </p:cBhvr>
                                    </p:animEffect>
                                  </p:childTnLst>
                                </p:cTn>
                              </p:par>
                            </p:childTnLst>
                          </p:cTn>
                        </p:par>
                        <p:par>
                          <p:cTn id="21" fill="hold">
                            <p:stCondLst>
                              <p:cond delay="10000"/>
                            </p:stCondLst>
                            <p:childTnLst>
                              <p:par>
                                <p:cTn id="22" presetID="1" presetClass="exit" presetSubtype="0" fill="hold" nodeType="afterEffect">
                                  <p:stCondLst>
                                    <p:cond delay="4000"/>
                                  </p:stCondLst>
                                  <p:childTnLst>
                                    <p:set>
                                      <p:cBhvr>
                                        <p:cTn id="23" dur="1" fill="hold">
                                          <p:stCondLst>
                                            <p:cond delay="0"/>
                                          </p:stCondLst>
                                        </p:cTn>
                                        <p:tgtEl>
                                          <p:spTgt spid="5124"/>
                                        </p:tgtEl>
                                        <p:attrNameLst>
                                          <p:attrName>style.visibility</p:attrName>
                                        </p:attrNameLst>
                                      </p:cBhvr>
                                      <p:to>
                                        <p:strVal val="hidden"/>
                                      </p:to>
                                    </p:set>
                                  </p:childTnLst>
                                </p:cTn>
                              </p:par>
                            </p:childTnLst>
                          </p:cTn>
                        </p:par>
                        <p:par>
                          <p:cTn id="24" fill="hold">
                            <p:stCondLst>
                              <p:cond delay="14000"/>
                            </p:stCondLst>
                            <p:childTnLst>
                              <p:par>
                                <p:cTn id="25" presetID="20" presetClass="entr" presetSubtype="0" fill="hold" nodeType="afterEffect">
                                  <p:stCondLst>
                                    <p:cond delay="0"/>
                                  </p:stCondLst>
                                  <p:childTnLst>
                                    <p:set>
                                      <p:cBhvr>
                                        <p:cTn id="26" dur="1" fill="hold">
                                          <p:stCondLst>
                                            <p:cond delay="0"/>
                                          </p:stCondLst>
                                        </p:cTn>
                                        <p:tgtEl>
                                          <p:spTgt spid="5125"/>
                                        </p:tgtEl>
                                        <p:attrNameLst>
                                          <p:attrName>style.visibility</p:attrName>
                                        </p:attrNameLst>
                                      </p:cBhvr>
                                      <p:to>
                                        <p:strVal val="visible"/>
                                      </p:to>
                                    </p:set>
                                    <p:animEffect transition="in" filter="wedge">
                                      <p:cBhvr>
                                        <p:cTn id="27" dur="1000"/>
                                        <p:tgtEl>
                                          <p:spTgt spid="5125"/>
                                        </p:tgtEl>
                                      </p:cBhvr>
                                    </p:animEffect>
                                  </p:childTnLst>
                                </p:cTn>
                              </p:par>
                            </p:childTnLst>
                          </p:cTn>
                        </p:par>
                        <p:par>
                          <p:cTn id="28" fill="hold">
                            <p:stCondLst>
                              <p:cond delay="15000"/>
                            </p:stCondLst>
                            <p:childTnLst>
                              <p:par>
                                <p:cTn id="29" presetID="1" presetClass="exit" presetSubtype="0" fill="hold" nodeType="afterEffect">
                                  <p:stCondLst>
                                    <p:cond delay="4000"/>
                                  </p:stCondLst>
                                  <p:childTnLst>
                                    <p:set>
                                      <p:cBhvr>
                                        <p:cTn id="30" dur="1" fill="hold">
                                          <p:stCondLst>
                                            <p:cond delay="0"/>
                                          </p:stCondLst>
                                        </p:cTn>
                                        <p:tgtEl>
                                          <p:spTgt spid="5125"/>
                                        </p:tgtEl>
                                        <p:attrNameLst>
                                          <p:attrName>style.visibility</p:attrName>
                                        </p:attrNameLst>
                                      </p:cBhvr>
                                      <p:to>
                                        <p:strVal val="hidden"/>
                                      </p:to>
                                    </p:set>
                                  </p:childTnLst>
                                </p:cTn>
                              </p:par>
                            </p:childTnLst>
                          </p:cTn>
                        </p:par>
                        <p:par>
                          <p:cTn id="31" fill="hold">
                            <p:stCondLst>
                              <p:cond delay="19000"/>
                            </p:stCondLst>
                            <p:childTnLst>
                              <p:par>
                                <p:cTn id="32" presetID="20" presetClass="entr" presetSubtype="0" fill="hold" nodeType="afterEffect">
                                  <p:stCondLst>
                                    <p:cond delay="0"/>
                                  </p:stCondLst>
                                  <p:childTnLst>
                                    <p:set>
                                      <p:cBhvr>
                                        <p:cTn id="33" dur="1" fill="hold">
                                          <p:stCondLst>
                                            <p:cond delay="0"/>
                                          </p:stCondLst>
                                        </p:cTn>
                                        <p:tgtEl>
                                          <p:spTgt spid="5126"/>
                                        </p:tgtEl>
                                        <p:attrNameLst>
                                          <p:attrName>style.visibility</p:attrName>
                                        </p:attrNameLst>
                                      </p:cBhvr>
                                      <p:to>
                                        <p:strVal val="visible"/>
                                      </p:to>
                                    </p:set>
                                    <p:animEffect transition="in" filter="wedge">
                                      <p:cBhvr>
                                        <p:cTn id="34" dur="1000"/>
                                        <p:tgtEl>
                                          <p:spTgt spid="5126"/>
                                        </p:tgtEl>
                                      </p:cBhvr>
                                    </p:animEffect>
                                  </p:childTnLst>
                                </p:cTn>
                              </p:par>
                            </p:childTnLst>
                          </p:cTn>
                        </p:par>
                        <p:par>
                          <p:cTn id="35" fill="hold">
                            <p:stCondLst>
                              <p:cond delay="20000"/>
                            </p:stCondLst>
                            <p:childTnLst>
                              <p:par>
                                <p:cTn id="36" presetID="1" presetClass="exit" presetSubtype="0" fill="hold" nodeType="afterEffect">
                                  <p:stCondLst>
                                    <p:cond delay="4000"/>
                                  </p:stCondLst>
                                  <p:childTnLst>
                                    <p:set>
                                      <p:cBhvr>
                                        <p:cTn id="37" dur="1" fill="hold">
                                          <p:stCondLst>
                                            <p:cond delay="0"/>
                                          </p:stCondLst>
                                        </p:cTn>
                                        <p:tgtEl>
                                          <p:spTgt spid="5126"/>
                                        </p:tgtEl>
                                        <p:attrNameLst>
                                          <p:attrName>style.visibility</p:attrName>
                                        </p:attrNameLst>
                                      </p:cBhvr>
                                      <p:to>
                                        <p:strVal val="hidden"/>
                                      </p:to>
                                    </p:set>
                                  </p:childTnLst>
                                </p:cTn>
                              </p:par>
                            </p:childTnLst>
                          </p:cTn>
                        </p:par>
                        <p:par>
                          <p:cTn id="38" fill="hold">
                            <p:stCondLst>
                              <p:cond delay="24000"/>
                            </p:stCondLst>
                            <p:childTnLst>
                              <p:par>
                                <p:cTn id="39" presetID="20" presetClass="entr" presetSubtype="0" fill="hold" nodeType="afterEffect">
                                  <p:stCondLst>
                                    <p:cond delay="0"/>
                                  </p:stCondLst>
                                  <p:childTnLst>
                                    <p:set>
                                      <p:cBhvr>
                                        <p:cTn id="40" dur="1" fill="hold">
                                          <p:stCondLst>
                                            <p:cond delay="0"/>
                                          </p:stCondLst>
                                        </p:cTn>
                                        <p:tgtEl>
                                          <p:spTgt spid="5127"/>
                                        </p:tgtEl>
                                        <p:attrNameLst>
                                          <p:attrName>style.visibility</p:attrName>
                                        </p:attrNameLst>
                                      </p:cBhvr>
                                      <p:to>
                                        <p:strVal val="visible"/>
                                      </p:to>
                                    </p:set>
                                    <p:animEffect transition="in" filter="wedge">
                                      <p:cBhvr>
                                        <p:cTn id="41" dur="1000"/>
                                        <p:tgtEl>
                                          <p:spTgt spid="5127"/>
                                        </p:tgtEl>
                                      </p:cBhvr>
                                    </p:animEffect>
                                  </p:childTnLst>
                                </p:cTn>
                              </p:par>
                            </p:childTnLst>
                          </p:cTn>
                        </p:par>
                        <p:par>
                          <p:cTn id="42" fill="hold">
                            <p:stCondLst>
                              <p:cond delay="25000"/>
                            </p:stCondLst>
                            <p:childTnLst>
                              <p:par>
                                <p:cTn id="43" presetID="1" presetClass="exit" presetSubtype="0" fill="hold" nodeType="afterEffect">
                                  <p:stCondLst>
                                    <p:cond delay="4000"/>
                                  </p:stCondLst>
                                  <p:childTnLst>
                                    <p:set>
                                      <p:cBhvr>
                                        <p:cTn id="44" dur="1" fill="hold">
                                          <p:stCondLst>
                                            <p:cond delay="0"/>
                                          </p:stCondLst>
                                        </p:cTn>
                                        <p:tgtEl>
                                          <p:spTgt spid="5127"/>
                                        </p:tgtEl>
                                        <p:attrNameLst>
                                          <p:attrName>style.visibility</p:attrName>
                                        </p:attrNameLst>
                                      </p:cBhvr>
                                      <p:to>
                                        <p:strVal val="hidden"/>
                                      </p:to>
                                    </p:set>
                                  </p:childTnLst>
                                </p:cTn>
                              </p:par>
                            </p:childTnLst>
                          </p:cTn>
                        </p:par>
                        <p:par>
                          <p:cTn id="45" fill="hold">
                            <p:stCondLst>
                              <p:cond delay="29000"/>
                            </p:stCondLst>
                            <p:childTnLst>
                              <p:par>
                                <p:cTn id="46" presetID="20" presetClass="entr" presetSubtype="0" fill="hold" nodeType="afterEffect">
                                  <p:stCondLst>
                                    <p:cond delay="0"/>
                                  </p:stCondLst>
                                  <p:childTnLst>
                                    <p:set>
                                      <p:cBhvr>
                                        <p:cTn id="47" dur="1" fill="hold">
                                          <p:stCondLst>
                                            <p:cond delay="0"/>
                                          </p:stCondLst>
                                        </p:cTn>
                                        <p:tgtEl>
                                          <p:spTgt spid="5128"/>
                                        </p:tgtEl>
                                        <p:attrNameLst>
                                          <p:attrName>style.visibility</p:attrName>
                                        </p:attrNameLst>
                                      </p:cBhvr>
                                      <p:to>
                                        <p:strVal val="visible"/>
                                      </p:to>
                                    </p:set>
                                    <p:animEffect transition="in" filter="wedge">
                                      <p:cBhvr>
                                        <p:cTn id="48" dur="1000"/>
                                        <p:tgtEl>
                                          <p:spTgt spid="5128"/>
                                        </p:tgtEl>
                                      </p:cBhvr>
                                    </p:animEffect>
                                  </p:childTnLst>
                                </p:cTn>
                              </p:par>
                            </p:childTnLst>
                          </p:cTn>
                        </p:par>
                        <p:par>
                          <p:cTn id="49" fill="hold">
                            <p:stCondLst>
                              <p:cond delay="30000"/>
                            </p:stCondLst>
                            <p:childTnLst>
                              <p:par>
                                <p:cTn id="50" presetID="1" presetClass="exit" presetSubtype="0" fill="hold" nodeType="afterEffect">
                                  <p:stCondLst>
                                    <p:cond delay="4000"/>
                                  </p:stCondLst>
                                  <p:childTnLst>
                                    <p:set>
                                      <p:cBhvr>
                                        <p:cTn id="51" dur="1" fill="hold">
                                          <p:stCondLst>
                                            <p:cond delay="0"/>
                                          </p:stCondLst>
                                        </p:cTn>
                                        <p:tgtEl>
                                          <p:spTgt spid="5128"/>
                                        </p:tgtEl>
                                        <p:attrNameLst>
                                          <p:attrName>style.visibility</p:attrName>
                                        </p:attrNameLst>
                                      </p:cBhvr>
                                      <p:to>
                                        <p:strVal val="hidden"/>
                                      </p:to>
                                    </p:set>
                                  </p:childTnLst>
                                </p:cTn>
                              </p:par>
                            </p:childTnLst>
                          </p:cTn>
                        </p:par>
                        <p:par>
                          <p:cTn id="52" fill="hold">
                            <p:stCondLst>
                              <p:cond delay="34000"/>
                            </p:stCondLst>
                            <p:childTnLst>
                              <p:par>
                                <p:cTn id="53" presetID="20" presetClass="entr" presetSubtype="0" fill="hold" nodeType="afterEffect">
                                  <p:stCondLst>
                                    <p:cond delay="0"/>
                                  </p:stCondLst>
                                  <p:childTnLst>
                                    <p:set>
                                      <p:cBhvr>
                                        <p:cTn id="54" dur="1" fill="hold">
                                          <p:stCondLst>
                                            <p:cond delay="0"/>
                                          </p:stCondLst>
                                        </p:cTn>
                                        <p:tgtEl>
                                          <p:spTgt spid="5129"/>
                                        </p:tgtEl>
                                        <p:attrNameLst>
                                          <p:attrName>style.visibility</p:attrName>
                                        </p:attrNameLst>
                                      </p:cBhvr>
                                      <p:to>
                                        <p:strVal val="visible"/>
                                      </p:to>
                                    </p:set>
                                    <p:animEffect transition="in" filter="wedge">
                                      <p:cBhvr>
                                        <p:cTn id="55" dur="1000"/>
                                        <p:tgtEl>
                                          <p:spTgt spid="5129"/>
                                        </p:tgtEl>
                                      </p:cBhvr>
                                    </p:animEffect>
                                  </p:childTnLst>
                                </p:cTn>
                              </p:par>
                            </p:childTnLst>
                          </p:cTn>
                        </p:par>
                        <p:par>
                          <p:cTn id="56" fill="hold">
                            <p:stCondLst>
                              <p:cond delay="35000"/>
                            </p:stCondLst>
                            <p:childTnLst>
                              <p:par>
                                <p:cTn id="57" presetID="1" presetClass="exit" presetSubtype="0" fill="hold" nodeType="afterEffect">
                                  <p:stCondLst>
                                    <p:cond delay="4000"/>
                                  </p:stCondLst>
                                  <p:childTnLst>
                                    <p:set>
                                      <p:cBhvr>
                                        <p:cTn id="58" dur="1" fill="hold">
                                          <p:stCondLst>
                                            <p:cond delay="0"/>
                                          </p:stCondLst>
                                        </p:cTn>
                                        <p:tgtEl>
                                          <p:spTgt spid="5129"/>
                                        </p:tgtEl>
                                        <p:attrNameLst>
                                          <p:attrName>style.visibility</p:attrName>
                                        </p:attrNameLst>
                                      </p:cBhvr>
                                      <p:to>
                                        <p:strVal val="hidden"/>
                                      </p:to>
                                    </p:set>
                                  </p:childTnLst>
                                </p:cTn>
                              </p:par>
                            </p:childTnLst>
                          </p:cTn>
                        </p:par>
                        <p:par>
                          <p:cTn id="59" fill="hold">
                            <p:stCondLst>
                              <p:cond delay="39000"/>
                            </p:stCondLst>
                            <p:childTnLst>
                              <p:par>
                                <p:cTn id="60" presetID="20" presetClass="entr" presetSubtype="0" fill="hold" nodeType="afterEffect">
                                  <p:stCondLst>
                                    <p:cond delay="0"/>
                                  </p:stCondLst>
                                  <p:childTnLst>
                                    <p:set>
                                      <p:cBhvr>
                                        <p:cTn id="61" dur="1" fill="hold">
                                          <p:stCondLst>
                                            <p:cond delay="0"/>
                                          </p:stCondLst>
                                        </p:cTn>
                                        <p:tgtEl>
                                          <p:spTgt spid="5130"/>
                                        </p:tgtEl>
                                        <p:attrNameLst>
                                          <p:attrName>style.visibility</p:attrName>
                                        </p:attrNameLst>
                                      </p:cBhvr>
                                      <p:to>
                                        <p:strVal val="visible"/>
                                      </p:to>
                                    </p:set>
                                    <p:animEffect transition="in" filter="wedge">
                                      <p:cBhvr>
                                        <p:cTn id="62" dur="1000"/>
                                        <p:tgtEl>
                                          <p:spTgt spid="5130"/>
                                        </p:tgtEl>
                                      </p:cBhvr>
                                    </p:animEffect>
                                  </p:childTnLst>
                                </p:cTn>
                              </p:par>
                            </p:childTnLst>
                          </p:cTn>
                        </p:par>
                        <p:par>
                          <p:cTn id="63" fill="hold">
                            <p:stCondLst>
                              <p:cond delay="40000"/>
                            </p:stCondLst>
                            <p:childTnLst>
                              <p:par>
                                <p:cTn id="64" presetID="1" presetClass="exit" presetSubtype="0" fill="hold" nodeType="afterEffect">
                                  <p:stCondLst>
                                    <p:cond delay="4000"/>
                                  </p:stCondLst>
                                  <p:childTnLst>
                                    <p:set>
                                      <p:cBhvr>
                                        <p:cTn id="65" dur="1" fill="hold">
                                          <p:stCondLst>
                                            <p:cond delay="0"/>
                                          </p:stCondLst>
                                        </p:cTn>
                                        <p:tgtEl>
                                          <p:spTgt spid="5130"/>
                                        </p:tgtEl>
                                        <p:attrNameLst>
                                          <p:attrName>style.visibility</p:attrName>
                                        </p:attrNameLst>
                                      </p:cBhvr>
                                      <p:to>
                                        <p:strVal val="hidden"/>
                                      </p:to>
                                    </p:set>
                                  </p:childTnLst>
                                </p:cTn>
                              </p:par>
                            </p:childTnLst>
                          </p:cTn>
                        </p:par>
                        <p:par>
                          <p:cTn id="66" fill="hold">
                            <p:stCondLst>
                              <p:cond delay="44000"/>
                            </p:stCondLst>
                            <p:childTnLst>
                              <p:par>
                                <p:cTn id="67" presetID="20" presetClass="entr" presetSubtype="0" fill="hold" nodeType="afterEffect">
                                  <p:stCondLst>
                                    <p:cond delay="0"/>
                                  </p:stCondLst>
                                  <p:childTnLst>
                                    <p:set>
                                      <p:cBhvr>
                                        <p:cTn id="68" dur="1" fill="hold">
                                          <p:stCondLst>
                                            <p:cond delay="0"/>
                                          </p:stCondLst>
                                        </p:cTn>
                                        <p:tgtEl>
                                          <p:spTgt spid="5131"/>
                                        </p:tgtEl>
                                        <p:attrNameLst>
                                          <p:attrName>style.visibility</p:attrName>
                                        </p:attrNameLst>
                                      </p:cBhvr>
                                      <p:to>
                                        <p:strVal val="visible"/>
                                      </p:to>
                                    </p:set>
                                    <p:animEffect transition="in" filter="wedge">
                                      <p:cBhvr>
                                        <p:cTn id="69" dur="1000"/>
                                        <p:tgtEl>
                                          <p:spTgt spid="5131"/>
                                        </p:tgtEl>
                                      </p:cBhvr>
                                    </p:animEffect>
                                  </p:childTnLst>
                                </p:cTn>
                              </p:par>
                            </p:childTnLst>
                          </p:cTn>
                        </p:par>
                        <p:par>
                          <p:cTn id="70" fill="hold">
                            <p:stCondLst>
                              <p:cond delay="45000"/>
                            </p:stCondLst>
                            <p:childTnLst>
                              <p:par>
                                <p:cTn id="71" presetID="1" presetClass="exit" presetSubtype="0" fill="hold" nodeType="afterEffect">
                                  <p:stCondLst>
                                    <p:cond delay="4000"/>
                                  </p:stCondLst>
                                  <p:childTnLst>
                                    <p:set>
                                      <p:cBhvr>
                                        <p:cTn id="72" dur="1" fill="hold">
                                          <p:stCondLst>
                                            <p:cond delay="0"/>
                                          </p:stCondLst>
                                        </p:cTn>
                                        <p:tgtEl>
                                          <p:spTgt spid="5131"/>
                                        </p:tgtEl>
                                        <p:attrNameLst>
                                          <p:attrName>style.visibility</p:attrName>
                                        </p:attrNameLst>
                                      </p:cBhvr>
                                      <p:to>
                                        <p:strVal val="hidden"/>
                                      </p:to>
                                    </p:set>
                                  </p:childTnLst>
                                </p:cTn>
                              </p:par>
                            </p:childTnLst>
                          </p:cTn>
                        </p:par>
                        <p:par>
                          <p:cTn id="73" fill="hold">
                            <p:stCondLst>
                              <p:cond delay="49000"/>
                            </p:stCondLst>
                            <p:childTnLst>
                              <p:par>
                                <p:cTn id="74" presetID="20" presetClass="entr" presetSubtype="0" fill="hold" nodeType="afterEffect">
                                  <p:stCondLst>
                                    <p:cond delay="0"/>
                                  </p:stCondLst>
                                  <p:childTnLst>
                                    <p:set>
                                      <p:cBhvr>
                                        <p:cTn id="75" dur="1" fill="hold">
                                          <p:stCondLst>
                                            <p:cond delay="0"/>
                                          </p:stCondLst>
                                        </p:cTn>
                                        <p:tgtEl>
                                          <p:spTgt spid="5132"/>
                                        </p:tgtEl>
                                        <p:attrNameLst>
                                          <p:attrName>style.visibility</p:attrName>
                                        </p:attrNameLst>
                                      </p:cBhvr>
                                      <p:to>
                                        <p:strVal val="visible"/>
                                      </p:to>
                                    </p:set>
                                    <p:animEffect transition="in" filter="wedge">
                                      <p:cBhvr>
                                        <p:cTn id="76" dur="1000"/>
                                        <p:tgtEl>
                                          <p:spTgt spid="5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23-07-2006_063-[1]"/>
          <p:cNvPicPr>
            <a:picLocks noChangeAspect="1" noChangeArrowheads="1"/>
          </p:cNvPicPr>
          <p:nvPr/>
        </p:nvPicPr>
        <p:blipFill>
          <a:blip r:embed="rId2" cstate="print"/>
          <a:srcRect/>
          <a:stretch>
            <a:fillRect/>
          </a:stretch>
        </p:blipFill>
        <p:spPr bwMode="auto">
          <a:xfrm>
            <a:off x="3995738" y="692150"/>
            <a:ext cx="5003800" cy="5275263"/>
          </a:xfrm>
          <a:prstGeom prst="rect">
            <a:avLst/>
          </a:prstGeom>
          <a:noFill/>
          <a:ln w="9525">
            <a:noFill/>
            <a:miter lim="800000"/>
            <a:headEnd/>
            <a:tailEnd/>
          </a:ln>
        </p:spPr>
      </p:pic>
      <p:pic>
        <p:nvPicPr>
          <p:cNvPr id="2051" name="Picture 3" descr="people[1]"/>
          <p:cNvPicPr>
            <a:picLocks noChangeAspect="1" noChangeArrowheads="1"/>
          </p:cNvPicPr>
          <p:nvPr/>
        </p:nvPicPr>
        <p:blipFill>
          <a:blip r:embed="rId3" cstate="print"/>
          <a:srcRect/>
          <a:stretch>
            <a:fillRect/>
          </a:stretch>
        </p:blipFill>
        <p:spPr bwMode="auto">
          <a:xfrm>
            <a:off x="179388" y="692150"/>
            <a:ext cx="4302125" cy="5257800"/>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edge">
                                      <p:cBhvr>
                                        <p:cTn id="7" dur="2000"/>
                                        <p:tgtEl>
                                          <p:spTgt spid="2051"/>
                                        </p:tgtEl>
                                      </p:cBhvr>
                                    </p:animEffect>
                                  </p:childTnLst>
                                </p:cTn>
                              </p:par>
                            </p:childTnLst>
                          </p:cTn>
                        </p:par>
                        <p:par>
                          <p:cTn id="8" fill="hold">
                            <p:stCondLst>
                              <p:cond delay="2000"/>
                            </p:stCondLst>
                            <p:childTnLst>
                              <p:par>
                                <p:cTn id="9" presetID="20"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wedge">
                                      <p:cBhvr>
                                        <p:cTn id="11"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xxs010"/>
          <p:cNvPicPr>
            <a:picLocks noChangeAspect="1" noChangeArrowheads="1"/>
          </p:cNvPicPr>
          <p:nvPr/>
        </p:nvPicPr>
        <p:blipFill>
          <a:blip r:embed="rId2" cstate="print"/>
          <a:srcRect/>
          <a:stretch>
            <a:fillRect/>
          </a:stretch>
        </p:blipFill>
        <p:spPr bwMode="auto">
          <a:xfrm>
            <a:off x="0" y="0"/>
            <a:ext cx="9144000" cy="6858000"/>
          </a:xfrm>
          <a:prstGeom prst="rect">
            <a:avLst/>
          </a:prstGeom>
          <a:noFill/>
          <a:effectLst>
            <a:outerShdw dist="35921" dir="2700000" algn="ctr" rotWithShape="0">
              <a:srgbClr val="C87700">
                <a:alpha val="50000"/>
              </a:srgbClr>
            </a:outerShdw>
          </a:effectLst>
        </p:spPr>
      </p:pic>
      <p:sp>
        <p:nvSpPr>
          <p:cNvPr id="56323" name="WordArt 3"/>
          <p:cNvSpPr>
            <a:spLocks noChangeArrowheads="1" noChangeShapeType="1" noTextEdit="1"/>
          </p:cNvSpPr>
          <p:nvPr/>
        </p:nvSpPr>
        <p:spPr bwMode="auto">
          <a:xfrm>
            <a:off x="1476375" y="260350"/>
            <a:ext cx="5832475" cy="1152525"/>
          </a:xfrm>
          <a:prstGeom prst="rect">
            <a:avLst/>
          </a:prstGeom>
        </p:spPr>
        <p:txBody>
          <a:bodyPr wrap="none" fromWordArt="1">
            <a:prstTxWarp prst="textCascadeUp">
              <a:avLst>
                <a:gd name="adj" fmla="val 100000"/>
              </a:avLst>
            </a:prstTxWarp>
            <a:scene3d>
              <a:camera prst="legacyPerspectiveFront">
                <a:rot lat="20819998" lon="780000" rev="0"/>
              </a:camera>
              <a:lightRig rig="legacyHarsh2" dir="b"/>
            </a:scene3d>
            <a:sp3d extrusionH="430200" prstMaterial="legacyMatte">
              <a:extrusionClr>
                <a:srgbClr val="FFCC00"/>
              </a:extrusionClr>
            </a:sp3d>
          </a:bodyPr>
          <a:lstStyle/>
          <a:p>
            <a:pPr algn="ctr"/>
            <a:r>
              <a:rPr lang="ru-RU" sz="3600" b="1" i="1" kern="10">
                <a:ln w="9525">
                  <a:round/>
                  <a:headEnd/>
                  <a:tailEnd/>
                </a:ln>
                <a:gradFill rotWithShape="0">
                  <a:gsLst>
                    <a:gs pos="0">
                      <a:schemeClr val="bg1"/>
                    </a:gs>
                    <a:gs pos="100000">
                      <a:srgbClr val="FF9900"/>
                    </a:gs>
                  </a:gsLst>
                  <a:lin ang="5400000" scaled="1"/>
                </a:gradFill>
                <a:latin typeface="Georgia"/>
              </a:rPr>
              <a:t>Оценочный лист</a:t>
            </a:r>
          </a:p>
        </p:txBody>
      </p:sp>
      <p:sp>
        <p:nvSpPr>
          <p:cNvPr id="56324" name="Text Box 4"/>
          <p:cNvSpPr txBox="1">
            <a:spLocks noChangeArrowheads="1"/>
          </p:cNvSpPr>
          <p:nvPr/>
        </p:nvSpPr>
        <p:spPr bwMode="auto">
          <a:xfrm>
            <a:off x="250825" y="1484313"/>
            <a:ext cx="8604250" cy="3847207"/>
          </a:xfrm>
          <a:prstGeom prst="rect">
            <a:avLst/>
          </a:prstGeom>
          <a:noFill/>
          <a:ln w="9525">
            <a:noFill/>
            <a:miter lim="800000"/>
            <a:headEnd/>
            <a:tailEnd/>
          </a:ln>
          <a:effectLst/>
        </p:spPr>
        <p:txBody>
          <a:bodyPr>
            <a:spAutoFit/>
          </a:bodyPr>
          <a:lstStyle/>
          <a:p>
            <a:pPr eaLnBrk="1" hangingPunct="1">
              <a:spcBef>
                <a:spcPct val="50000"/>
              </a:spcBef>
            </a:pPr>
            <a:r>
              <a:rPr lang="ru-RU" sz="2400" b="1" i="1" dirty="0">
                <a:latin typeface="Georgia" pitchFamily="18" charset="0"/>
              </a:rPr>
              <a:t>Ф.И.___________________________________</a:t>
            </a:r>
          </a:p>
          <a:p>
            <a:pPr eaLnBrk="1" hangingPunct="1">
              <a:spcBef>
                <a:spcPct val="50000"/>
              </a:spcBef>
            </a:pPr>
            <a:r>
              <a:rPr lang="ru-RU" sz="2800" b="1" i="1" dirty="0">
                <a:latin typeface="Georgia" pitchFamily="18" charset="0"/>
              </a:rPr>
              <a:t>1. Поставьте себе оценку за работу на уроке, учитывая следующие критерии:</a:t>
            </a:r>
          </a:p>
          <a:p>
            <a:pPr eaLnBrk="1" hangingPunct="1">
              <a:spcBef>
                <a:spcPct val="50000"/>
              </a:spcBef>
              <a:buFont typeface="Wingdings" pitchFamily="2" charset="2"/>
              <a:buChar char="v"/>
            </a:pPr>
            <a:r>
              <a:rPr lang="ru-RU" sz="2400" b="1" i="1" dirty="0">
                <a:latin typeface="Georgia" pitchFamily="18" charset="0"/>
              </a:rPr>
              <a:t> какой вклад я внес в создание образа;</a:t>
            </a:r>
          </a:p>
          <a:p>
            <a:pPr eaLnBrk="1" hangingPunct="1">
              <a:spcBef>
                <a:spcPct val="50000"/>
              </a:spcBef>
              <a:buFont typeface="Wingdings" pitchFamily="2" charset="2"/>
              <a:buChar char="v"/>
            </a:pPr>
            <a:r>
              <a:rPr lang="ru-RU" sz="2400" b="1" i="1" dirty="0">
                <a:latin typeface="Georgia" pitchFamily="18" charset="0"/>
              </a:rPr>
              <a:t> как я разобрался в теме</a:t>
            </a:r>
          </a:p>
          <a:p>
            <a:pPr eaLnBrk="1" hangingPunct="1">
              <a:spcBef>
                <a:spcPct val="50000"/>
              </a:spcBef>
              <a:buFont typeface="Wingdings" pitchFamily="2" charset="2"/>
              <a:buNone/>
            </a:pPr>
            <a:r>
              <a:rPr lang="ru-RU" sz="2400" b="1" i="1" dirty="0">
                <a:latin typeface="Georgia" pitchFamily="18" charset="0"/>
              </a:rPr>
              <a:t>                                      Оценка:</a:t>
            </a:r>
          </a:p>
          <a:p>
            <a:pPr eaLnBrk="1" hangingPunct="1">
              <a:spcBef>
                <a:spcPct val="50000"/>
              </a:spcBef>
              <a:buFont typeface="Wingdings" pitchFamily="2" charset="2"/>
              <a:buNone/>
            </a:pPr>
            <a:r>
              <a:rPr lang="ru-RU" sz="2800" b="1" i="1" dirty="0" smtClean="0">
                <a:latin typeface="Georgia" pitchFamily="18" charset="0"/>
              </a:rPr>
              <a:t> </a:t>
            </a:r>
            <a:endParaRPr lang="ru-RU" sz="2400" b="1" i="1" dirty="0">
              <a:latin typeface="Georgia" pitchFamily="18"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afterEffect">
                                  <p:stCondLst>
                                    <p:cond delay="0"/>
                                  </p:stCondLst>
                                  <p:childTnLst>
                                    <p:set>
                                      <p:cBhvr rctx="PPT">
                                        <p:cTn id="6" dur="indefinite"/>
                                        <p:tgtEl>
                                          <p:spTgt spid="56322"/>
                                        </p:tgtEl>
                                        <p:attrNameLst>
                                          <p:attrName>style.opacity</p:attrName>
                                        </p:attrNameLst>
                                      </p:cBhvr>
                                      <p:to>
                                        <p:strVal val="0.25"/>
                                      </p:to>
                                    </p:set>
                                    <p:animEffect filter="image" prLst="opacity: 0.25">
                                      <p:cBhvr rctx="IE">
                                        <p:cTn id="7" dur="indefinite"/>
                                        <p:tgtEl>
                                          <p:spTgt spid="56322"/>
                                        </p:tgtEl>
                                      </p:cBhvr>
                                    </p:animEffect>
                                  </p:childTnLst>
                                </p:cTn>
                              </p:par>
                            </p:childTnLst>
                          </p:cTn>
                        </p:par>
                        <p:par>
                          <p:cTn id="8" fill="hold">
                            <p:stCondLst>
                              <p:cond delay="0"/>
                            </p:stCondLst>
                            <p:childTnLst>
                              <p:par>
                                <p:cTn id="9" presetID="23" presetClass="entr" presetSubtype="16" fill="hold" grpId="0" nodeType="afterEffect">
                                  <p:stCondLst>
                                    <p:cond delay="0"/>
                                  </p:stCondLst>
                                  <p:childTnLst>
                                    <p:set>
                                      <p:cBhvr>
                                        <p:cTn id="10" dur="1" fill="hold">
                                          <p:stCondLst>
                                            <p:cond delay="0"/>
                                          </p:stCondLst>
                                        </p:cTn>
                                        <p:tgtEl>
                                          <p:spTgt spid="56323"/>
                                        </p:tgtEl>
                                        <p:attrNameLst>
                                          <p:attrName>style.visibility</p:attrName>
                                        </p:attrNameLst>
                                      </p:cBhvr>
                                      <p:to>
                                        <p:strVal val="visible"/>
                                      </p:to>
                                    </p:set>
                                    <p:anim calcmode="lin" valueType="num">
                                      <p:cBhvr>
                                        <p:cTn id="11" dur="1000" fill="hold"/>
                                        <p:tgtEl>
                                          <p:spTgt spid="56323"/>
                                        </p:tgtEl>
                                        <p:attrNameLst>
                                          <p:attrName>ppt_w</p:attrName>
                                        </p:attrNameLst>
                                      </p:cBhvr>
                                      <p:tavLst>
                                        <p:tav tm="0">
                                          <p:val>
                                            <p:fltVal val="0"/>
                                          </p:val>
                                        </p:tav>
                                        <p:tav tm="100000">
                                          <p:val>
                                            <p:strVal val="#ppt_w"/>
                                          </p:val>
                                        </p:tav>
                                      </p:tavLst>
                                    </p:anim>
                                    <p:anim calcmode="lin" valueType="num">
                                      <p:cBhvr>
                                        <p:cTn id="12" dur="1000" fill="hold"/>
                                        <p:tgtEl>
                                          <p:spTgt spid="56323"/>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56324"/>
                                        </p:tgtEl>
                                        <p:attrNameLst>
                                          <p:attrName>style.visibility</p:attrName>
                                        </p:attrNameLst>
                                      </p:cBhvr>
                                      <p:to>
                                        <p:strVal val="visible"/>
                                      </p:to>
                                    </p:set>
                                    <p:anim calcmode="lin" valueType="num">
                                      <p:cBhvr>
                                        <p:cTn id="16" dur="1000" fill="hold"/>
                                        <p:tgtEl>
                                          <p:spTgt spid="56324"/>
                                        </p:tgtEl>
                                        <p:attrNameLst>
                                          <p:attrName>ppt_w</p:attrName>
                                        </p:attrNameLst>
                                      </p:cBhvr>
                                      <p:tavLst>
                                        <p:tav tm="0">
                                          <p:val>
                                            <p:fltVal val="0"/>
                                          </p:val>
                                        </p:tav>
                                        <p:tav tm="100000">
                                          <p:val>
                                            <p:strVal val="#ppt_w"/>
                                          </p:val>
                                        </p:tav>
                                      </p:tavLst>
                                    </p:anim>
                                    <p:anim calcmode="lin" valueType="num">
                                      <p:cBhvr>
                                        <p:cTn id="17" dur="1000" fill="hold"/>
                                        <p:tgtEl>
                                          <p:spTgt spid="563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animBg="1"/>
      <p:bldP spid="5632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WordArt 2"/>
          <p:cNvSpPr>
            <a:spLocks noChangeArrowheads="1" noChangeShapeType="1" noTextEdit="1"/>
          </p:cNvSpPr>
          <p:nvPr/>
        </p:nvSpPr>
        <p:spPr bwMode="auto">
          <a:xfrm>
            <a:off x="1547813" y="260350"/>
            <a:ext cx="5810250" cy="1485900"/>
          </a:xfrm>
          <a:prstGeom prst="rect">
            <a:avLst/>
          </a:prstGeom>
        </p:spPr>
        <p:txBody>
          <a:bodyPr wrap="none" fromWordArt="1">
            <a:prstTxWarp prst="textCascadeUp">
              <a:avLst>
                <a:gd name="adj" fmla="val 93694"/>
              </a:avLst>
            </a:prstTxWarp>
            <a:scene3d>
              <a:camera prst="legacyPerspectiveFront">
                <a:rot lat="20819998" lon="780000" rev="0"/>
              </a:camera>
              <a:lightRig rig="legacyHarsh2" dir="b"/>
            </a:scene3d>
            <a:sp3d extrusionH="430200" prstMaterial="legacyMatte">
              <a:extrusionClr>
                <a:srgbClr val="990099"/>
              </a:extrusionClr>
            </a:sp3d>
          </a:bodyPr>
          <a:lstStyle/>
          <a:p>
            <a:pPr algn="ctr"/>
            <a:r>
              <a:rPr lang="ru-RU" sz="3600" b="1" i="1" kern="10">
                <a:ln w="9525">
                  <a:round/>
                  <a:headEnd/>
                  <a:tailEnd/>
                </a:ln>
                <a:gradFill rotWithShape="0">
                  <a:gsLst>
                    <a:gs pos="0">
                      <a:srgbClr val="FFE701"/>
                    </a:gs>
                    <a:gs pos="100000">
                      <a:srgbClr val="FE3E02"/>
                    </a:gs>
                  </a:gsLst>
                  <a:lin ang="5400000" scaled="1"/>
                </a:gradFill>
                <a:latin typeface="Georgia"/>
              </a:rPr>
              <a:t>Лестница настроения</a:t>
            </a:r>
          </a:p>
        </p:txBody>
      </p:sp>
      <p:sp>
        <p:nvSpPr>
          <p:cNvPr id="57347" name="Rectangle 3" descr="Фиолетовый узор"/>
          <p:cNvSpPr>
            <a:spLocks noChangeArrowheads="1"/>
          </p:cNvSpPr>
          <p:nvPr/>
        </p:nvSpPr>
        <p:spPr bwMode="auto">
          <a:xfrm>
            <a:off x="34925" y="5734050"/>
            <a:ext cx="2017713" cy="647700"/>
          </a:xfrm>
          <a:prstGeom prst="rect">
            <a:avLst/>
          </a:prstGeom>
          <a:blipFill dpi="0" rotWithShape="1">
            <a:blip r:embed="rId2" cstate="print"/>
            <a:srcRect/>
            <a:tile tx="0" ty="0" sx="100000" sy="100000" flip="none" algn="tl"/>
          </a:blipFill>
          <a:ln w="9525">
            <a:solidFill>
              <a:schemeClr val="tx1"/>
            </a:solidFill>
            <a:miter lim="800000"/>
            <a:headEnd/>
            <a:tailEnd/>
          </a:ln>
          <a:effectLst/>
        </p:spPr>
        <p:txBody>
          <a:bodyPr wrap="none" anchor="ctr"/>
          <a:lstStyle/>
          <a:p>
            <a:pPr algn="ctr" eaLnBrk="1" hangingPunct="1"/>
            <a:r>
              <a:rPr lang="ru-RU" sz="2000" b="1" i="1">
                <a:solidFill>
                  <a:srgbClr val="FF9900"/>
                </a:solidFill>
                <a:latin typeface="Georgia" pitchFamily="18" charset="0"/>
              </a:rPr>
              <a:t>Безразлично</a:t>
            </a:r>
          </a:p>
        </p:txBody>
      </p:sp>
      <p:sp>
        <p:nvSpPr>
          <p:cNvPr id="57348" name="Rectangle 4" descr="Фиолетовый узор"/>
          <p:cNvSpPr>
            <a:spLocks noChangeArrowheads="1"/>
          </p:cNvSpPr>
          <p:nvPr/>
        </p:nvSpPr>
        <p:spPr bwMode="auto">
          <a:xfrm>
            <a:off x="2051050" y="5084763"/>
            <a:ext cx="1798638" cy="1296987"/>
          </a:xfrm>
          <a:prstGeom prst="rect">
            <a:avLst/>
          </a:prstGeom>
          <a:blipFill dpi="0" rotWithShape="1">
            <a:blip r:embed="rId2" cstate="print"/>
            <a:srcRect/>
            <a:tile tx="0" ty="0" sx="100000" sy="100000" flip="none" algn="tl"/>
          </a:blipFill>
          <a:ln w="9525">
            <a:solidFill>
              <a:schemeClr val="tx1"/>
            </a:solidFill>
            <a:miter lim="800000"/>
            <a:headEnd/>
            <a:tailEnd/>
          </a:ln>
          <a:effectLst/>
        </p:spPr>
        <p:txBody>
          <a:bodyPr wrap="none" anchor="ctr"/>
          <a:lstStyle/>
          <a:p>
            <a:pPr algn="ctr" eaLnBrk="1" hangingPunct="1"/>
            <a:r>
              <a:rPr lang="ru-RU" sz="2400" b="1" i="1">
                <a:solidFill>
                  <a:srgbClr val="FF9900"/>
                </a:solidFill>
                <a:latin typeface="Georgia" pitchFamily="18" charset="0"/>
              </a:rPr>
              <a:t>Скучно</a:t>
            </a:r>
          </a:p>
        </p:txBody>
      </p:sp>
      <p:sp>
        <p:nvSpPr>
          <p:cNvPr id="57349" name="Rectangle 5" descr="Фиолетовый узор"/>
          <p:cNvSpPr>
            <a:spLocks noChangeArrowheads="1"/>
          </p:cNvSpPr>
          <p:nvPr/>
        </p:nvSpPr>
        <p:spPr bwMode="auto">
          <a:xfrm>
            <a:off x="3851275" y="4365625"/>
            <a:ext cx="2520950" cy="2016125"/>
          </a:xfrm>
          <a:prstGeom prst="rect">
            <a:avLst/>
          </a:prstGeom>
          <a:blipFill dpi="0" rotWithShape="1">
            <a:blip r:embed="rId2" cstate="print"/>
            <a:srcRect/>
            <a:tile tx="0" ty="0" sx="100000" sy="100000" flip="none" algn="tl"/>
          </a:blipFill>
          <a:ln w="9525">
            <a:solidFill>
              <a:schemeClr val="tx1"/>
            </a:solidFill>
            <a:miter lim="800000"/>
            <a:headEnd/>
            <a:tailEnd/>
          </a:ln>
          <a:effectLst/>
        </p:spPr>
        <p:txBody>
          <a:bodyPr wrap="none" anchor="ctr"/>
          <a:lstStyle/>
          <a:p>
            <a:pPr algn="ctr" eaLnBrk="1" hangingPunct="1"/>
            <a:r>
              <a:rPr lang="ru-RU" sz="2400" b="1" i="1">
                <a:solidFill>
                  <a:srgbClr val="FF9900"/>
                </a:solidFill>
                <a:latin typeface="Georgia" pitchFamily="18" charset="0"/>
              </a:rPr>
              <a:t>Интересно</a:t>
            </a:r>
          </a:p>
          <a:p>
            <a:pPr algn="ctr" eaLnBrk="1" hangingPunct="1"/>
            <a:endParaRPr lang="ru-RU" sz="2400" b="1" i="1">
              <a:solidFill>
                <a:srgbClr val="FF9900"/>
              </a:solidFill>
              <a:latin typeface="Georgia" pitchFamily="18" charset="0"/>
            </a:endParaRPr>
          </a:p>
        </p:txBody>
      </p:sp>
      <p:sp>
        <p:nvSpPr>
          <p:cNvPr id="57350" name="Rectangle 6" descr="Фиолетовый узор"/>
          <p:cNvSpPr>
            <a:spLocks noChangeArrowheads="1"/>
          </p:cNvSpPr>
          <p:nvPr/>
        </p:nvSpPr>
        <p:spPr bwMode="auto">
          <a:xfrm>
            <a:off x="6372225" y="3573463"/>
            <a:ext cx="2663825" cy="2808287"/>
          </a:xfrm>
          <a:prstGeom prst="rect">
            <a:avLst/>
          </a:prstGeom>
          <a:blipFill dpi="0" rotWithShape="1">
            <a:blip r:embed="rId2" cstate="print"/>
            <a:srcRect/>
            <a:tile tx="0" ty="0" sx="100000" sy="100000" flip="none" algn="tl"/>
          </a:blipFill>
          <a:ln w="9525">
            <a:solidFill>
              <a:schemeClr val="tx1"/>
            </a:solidFill>
            <a:miter lim="800000"/>
            <a:headEnd/>
            <a:tailEnd/>
          </a:ln>
          <a:effectLst/>
        </p:spPr>
        <p:txBody>
          <a:bodyPr wrap="none" anchor="ctr"/>
          <a:lstStyle/>
          <a:p>
            <a:pPr algn="ctr" eaLnBrk="1" hangingPunct="1"/>
            <a:r>
              <a:rPr lang="ru-RU" sz="2400" b="1" i="1">
                <a:solidFill>
                  <a:srgbClr val="FF9900"/>
                </a:solidFill>
                <a:latin typeface="Georgia" pitchFamily="18" charset="0"/>
              </a:rPr>
              <a:t>Увлекательно</a:t>
            </a:r>
          </a:p>
        </p:txBody>
      </p:sp>
      <p:sp>
        <p:nvSpPr>
          <p:cNvPr id="57351" name="Freeform 7"/>
          <p:cNvSpPr>
            <a:spLocks/>
          </p:cNvSpPr>
          <p:nvPr/>
        </p:nvSpPr>
        <p:spPr bwMode="auto">
          <a:xfrm>
            <a:off x="1042988" y="2636838"/>
            <a:ext cx="1198562" cy="3094037"/>
          </a:xfrm>
          <a:custGeom>
            <a:avLst/>
            <a:gdLst/>
            <a:ahLst/>
            <a:cxnLst>
              <a:cxn ang="0">
                <a:pos x="163" y="34"/>
              </a:cxn>
              <a:cxn ang="0">
                <a:pos x="231" y="0"/>
              </a:cxn>
              <a:cxn ang="0">
                <a:pos x="265" y="13"/>
              </a:cxn>
              <a:cxn ang="0">
                <a:pos x="346" y="27"/>
              </a:cxn>
              <a:cxn ang="0">
                <a:pos x="393" y="88"/>
              </a:cxn>
              <a:cxn ang="0">
                <a:pos x="407" y="128"/>
              </a:cxn>
              <a:cxn ang="0">
                <a:pos x="414" y="149"/>
              </a:cxn>
              <a:cxn ang="0">
                <a:pos x="400" y="257"/>
              </a:cxn>
              <a:cxn ang="0">
                <a:pos x="326" y="339"/>
              </a:cxn>
              <a:cxn ang="0">
                <a:pos x="380" y="467"/>
              </a:cxn>
              <a:cxn ang="0">
                <a:pos x="427" y="596"/>
              </a:cxn>
              <a:cxn ang="0">
                <a:pos x="434" y="637"/>
              </a:cxn>
              <a:cxn ang="0">
                <a:pos x="454" y="643"/>
              </a:cxn>
              <a:cxn ang="0">
                <a:pos x="644" y="691"/>
              </a:cxn>
              <a:cxn ang="0">
                <a:pos x="725" y="711"/>
              </a:cxn>
              <a:cxn ang="0">
                <a:pos x="685" y="833"/>
              </a:cxn>
              <a:cxn ang="0">
                <a:pos x="448" y="806"/>
              </a:cxn>
              <a:cxn ang="0">
                <a:pos x="387" y="779"/>
              </a:cxn>
              <a:cxn ang="0">
                <a:pos x="353" y="765"/>
              </a:cxn>
              <a:cxn ang="0">
                <a:pos x="312" y="1057"/>
              </a:cxn>
              <a:cxn ang="0">
                <a:pos x="319" y="1145"/>
              </a:cxn>
              <a:cxn ang="0">
                <a:pos x="332" y="1165"/>
              </a:cxn>
              <a:cxn ang="0">
                <a:pos x="366" y="1267"/>
              </a:cxn>
              <a:cxn ang="0">
                <a:pos x="400" y="1436"/>
              </a:cxn>
              <a:cxn ang="0">
                <a:pos x="359" y="1673"/>
              </a:cxn>
              <a:cxn ang="0">
                <a:pos x="305" y="1945"/>
              </a:cxn>
              <a:cxn ang="0">
                <a:pos x="88" y="1931"/>
              </a:cxn>
              <a:cxn ang="0">
                <a:pos x="95" y="1890"/>
              </a:cxn>
              <a:cxn ang="0">
                <a:pos x="129" y="1802"/>
              </a:cxn>
              <a:cxn ang="0">
                <a:pos x="149" y="1680"/>
              </a:cxn>
              <a:cxn ang="0">
                <a:pos x="163" y="1640"/>
              </a:cxn>
              <a:cxn ang="0">
                <a:pos x="82" y="1280"/>
              </a:cxn>
              <a:cxn ang="0">
                <a:pos x="0" y="1077"/>
              </a:cxn>
              <a:cxn ang="0">
                <a:pos x="34" y="847"/>
              </a:cxn>
              <a:cxn ang="0">
                <a:pos x="54" y="779"/>
              </a:cxn>
              <a:cxn ang="0">
                <a:pos x="68" y="738"/>
              </a:cxn>
              <a:cxn ang="0">
                <a:pos x="75" y="718"/>
              </a:cxn>
              <a:cxn ang="0">
                <a:pos x="115" y="440"/>
              </a:cxn>
              <a:cxn ang="0">
                <a:pos x="244" y="399"/>
              </a:cxn>
              <a:cxn ang="0">
                <a:pos x="278" y="359"/>
              </a:cxn>
              <a:cxn ang="0">
                <a:pos x="210" y="298"/>
              </a:cxn>
              <a:cxn ang="0">
                <a:pos x="143" y="271"/>
              </a:cxn>
              <a:cxn ang="0">
                <a:pos x="197" y="34"/>
              </a:cxn>
              <a:cxn ang="0">
                <a:pos x="217" y="0"/>
              </a:cxn>
            </a:cxnLst>
            <a:rect l="0" t="0" r="r" b="b"/>
            <a:pathLst>
              <a:path w="755" h="1949">
                <a:moveTo>
                  <a:pt x="163" y="34"/>
                </a:moveTo>
                <a:cubicBezTo>
                  <a:pt x="186" y="22"/>
                  <a:pt x="209" y="14"/>
                  <a:pt x="231" y="0"/>
                </a:cubicBezTo>
                <a:cubicBezTo>
                  <a:pt x="242" y="4"/>
                  <a:pt x="253" y="10"/>
                  <a:pt x="265" y="13"/>
                </a:cubicBezTo>
                <a:cubicBezTo>
                  <a:pt x="292" y="19"/>
                  <a:pt x="346" y="27"/>
                  <a:pt x="346" y="27"/>
                </a:cubicBezTo>
                <a:cubicBezTo>
                  <a:pt x="364" y="45"/>
                  <a:pt x="383" y="64"/>
                  <a:pt x="393" y="88"/>
                </a:cubicBezTo>
                <a:cubicBezTo>
                  <a:pt x="399" y="101"/>
                  <a:pt x="402" y="115"/>
                  <a:pt x="407" y="128"/>
                </a:cubicBezTo>
                <a:cubicBezTo>
                  <a:pt x="409" y="135"/>
                  <a:pt x="414" y="149"/>
                  <a:pt x="414" y="149"/>
                </a:cubicBezTo>
                <a:cubicBezTo>
                  <a:pt x="409" y="185"/>
                  <a:pt x="407" y="221"/>
                  <a:pt x="400" y="257"/>
                </a:cubicBezTo>
                <a:cubicBezTo>
                  <a:pt x="395" y="281"/>
                  <a:pt x="343" y="312"/>
                  <a:pt x="326" y="339"/>
                </a:cubicBezTo>
                <a:cubicBezTo>
                  <a:pt x="332" y="387"/>
                  <a:pt x="352" y="428"/>
                  <a:pt x="380" y="467"/>
                </a:cubicBezTo>
                <a:cubicBezTo>
                  <a:pt x="395" y="512"/>
                  <a:pt x="386" y="567"/>
                  <a:pt x="427" y="596"/>
                </a:cubicBezTo>
                <a:cubicBezTo>
                  <a:pt x="429" y="610"/>
                  <a:pt x="427" y="625"/>
                  <a:pt x="434" y="637"/>
                </a:cubicBezTo>
                <a:cubicBezTo>
                  <a:pt x="437" y="643"/>
                  <a:pt x="448" y="639"/>
                  <a:pt x="454" y="643"/>
                </a:cubicBezTo>
                <a:cubicBezTo>
                  <a:pt x="544" y="702"/>
                  <a:pt x="479" y="682"/>
                  <a:pt x="644" y="691"/>
                </a:cubicBezTo>
                <a:cubicBezTo>
                  <a:pt x="671" y="698"/>
                  <a:pt x="698" y="704"/>
                  <a:pt x="725" y="711"/>
                </a:cubicBezTo>
                <a:cubicBezTo>
                  <a:pt x="731" y="774"/>
                  <a:pt x="755" y="819"/>
                  <a:pt x="685" y="833"/>
                </a:cubicBezTo>
                <a:cubicBezTo>
                  <a:pt x="589" y="826"/>
                  <a:pt x="528" y="836"/>
                  <a:pt x="448" y="806"/>
                </a:cubicBezTo>
                <a:cubicBezTo>
                  <a:pt x="427" y="798"/>
                  <a:pt x="407" y="788"/>
                  <a:pt x="387" y="779"/>
                </a:cubicBezTo>
                <a:cubicBezTo>
                  <a:pt x="376" y="774"/>
                  <a:pt x="353" y="765"/>
                  <a:pt x="353" y="765"/>
                </a:cubicBezTo>
                <a:cubicBezTo>
                  <a:pt x="296" y="851"/>
                  <a:pt x="359" y="966"/>
                  <a:pt x="312" y="1057"/>
                </a:cubicBezTo>
                <a:cubicBezTo>
                  <a:pt x="314" y="1086"/>
                  <a:pt x="314" y="1116"/>
                  <a:pt x="319" y="1145"/>
                </a:cubicBezTo>
                <a:cubicBezTo>
                  <a:pt x="320" y="1153"/>
                  <a:pt x="329" y="1158"/>
                  <a:pt x="332" y="1165"/>
                </a:cubicBezTo>
                <a:cubicBezTo>
                  <a:pt x="346" y="1197"/>
                  <a:pt x="354" y="1234"/>
                  <a:pt x="366" y="1267"/>
                </a:cubicBezTo>
                <a:cubicBezTo>
                  <a:pt x="374" y="1322"/>
                  <a:pt x="382" y="1384"/>
                  <a:pt x="400" y="1436"/>
                </a:cubicBezTo>
                <a:cubicBezTo>
                  <a:pt x="405" y="1518"/>
                  <a:pt x="437" y="1617"/>
                  <a:pt x="359" y="1673"/>
                </a:cubicBezTo>
                <a:cubicBezTo>
                  <a:pt x="325" y="1728"/>
                  <a:pt x="320" y="1872"/>
                  <a:pt x="305" y="1945"/>
                </a:cubicBezTo>
                <a:cubicBezTo>
                  <a:pt x="233" y="1940"/>
                  <a:pt x="158" y="1949"/>
                  <a:pt x="88" y="1931"/>
                </a:cubicBezTo>
                <a:cubicBezTo>
                  <a:pt x="75" y="1927"/>
                  <a:pt x="92" y="1904"/>
                  <a:pt x="95" y="1890"/>
                </a:cubicBezTo>
                <a:cubicBezTo>
                  <a:pt x="102" y="1860"/>
                  <a:pt x="121" y="1833"/>
                  <a:pt x="129" y="1802"/>
                </a:cubicBezTo>
                <a:cubicBezTo>
                  <a:pt x="133" y="1760"/>
                  <a:pt x="137" y="1720"/>
                  <a:pt x="149" y="1680"/>
                </a:cubicBezTo>
                <a:cubicBezTo>
                  <a:pt x="153" y="1666"/>
                  <a:pt x="163" y="1640"/>
                  <a:pt x="163" y="1640"/>
                </a:cubicBezTo>
                <a:cubicBezTo>
                  <a:pt x="150" y="1501"/>
                  <a:pt x="139" y="1403"/>
                  <a:pt x="82" y="1280"/>
                </a:cubicBezTo>
                <a:cubicBezTo>
                  <a:pt x="68" y="1213"/>
                  <a:pt x="40" y="1135"/>
                  <a:pt x="0" y="1077"/>
                </a:cubicBezTo>
                <a:cubicBezTo>
                  <a:pt x="8" y="906"/>
                  <a:pt x="2" y="956"/>
                  <a:pt x="34" y="847"/>
                </a:cubicBezTo>
                <a:cubicBezTo>
                  <a:pt x="41" y="824"/>
                  <a:pt x="47" y="802"/>
                  <a:pt x="54" y="779"/>
                </a:cubicBezTo>
                <a:cubicBezTo>
                  <a:pt x="58" y="765"/>
                  <a:pt x="63" y="752"/>
                  <a:pt x="68" y="738"/>
                </a:cubicBezTo>
                <a:cubicBezTo>
                  <a:pt x="70" y="731"/>
                  <a:pt x="75" y="718"/>
                  <a:pt x="75" y="718"/>
                </a:cubicBezTo>
                <a:cubicBezTo>
                  <a:pt x="85" y="629"/>
                  <a:pt x="37" y="495"/>
                  <a:pt x="115" y="440"/>
                </a:cubicBezTo>
                <a:cubicBezTo>
                  <a:pt x="149" y="374"/>
                  <a:pt x="109" y="433"/>
                  <a:pt x="244" y="399"/>
                </a:cubicBezTo>
                <a:cubicBezTo>
                  <a:pt x="256" y="396"/>
                  <a:pt x="272" y="369"/>
                  <a:pt x="278" y="359"/>
                </a:cubicBezTo>
                <a:cubicBezTo>
                  <a:pt x="249" y="314"/>
                  <a:pt x="267" y="316"/>
                  <a:pt x="210" y="298"/>
                </a:cubicBezTo>
                <a:cubicBezTo>
                  <a:pt x="190" y="284"/>
                  <a:pt x="147" y="295"/>
                  <a:pt x="143" y="271"/>
                </a:cubicBezTo>
                <a:cubicBezTo>
                  <a:pt x="110" y="94"/>
                  <a:pt x="101" y="80"/>
                  <a:pt x="197" y="34"/>
                </a:cubicBezTo>
                <a:cubicBezTo>
                  <a:pt x="218" y="4"/>
                  <a:pt x="217" y="17"/>
                  <a:pt x="217" y="0"/>
                </a:cubicBezTo>
              </a:path>
            </a:pathLst>
          </a:custGeom>
          <a:gradFill rotWithShape="1">
            <a:gsLst>
              <a:gs pos="0">
                <a:srgbClr val="6600FF"/>
              </a:gs>
              <a:gs pos="50000">
                <a:srgbClr val="FF9900"/>
              </a:gs>
              <a:gs pos="100000">
                <a:srgbClr val="6600FF"/>
              </a:gs>
            </a:gsLst>
            <a:lin ang="0" scaled="1"/>
          </a:gradFill>
          <a:ln w="9525">
            <a:noFill/>
            <a:round/>
            <a:headEnd/>
            <a:tailEnd/>
          </a:ln>
          <a:effectLst/>
        </p:spPr>
        <p:txBody>
          <a:bodyPr/>
          <a:lstStyle/>
          <a:p>
            <a:endParaRPr lang="ru-RU"/>
          </a:p>
        </p:txBody>
      </p:sp>
      <p:sp>
        <p:nvSpPr>
          <p:cNvPr id="57352" name="Freeform 8"/>
          <p:cNvSpPr>
            <a:spLocks/>
          </p:cNvSpPr>
          <p:nvPr/>
        </p:nvSpPr>
        <p:spPr bwMode="auto">
          <a:xfrm>
            <a:off x="684213" y="3357563"/>
            <a:ext cx="547687" cy="838200"/>
          </a:xfrm>
          <a:custGeom>
            <a:avLst/>
            <a:gdLst/>
            <a:ahLst/>
            <a:cxnLst>
              <a:cxn ang="0">
                <a:pos x="345" y="0"/>
              </a:cxn>
              <a:cxn ang="0">
                <a:pos x="244" y="40"/>
              </a:cxn>
              <a:cxn ang="0">
                <a:pos x="0" y="108"/>
              </a:cxn>
              <a:cxn ang="0">
                <a:pos x="34" y="257"/>
              </a:cxn>
              <a:cxn ang="0">
                <a:pos x="128" y="467"/>
              </a:cxn>
              <a:cxn ang="0">
                <a:pos x="162" y="494"/>
              </a:cxn>
              <a:cxn ang="0">
                <a:pos x="230" y="447"/>
              </a:cxn>
              <a:cxn ang="0">
                <a:pos x="210" y="257"/>
              </a:cxn>
              <a:cxn ang="0">
                <a:pos x="284" y="230"/>
              </a:cxn>
            </a:cxnLst>
            <a:rect l="0" t="0" r="r" b="b"/>
            <a:pathLst>
              <a:path w="345" h="496">
                <a:moveTo>
                  <a:pt x="345" y="0"/>
                </a:moveTo>
                <a:cubicBezTo>
                  <a:pt x="309" y="11"/>
                  <a:pt x="277" y="26"/>
                  <a:pt x="244" y="40"/>
                </a:cubicBezTo>
                <a:cubicBezTo>
                  <a:pt x="167" y="73"/>
                  <a:pt x="79" y="80"/>
                  <a:pt x="0" y="108"/>
                </a:cubicBezTo>
                <a:cubicBezTo>
                  <a:pt x="6" y="160"/>
                  <a:pt x="3" y="213"/>
                  <a:pt x="34" y="257"/>
                </a:cubicBezTo>
                <a:cubicBezTo>
                  <a:pt x="59" y="343"/>
                  <a:pt x="70" y="397"/>
                  <a:pt x="128" y="467"/>
                </a:cubicBezTo>
                <a:cubicBezTo>
                  <a:pt x="152" y="496"/>
                  <a:pt x="129" y="484"/>
                  <a:pt x="162" y="494"/>
                </a:cubicBezTo>
                <a:cubicBezTo>
                  <a:pt x="195" y="481"/>
                  <a:pt x="211" y="476"/>
                  <a:pt x="230" y="447"/>
                </a:cubicBezTo>
                <a:cubicBezTo>
                  <a:pt x="236" y="382"/>
                  <a:pt x="246" y="316"/>
                  <a:pt x="210" y="257"/>
                </a:cubicBezTo>
                <a:cubicBezTo>
                  <a:pt x="277" y="243"/>
                  <a:pt x="257" y="259"/>
                  <a:pt x="284" y="230"/>
                </a:cubicBezTo>
              </a:path>
            </a:pathLst>
          </a:custGeom>
          <a:gradFill rotWithShape="1">
            <a:gsLst>
              <a:gs pos="0">
                <a:srgbClr val="6600FF"/>
              </a:gs>
              <a:gs pos="50000">
                <a:srgbClr val="FF9900"/>
              </a:gs>
              <a:gs pos="100000">
                <a:srgbClr val="6600FF"/>
              </a:gs>
            </a:gsLst>
            <a:lin ang="0" scaled="1"/>
          </a:gradFill>
          <a:ln w="9525">
            <a:noFill/>
            <a:round/>
            <a:headEnd/>
            <a:tailEnd/>
          </a:ln>
          <a:effectLst/>
        </p:spPr>
        <p:txBody>
          <a:bodyPr/>
          <a:lstStyle/>
          <a:p>
            <a:endParaRPr lang="ru-RU"/>
          </a:p>
        </p:txBody>
      </p:sp>
      <p:sp>
        <p:nvSpPr>
          <p:cNvPr id="57353" name="Freeform 9"/>
          <p:cNvSpPr>
            <a:spLocks/>
          </p:cNvSpPr>
          <p:nvPr/>
        </p:nvSpPr>
        <p:spPr bwMode="auto">
          <a:xfrm>
            <a:off x="1476375" y="4149725"/>
            <a:ext cx="985838" cy="1011238"/>
          </a:xfrm>
          <a:custGeom>
            <a:avLst/>
            <a:gdLst/>
            <a:ahLst/>
            <a:cxnLst>
              <a:cxn ang="0">
                <a:pos x="27" y="0"/>
              </a:cxn>
              <a:cxn ang="0">
                <a:pos x="413" y="27"/>
              </a:cxn>
              <a:cxn ang="0">
                <a:pos x="461" y="108"/>
              </a:cxn>
              <a:cxn ang="0">
                <a:pos x="508" y="217"/>
              </a:cxn>
              <a:cxn ang="0">
                <a:pos x="529" y="359"/>
              </a:cxn>
              <a:cxn ang="0">
                <a:pos x="562" y="440"/>
              </a:cxn>
              <a:cxn ang="0">
                <a:pos x="501" y="488"/>
              </a:cxn>
              <a:cxn ang="0">
                <a:pos x="488" y="515"/>
              </a:cxn>
              <a:cxn ang="0">
                <a:pos x="515" y="521"/>
              </a:cxn>
              <a:cxn ang="0">
                <a:pos x="603" y="535"/>
              </a:cxn>
              <a:cxn ang="0">
                <a:pos x="617" y="555"/>
              </a:cxn>
              <a:cxn ang="0">
                <a:pos x="590" y="562"/>
              </a:cxn>
              <a:cxn ang="0">
                <a:pos x="515" y="582"/>
              </a:cxn>
              <a:cxn ang="0">
                <a:pos x="447" y="616"/>
              </a:cxn>
              <a:cxn ang="0">
                <a:pos x="366" y="637"/>
              </a:cxn>
              <a:cxn ang="0">
                <a:pos x="339" y="616"/>
              </a:cxn>
              <a:cxn ang="0">
                <a:pos x="339" y="542"/>
              </a:cxn>
              <a:cxn ang="0">
                <a:pos x="312" y="521"/>
              </a:cxn>
              <a:cxn ang="0">
                <a:pos x="264" y="366"/>
              </a:cxn>
              <a:cxn ang="0">
                <a:pos x="203" y="250"/>
              </a:cxn>
              <a:cxn ang="0">
                <a:pos x="20" y="237"/>
              </a:cxn>
              <a:cxn ang="0">
                <a:pos x="0" y="95"/>
              </a:cxn>
              <a:cxn ang="0">
                <a:pos x="27" y="0"/>
              </a:cxn>
            </a:cxnLst>
            <a:rect l="0" t="0" r="r" b="b"/>
            <a:pathLst>
              <a:path w="621" h="637">
                <a:moveTo>
                  <a:pt x="27" y="0"/>
                </a:moveTo>
                <a:cubicBezTo>
                  <a:pt x="162" y="24"/>
                  <a:pt x="255" y="23"/>
                  <a:pt x="413" y="27"/>
                </a:cubicBezTo>
                <a:cubicBezTo>
                  <a:pt x="449" y="50"/>
                  <a:pt x="446" y="72"/>
                  <a:pt x="461" y="108"/>
                </a:cubicBezTo>
                <a:cubicBezTo>
                  <a:pt x="476" y="142"/>
                  <a:pt x="488" y="185"/>
                  <a:pt x="508" y="217"/>
                </a:cubicBezTo>
                <a:cubicBezTo>
                  <a:pt x="516" y="264"/>
                  <a:pt x="520" y="312"/>
                  <a:pt x="529" y="359"/>
                </a:cubicBezTo>
                <a:cubicBezTo>
                  <a:pt x="534" y="387"/>
                  <a:pt x="554" y="412"/>
                  <a:pt x="562" y="440"/>
                </a:cubicBezTo>
                <a:cubicBezTo>
                  <a:pt x="514" y="473"/>
                  <a:pt x="533" y="456"/>
                  <a:pt x="501" y="488"/>
                </a:cubicBezTo>
                <a:cubicBezTo>
                  <a:pt x="497" y="497"/>
                  <a:pt x="484" y="506"/>
                  <a:pt x="488" y="515"/>
                </a:cubicBezTo>
                <a:cubicBezTo>
                  <a:pt x="492" y="523"/>
                  <a:pt x="506" y="519"/>
                  <a:pt x="515" y="521"/>
                </a:cubicBezTo>
                <a:cubicBezTo>
                  <a:pt x="569" y="534"/>
                  <a:pt x="518" y="525"/>
                  <a:pt x="603" y="535"/>
                </a:cubicBezTo>
                <a:cubicBezTo>
                  <a:pt x="608" y="542"/>
                  <a:pt x="621" y="548"/>
                  <a:pt x="617" y="555"/>
                </a:cubicBezTo>
                <a:cubicBezTo>
                  <a:pt x="613" y="563"/>
                  <a:pt x="599" y="559"/>
                  <a:pt x="590" y="562"/>
                </a:cubicBezTo>
                <a:cubicBezTo>
                  <a:pt x="565" y="569"/>
                  <a:pt x="541" y="576"/>
                  <a:pt x="515" y="582"/>
                </a:cubicBezTo>
                <a:cubicBezTo>
                  <a:pt x="495" y="593"/>
                  <a:pt x="468" y="608"/>
                  <a:pt x="447" y="616"/>
                </a:cubicBezTo>
                <a:cubicBezTo>
                  <a:pt x="421" y="625"/>
                  <a:pt x="392" y="628"/>
                  <a:pt x="366" y="637"/>
                </a:cubicBezTo>
                <a:cubicBezTo>
                  <a:pt x="357" y="630"/>
                  <a:pt x="342" y="627"/>
                  <a:pt x="339" y="616"/>
                </a:cubicBezTo>
                <a:cubicBezTo>
                  <a:pt x="328" y="578"/>
                  <a:pt x="361" y="574"/>
                  <a:pt x="339" y="542"/>
                </a:cubicBezTo>
                <a:cubicBezTo>
                  <a:pt x="332" y="533"/>
                  <a:pt x="321" y="528"/>
                  <a:pt x="312" y="521"/>
                </a:cubicBezTo>
                <a:cubicBezTo>
                  <a:pt x="300" y="432"/>
                  <a:pt x="315" y="417"/>
                  <a:pt x="264" y="366"/>
                </a:cubicBezTo>
                <a:cubicBezTo>
                  <a:pt x="254" y="339"/>
                  <a:pt x="241" y="255"/>
                  <a:pt x="203" y="250"/>
                </a:cubicBezTo>
                <a:cubicBezTo>
                  <a:pt x="142" y="242"/>
                  <a:pt x="81" y="241"/>
                  <a:pt x="20" y="237"/>
                </a:cubicBezTo>
                <a:cubicBezTo>
                  <a:pt x="37" y="188"/>
                  <a:pt x="23" y="139"/>
                  <a:pt x="0" y="95"/>
                </a:cubicBezTo>
                <a:cubicBezTo>
                  <a:pt x="6" y="40"/>
                  <a:pt x="6" y="39"/>
                  <a:pt x="27" y="0"/>
                </a:cubicBezTo>
                <a:close/>
              </a:path>
            </a:pathLst>
          </a:custGeom>
          <a:gradFill rotWithShape="1">
            <a:gsLst>
              <a:gs pos="0">
                <a:srgbClr val="FF9900"/>
              </a:gs>
              <a:gs pos="50000">
                <a:srgbClr val="6600FF"/>
              </a:gs>
              <a:gs pos="100000">
                <a:srgbClr val="FF9900"/>
              </a:gs>
            </a:gsLst>
            <a:lin ang="0" scaled="1"/>
          </a:gradFill>
          <a:ln w="9525">
            <a:noFill/>
            <a:round/>
            <a:headEnd/>
            <a:tailEnd/>
          </a:ln>
          <a:effectLst/>
        </p:spPr>
        <p:txBody>
          <a:bodyPr/>
          <a:lstStyle/>
          <a:p>
            <a:endParaRPr lang="ru-RU"/>
          </a:p>
        </p:txBody>
      </p:sp>
      <p:sp>
        <p:nvSpPr>
          <p:cNvPr id="57354" name="Freeform 10"/>
          <p:cNvSpPr>
            <a:spLocks/>
          </p:cNvSpPr>
          <p:nvPr/>
        </p:nvSpPr>
        <p:spPr bwMode="auto">
          <a:xfrm>
            <a:off x="2843213" y="1989138"/>
            <a:ext cx="1198562" cy="3094037"/>
          </a:xfrm>
          <a:custGeom>
            <a:avLst/>
            <a:gdLst/>
            <a:ahLst/>
            <a:cxnLst>
              <a:cxn ang="0">
                <a:pos x="163" y="34"/>
              </a:cxn>
              <a:cxn ang="0">
                <a:pos x="231" y="0"/>
              </a:cxn>
              <a:cxn ang="0">
                <a:pos x="265" y="13"/>
              </a:cxn>
              <a:cxn ang="0">
                <a:pos x="346" y="27"/>
              </a:cxn>
              <a:cxn ang="0">
                <a:pos x="393" y="88"/>
              </a:cxn>
              <a:cxn ang="0">
                <a:pos x="407" y="128"/>
              </a:cxn>
              <a:cxn ang="0">
                <a:pos x="414" y="149"/>
              </a:cxn>
              <a:cxn ang="0">
                <a:pos x="400" y="257"/>
              </a:cxn>
              <a:cxn ang="0">
                <a:pos x="326" y="339"/>
              </a:cxn>
              <a:cxn ang="0">
                <a:pos x="380" y="467"/>
              </a:cxn>
              <a:cxn ang="0">
                <a:pos x="427" y="596"/>
              </a:cxn>
              <a:cxn ang="0">
                <a:pos x="434" y="637"/>
              </a:cxn>
              <a:cxn ang="0">
                <a:pos x="454" y="643"/>
              </a:cxn>
              <a:cxn ang="0">
                <a:pos x="644" y="691"/>
              </a:cxn>
              <a:cxn ang="0">
                <a:pos x="725" y="711"/>
              </a:cxn>
              <a:cxn ang="0">
                <a:pos x="685" y="833"/>
              </a:cxn>
              <a:cxn ang="0">
                <a:pos x="448" y="806"/>
              </a:cxn>
              <a:cxn ang="0">
                <a:pos x="387" y="779"/>
              </a:cxn>
              <a:cxn ang="0">
                <a:pos x="353" y="765"/>
              </a:cxn>
              <a:cxn ang="0">
                <a:pos x="312" y="1057"/>
              </a:cxn>
              <a:cxn ang="0">
                <a:pos x="319" y="1145"/>
              </a:cxn>
              <a:cxn ang="0">
                <a:pos x="332" y="1165"/>
              </a:cxn>
              <a:cxn ang="0">
                <a:pos x="366" y="1267"/>
              </a:cxn>
              <a:cxn ang="0">
                <a:pos x="400" y="1436"/>
              </a:cxn>
              <a:cxn ang="0">
                <a:pos x="359" y="1673"/>
              </a:cxn>
              <a:cxn ang="0">
                <a:pos x="305" y="1945"/>
              </a:cxn>
              <a:cxn ang="0">
                <a:pos x="88" y="1931"/>
              </a:cxn>
              <a:cxn ang="0">
                <a:pos x="95" y="1890"/>
              </a:cxn>
              <a:cxn ang="0">
                <a:pos x="129" y="1802"/>
              </a:cxn>
              <a:cxn ang="0">
                <a:pos x="149" y="1680"/>
              </a:cxn>
              <a:cxn ang="0">
                <a:pos x="163" y="1640"/>
              </a:cxn>
              <a:cxn ang="0">
                <a:pos x="82" y="1280"/>
              </a:cxn>
              <a:cxn ang="0">
                <a:pos x="0" y="1077"/>
              </a:cxn>
              <a:cxn ang="0">
                <a:pos x="34" y="847"/>
              </a:cxn>
              <a:cxn ang="0">
                <a:pos x="54" y="779"/>
              </a:cxn>
              <a:cxn ang="0">
                <a:pos x="68" y="738"/>
              </a:cxn>
              <a:cxn ang="0">
                <a:pos x="75" y="718"/>
              </a:cxn>
              <a:cxn ang="0">
                <a:pos x="115" y="440"/>
              </a:cxn>
              <a:cxn ang="0">
                <a:pos x="244" y="399"/>
              </a:cxn>
              <a:cxn ang="0">
                <a:pos x="278" y="359"/>
              </a:cxn>
              <a:cxn ang="0">
                <a:pos x="210" y="298"/>
              </a:cxn>
              <a:cxn ang="0">
                <a:pos x="143" y="271"/>
              </a:cxn>
              <a:cxn ang="0">
                <a:pos x="197" y="34"/>
              </a:cxn>
              <a:cxn ang="0">
                <a:pos x="217" y="0"/>
              </a:cxn>
            </a:cxnLst>
            <a:rect l="0" t="0" r="r" b="b"/>
            <a:pathLst>
              <a:path w="755" h="1949">
                <a:moveTo>
                  <a:pt x="163" y="34"/>
                </a:moveTo>
                <a:cubicBezTo>
                  <a:pt x="186" y="22"/>
                  <a:pt x="209" y="14"/>
                  <a:pt x="231" y="0"/>
                </a:cubicBezTo>
                <a:cubicBezTo>
                  <a:pt x="242" y="4"/>
                  <a:pt x="253" y="10"/>
                  <a:pt x="265" y="13"/>
                </a:cubicBezTo>
                <a:cubicBezTo>
                  <a:pt x="292" y="19"/>
                  <a:pt x="346" y="27"/>
                  <a:pt x="346" y="27"/>
                </a:cubicBezTo>
                <a:cubicBezTo>
                  <a:pt x="364" y="45"/>
                  <a:pt x="383" y="64"/>
                  <a:pt x="393" y="88"/>
                </a:cubicBezTo>
                <a:cubicBezTo>
                  <a:pt x="399" y="101"/>
                  <a:pt x="402" y="115"/>
                  <a:pt x="407" y="128"/>
                </a:cubicBezTo>
                <a:cubicBezTo>
                  <a:pt x="409" y="135"/>
                  <a:pt x="414" y="149"/>
                  <a:pt x="414" y="149"/>
                </a:cubicBezTo>
                <a:cubicBezTo>
                  <a:pt x="409" y="185"/>
                  <a:pt x="407" y="221"/>
                  <a:pt x="400" y="257"/>
                </a:cubicBezTo>
                <a:cubicBezTo>
                  <a:pt x="395" y="281"/>
                  <a:pt x="343" y="312"/>
                  <a:pt x="326" y="339"/>
                </a:cubicBezTo>
                <a:cubicBezTo>
                  <a:pt x="332" y="387"/>
                  <a:pt x="352" y="428"/>
                  <a:pt x="380" y="467"/>
                </a:cubicBezTo>
                <a:cubicBezTo>
                  <a:pt x="395" y="512"/>
                  <a:pt x="386" y="567"/>
                  <a:pt x="427" y="596"/>
                </a:cubicBezTo>
                <a:cubicBezTo>
                  <a:pt x="429" y="610"/>
                  <a:pt x="427" y="625"/>
                  <a:pt x="434" y="637"/>
                </a:cubicBezTo>
                <a:cubicBezTo>
                  <a:pt x="437" y="643"/>
                  <a:pt x="448" y="639"/>
                  <a:pt x="454" y="643"/>
                </a:cubicBezTo>
                <a:cubicBezTo>
                  <a:pt x="544" y="702"/>
                  <a:pt x="479" y="682"/>
                  <a:pt x="644" y="691"/>
                </a:cubicBezTo>
                <a:cubicBezTo>
                  <a:pt x="671" y="698"/>
                  <a:pt x="698" y="704"/>
                  <a:pt x="725" y="711"/>
                </a:cubicBezTo>
                <a:cubicBezTo>
                  <a:pt x="731" y="774"/>
                  <a:pt x="755" y="819"/>
                  <a:pt x="685" y="833"/>
                </a:cubicBezTo>
                <a:cubicBezTo>
                  <a:pt x="589" y="826"/>
                  <a:pt x="528" y="836"/>
                  <a:pt x="448" y="806"/>
                </a:cubicBezTo>
                <a:cubicBezTo>
                  <a:pt x="427" y="798"/>
                  <a:pt x="407" y="788"/>
                  <a:pt x="387" y="779"/>
                </a:cubicBezTo>
                <a:cubicBezTo>
                  <a:pt x="376" y="774"/>
                  <a:pt x="353" y="765"/>
                  <a:pt x="353" y="765"/>
                </a:cubicBezTo>
                <a:cubicBezTo>
                  <a:pt x="296" y="851"/>
                  <a:pt x="359" y="966"/>
                  <a:pt x="312" y="1057"/>
                </a:cubicBezTo>
                <a:cubicBezTo>
                  <a:pt x="314" y="1086"/>
                  <a:pt x="314" y="1116"/>
                  <a:pt x="319" y="1145"/>
                </a:cubicBezTo>
                <a:cubicBezTo>
                  <a:pt x="320" y="1153"/>
                  <a:pt x="329" y="1158"/>
                  <a:pt x="332" y="1165"/>
                </a:cubicBezTo>
                <a:cubicBezTo>
                  <a:pt x="346" y="1197"/>
                  <a:pt x="354" y="1234"/>
                  <a:pt x="366" y="1267"/>
                </a:cubicBezTo>
                <a:cubicBezTo>
                  <a:pt x="374" y="1322"/>
                  <a:pt x="382" y="1384"/>
                  <a:pt x="400" y="1436"/>
                </a:cubicBezTo>
                <a:cubicBezTo>
                  <a:pt x="405" y="1518"/>
                  <a:pt x="437" y="1617"/>
                  <a:pt x="359" y="1673"/>
                </a:cubicBezTo>
                <a:cubicBezTo>
                  <a:pt x="325" y="1728"/>
                  <a:pt x="320" y="1872"/>
                  <a:pt x="305" y="1945"/>
                </a:cubicBezTo>
                <a:cubicBezTo>
                  <a:pt x="233" y="1940"/>
                  <a:pt x="158" y="1949"/>
                  <a:pt x="88" y="1931"/>
                </a:cubicBezTo>
                <a:cubicBezTo>
                  <a:pt x="75" y="1927"/>
                  <a:pt x="92" y="1904"/>
                  <a:pt x="95" y="1890"/>
                </a:cubicBezTo>
                <a:cubicBezTo>
                  <a:pt x="102" y="1860"/>
                  <a:pt x="121" y="1833"/>
                  <a:pt x="129" y="1802"/>
                </a:cubicBezTo>
                <a:cubicBezTo>
                  <a:pt x="133" y="1760"/>
                  <a:pt x="137" y="1720"/>
                  <a:pt x="149" y="1680"/>
                </a:cubicBezTo>
                <a:cubicBezTo>
                  <a:pt x="153" y="1666"/>
                  <a:pt x="163" y="1640"/>
                  <a:pt x="163" y="1640"/>
                </a:cubicBezTo>
                <a:cubicBezTo>
                  <a:pt x="150" y="1501"/>
                  <a:pt x="139" y="1403"/>
                  <a:pt x="82" y="1280"/>
                </a:cubicBezTo>
                <a:cubicBezTo>
                  <a:pt x="68" y="1213"/>
                  <a:pt x="40" y="1135"/>
                  <a:pt x="0" y="1077"/>
                </a:cubicBezTo>
                <a:cubicBezTo>
                  <a:pt x="8" y="906"/>
                  <a:pt x="2" y="956"/>
                  <a:pt x="34" y="847"/>
                </a:cubicBezTo>
                <a:cubicBezTo>
                  <a:pt x="41" y="824"/>
                  <a:pt x="47" y="802"/>
                  <a:pt x="54" y="779"/>
                </a:cubicBezTo>
                <a:cubicBezTo>
                  <a:pt x="58" y="765"/>
                  <a:pt x="63" y="752"/>
                  <a:pt x="68" y="738"/>
                </a:cubicBezTo>
                <a:cubicBezTo>
                  <a:pt x="70" y="731"/>
                  <a:pt x="75" y="718"/>
                  <a:pt x="75" y="718"/>
                </a:cubicBezTo>
                <a:cubicBezTo>
                  <a:pt x="85" y="629"/>
                  <a:pt x="37" y="495"/>
                  <a:pt x="115" y="440"/>
                </a:cubicBezTo>
                <a:cubicBezTo>
                  <a:pt x="149" y="374"/>
                  <a:pt x="109" y="433"/>
                  <a:pt x="244" y="399"/>
                </a:cubicBezTo>
                <a:cubicBezTo>
                  <a:pt x="256" y="396"/>
                  <a:pt x="272" y="369"/>
                  <a:pt x="278" y="359"/>
                </a:cubicBezTo>
                <a:cubicBezTo>
                  <a:pt x="249" y="314"/>
                  <a:pt x="267" y="316"/>
                  <a:pt x="210" y="298"/>
                </a:cubicBezTo>
                <a:cubicBezTo>
                  <a:pt x="190" y="284"/>
                  <a:pt x="147" y="295"/>
                  <a:pt x="143" y="271"/>
                </a:cubicBezTo>
                <a:cubicBezTo>
                  <a:pt x="110" y="94"/>
                  <a:pt x="101" y="80"/>
                  <a:pt x="197" y="34"/>
                </a:cubicBezTo>
                <a:cubicBezTo>
                  <a:pt x="218" y="4"/>
                  <a:pt x="217" y="17"/>
                  <a:pt x="217" y="0"/>
                </a:cubicBezTo>
              </a:path>
            </a:pathLst>
          </a:custGeom>
          <a:gradFill rotWithShape="1">
            <a:gsLst>
              <a:gs pos="0">
                <a:srgbClr val="6600FF"/>
              </a:gs>
              <a:gs pos="50000">
                <a:srgbClr val="FF9900"/>
              </a:gs>
              <a:gs pos="100000">
                <a:srgbClr val="6600FF"/>
              </a:gs>
            </a:gsLst>
            <a:lin ang="0" scaled="1"/>
          </a:gradFill>
          <a:ln w="9525">
            <a:noFill/>
            <a:round/>
            <a:headEnd/>
            <a:tailEnd/>
          </a:ln>
          <a:effectLst/>
        </p:spPr>
        <p:txBody>
          <a:bodyPr/>
          <a:lstStyle/>
          <a:p>
            <a:endParaRPr lang="ru-RU"/>
          </a:p>
        </p:txBody>
      </p:sp>
      <p:sp>
        <p:nvSpPr>
          <p:cNvPr id="57355" name="Freeform 11"/>
          <p:cNvSpPr>
            <a:spLocks/>
          </p:cNvSpPr>
          <p:nvPr/>
        </p:nvSpPr>
        <p:spPr bwMode="auto">
          <a:xfrm>
            <a:off x="3276600" y="3500438"/>
            <a:ext cx="985838" cy="1011237"/>
          </a:xfrm>
          <a:custGeom>
            <a:avLst/>
            <a:gdLst/>
            <a:ahLst/>
            <a:cxnLst>
              <a:cxn ang="0">
                <a:pos x="27" y="0"/>
              </a:cxn>
              <a:cxn ang="0">
                <a:pos x="413" y="27"/>
              </a:cxn>
              <a:cxn ang="0">
                <a:pos x="461" y="108"/>
              </a:cxn>
              <a:cxn ang="0">
                <a:pos x="508" y="217"/>
              </a:cxn>
              <a:cxn ang="0">
                <a:pos x="529" y="359"/>
              </a:cxn>
              <a:cxn ang="0">
                <a:pos x="562" y="440"/>
              </a:cxn>
              <a:cxn ang="0">
                <a:pos x="501" y="488"/>
              </a:cxn>
              <a:cxn ang="0">
                <a:pos x="488" y="515"/>
              </a:cxn>
              <a:cxn ang="0">
                <a:pos x="515" y="521"/>
              </a:cxn>
              <a:cxn ang="0">
                <a:pos x="603" y="535"/>
              </a:cxn>
              <a:cxn ang="0">
                <a:pos x="617" y="555"/>
              </a:cxn>
              <a:cxn ang="0">
                <a:pos x="590" y="562"/>
              </a:cxn>
              <a:cxn ang="0">
                <a:pos x="515" y="582"/>
              </a:cxn>
              <a:cxn ang="0">
                <a:pos x="447" y="616"/>
              </a:cxn>
              <a:cxn ang="0">
                <a:pos x="366" y="637"/>
              </a:cxn>
              <a:cxn ang="0">
                <a:pos x="339" y="616"/>
              </a:cxn>
              <a:cxn ang="0">
                <a:pos x="339" y="542"/>
              </a:cxn>
              <a:cxn ang="0">
                <a:pos x="312" y="521"/>
              </a:cxn>
              <a:cxn ang="0">
                <a:pos x="264" y="366"/>
              </a:cxn>
              <a:cxn ang="0">
                <a:pos x="203" y="250"/>
              </a:cxn>
              <a:cxn ang="0">
                <a:pos x="20" y="237"/>
              </a:cxn>
              <a:cxn ang="0">
                <a:pos x="0" y="95"/>
              </a:cxn>
              <a:cxn ang="0">
                <a:pos x="27" y="0"/>
              </a:cxn>
            </a:cxnLst>
            <a:rect l="0" t="0" r="r" b="b"/>
            <a:pathLst>
              <a:path w="621" h="637">
                <a:moveTo>
                  <a:pt x="27" y="0"/>
                </a:moveTo>
                <a:cubicBezTo>
                  <a:pt x="162" y="24"/>
                  <a:pt x="255" y="23"/>
                  <a:pt x="413" y="27"/>
                </a:cubicBezTo>
                <a:cubicBezTo>
                  <a:pt x="449" y="50"/>
                  <a:pt x="446" y="72"/>
                  <a:pt x="461" y="108"/>
                </a:cubicBezTo>
                <a:cubicBezTo>
                  <a:pt x="476" y="142"/>
                  <a:pt x="488" y="185"/>
                  <a:pt x="508" y="217"/>
                </a:cubicBezTo>
                <a:cubicBezTo>
                  <a:pt x="516" y="264"/>
                  <a:pt x="520" y="312"/>
                  <a:pt x="529" y="359"/>
                </a:cubicBezTo>
                <a:cubicBezTo>
                  <a:pt x="534" y="387"/>
                  <a:pt x="554" y="412"/>
                  <a:pt x="562" y="440"/>
                </a:cubicBezTo>
                <a:cubicBezTo>
                  <a:pt x="514" y="473"/>
                  <a:pt x="533" y="456"/>
                  <a:pt x="501" y="488"/>
                </a:cubicBezTo>
                <a:cubicBezTo>
                  <a:pt x="497" y="497"/>
                  <a:pt x="484" y="506"/>
                  <a:pt x="488" y="515"/>
                </a:cubicBezTo>
                <a:cubicBezTo>
                  <a:pt x="492" y="523"/>
                  <a:pt x="506" y="519"/>
                  <a:pt x="515" y="521"/>
                </a:cubicBezTo>
                <a:cubicBezTo>
                  <a:pt x="569" y="534"/>
                  <a:pt x="518" y="525"/>
                  <a:pt x="603" y="535"/>
                </a:cubicBezTo>
                <a:cubicBezTo>
                  <a:pt x="608" y="542"/>
                  <a:pt x="621" y="548"/>
                  <a:pt x="617" y="555"/>
                </a:cubicBezTo>
                <a:cubicBezTo>
                  <a:pt x="613" y="563"/>
                  <a:pt x="599" y="559"/>
                  <a:pt x="590" y="562"/>
                </a:cubicBezTo>
                <a:cubicBezTo>
                  <a:pt x="565" y="569"/>
                  <a:pt x="541" y="576"/>
                  <a:pt x="515" y="582"/>
                </a:cubicBezTo>
                <a:cubicBezTo>
                  <a:pt x="495" y="593"/>
                  <a:pt x="468" y="608"/>
                  <a:pt x="447" y="616"/>
                </a:cubicBezTo>
                <a:cubicBezTo>
                  <a:pt x="421" y="625"/>
                  <a:pt x="392" y="628"/>
                  <a:pt x="366" y="637"/>
                </a:cubicBezTo>
                <a:cubicBezTo>
                  <a:pt x="357" y="630"/>
                  <a:pt x="342" y="627"/>
                  <a:pt x="339" y="616"/>
                </a:cubicBezTo>
                <a:cubicBezTo>
                  <a:pt x="328" y="578"/>
                  <a:pt x="361" y="574"/>
                  <a:pt x="339" y="542"/>
                </a:cubicBezTo>
                <a:cubicBezTo>
                  <a:pt x="332" y="533"/>
                  <a:pt x="321" y="528"/>
                  <a:pt x="312" y="521"/>
                </a:cubicBezTo>
                <a:cubicBezTo>
                  <a:pt x="300" y="432"/>
                  <a:pt x="315" y="417"/>
                  <a:pt x="264" y="366"/>
                </a:cubicBezTo>
                <a:cubicBezTo>
                  <a:pt x="254" y="339"/>
                  <a:pt x="241" y="255"/>
                  <a:pt x="203" y="250"/>
                </a:cubicBezTo>
                <a:cubicBezTo>
                  <a:pt x="142" y="242"/>
                  <a:pt x="81" y="241"/>
                  <a:pt x="20" y="237"/>
                </a:cubicBezTo>
                <a:cubicBezTo>
                  <a:pt x="37" y="188"/>
                  <a:pt x="23" y="139"/>
                  <a:pt x="0" y="95"/>
                </a:cubicBezTo>
                <a:cubicBezTo>
                  <a:pt x="6" y="40"/>
                  <a:pt x="6" y="39"/>
                  <a:pt x="27" y="0"/>
                </a:cubicBezTo>
                <a:close/>
              </a:path>
            </a:pathLst>
          </a:custGeom>
          <a:solidFill>
            <a:srgbClr val="FF9900"/>
          </a:solidFill>
          <a:ln w="9525">
            <a:noFill/>
            <a:round/>
            <a:headEnd/>
            <a:tailEnd/>
          </a:ln>
          <a:effectLst/>
        </p:spPr>
        <p:txBody>
          <a:bodyPr/>
          <a:lstStyle/>
          <a:p>
            <a:endParaRPr lang="ru-RU"/>
          </a:p>
        </p:txBody>
      </p:sp>
      <p:sp>
        <p:nvSpPr>
          <p:cNvPr id="57356" name="Freeform 12"/>
          <p:cNvSpPr>
            <a:spLocks/>
          </p:cNvSpPr>
          <p:nvPr/>
        </p:nvSpPr>
        <p:spPr bwMode="auto">
          <a:xfrm>
            <a:off x="5724525" y="2708275"/>
            <a:ext cx="985838" cy="1011238"/>
          </a:xfrm>
          <a:custGeom>
            <a:avLst/>
            <a:gdLst/>
            <a:ahLst/>
            <a:cxnLst>
              <a:cxn ang="0">
                <a:pos x="27" y="0"/>
              </a:cxn>
              <a:cxn ang="0">
                <a:pos x="413" y="27"/>
              </a:cxn>
              <a:cxn ang="0">
                <a:pos x="461" y="108"/>
              </a:cxn>
              <a:cxn ang="0">
                <a:pos x="508" y="217"/>
              </a:cxn>
              <a:cxn ang="0">
                <a:pos x="529" y="359"/>
              </a:cxn>
              <a:cxn ang="0">
                <a:pos x="562" y="440"/>
              </a:cxn>
              <a:cxn ang="0">
                <a:pos x="501" y="488"/>
              </a:cxn>
              <a:cxn ang="0">
                <a:pos x="488" y="515"/>
              </a:cxn>
              <a:cxn ang="0">
                <a:pos x="515" y="521"/>
              </a:cxn>
              <a:cxn ang="0">
                <a:pos x="603" y="535"/>
              </a:cxn>
              <a:cxn ang="0">
                <a:pos x="617" y="555"/>
              </a:cxn>
              <a:cxn ang="0">
                <a:pos x="590" y="562"/>
              </a:cxn>
              <a:cxn ang="0">
                <a:pos x="515" y="582"/>
              </a:cxn>
              <a:cxn ang="0">
                <a:pos x="447" y="616"/>
              </a:cxn>
              <a:cxn ang="0">
                <a:pos x="366" y="637"/>
              </a:cxn>
              <a:cxn ang="0">
                <a:pos x="339" y="616"/>
              </a:cxn>
              <a:cxn ang="0">
                <a:pos x="339" y="542"/>
              </a:cxn>
              <a:cxn ang="0">
                <a:pos x="312" y="521"/>
              </a:cxn>
              <a:cxn ang="0">
                <a:pos x="264" y="366"/>
              </a:cxn>
              <a:cxn ang="0">
                <a:pos x="203" y="250"/>
              </a:cxn>
              <a:cxn ang="0">
                <a:pos x="20" y="237"/>
              </a:cxn>
              <a:cxn ang="0">
                <a:pos x="0" y="95"/>
              </a:cxn>
              <a:cxn ang="0">
                <a:pos x="27" y="0"/>
              </a:cxn>
            </a:cxnLst>
            <a:rect l="0" t="0" r="r" b="b"/>
            <a:pathLst>
              <a:path w="621" h="637">
                <a:moveTo>
                  <a:pt x="27" y="0"/>
                </a:moveTo>
                <a:cubicBezTo>
                  <a:pt x="162" y="24"/>
                  <a:pt x="255" y="23"/>
                  <a:pt x="413" y="27"/>
                </a:cubicBezTo>
                <a:cubicBezTo>
                  <a:pt x="449" y="50"/>
                  <a:pt x="446" y="72"/>
                  <a:pt x="461" y="108"/>
                </a:cubicBezTo>
                <a:cubicBezTo>
                  <a:pt x="476" y="142"/>
                  <a:pt x="488" y="185"/>
                  <a:pt x="508" y="217"/>
                </a:cubicBezTo>
                <a:cubicBezTo>
                  <a:pt x="516" y="264"/>
                  <a:pt x="520" y="312"/>
                  <a:pt x="529" y="359"/>
                </a:cubicBezTo>
                <a:cubicBezTo>
                  <a:pt x="534" y="387"/>
                  <a:pt x="554" y="412"/>
                  <a:pt x="562" y="440"/>
                </a:cubicBezTo>
                <a:cubicBezTo>
                  <a:pt x="514" y="473"/>
                  <a:pt x="533" y="456"/>
                  <a:pt x="501" y="488"/>
                </a:cubicBezTo>
                <a:cubicBezTo>
                  <a:pt x="497" y="497"/>
                  <a:pt x="484" y="506"/>
                  <a:pt x="488" y="515"/>
                </a:cubicBezTo>
                <a:cubicBezTo>
                  <a:pt x="492" y="523"/>
                  <a:pt x="506" y="519"/>
                  <a:pt x="515" y="521"/>
                </a:cubicBezTo>
                <a:cubicBezTo>
                  <a:pt x="569" y="534"/>
                  <a:pt x="518" y="525"/>
                  <a:pt x="603" y="535"/>
                </a:cubicBezTo>
                <a:cubicBezTo>
                  <a:pt x="608" y="542"/>
                  <a:pt x="621" y="548"/>
                  <a:pt x="617" y="555"/>
                </a:cubicBezTo>
                <a:cubicBezTo>
                  <a:pt x="613" y="563"/>
                  <a:pt x="599" y="559"/>
                  <a:pt x="590" y="562"/>
                </a:cubicBezTo>
                <a:cubicBezTo>
                  <a:pt x="565" y="569"/>
                  <a:pt x="541" y="576"/>
                  <a:pt x="515" y="582"/>
                </a:cubicBezTo>
                <a:cubicBezTo>
                  <a:pt x="495" y="593"/>
                  <a:pt x="468" y="608"/>
                  <a:pt x="447" y="616"/>
                </a:cubicBezTo>
                <a:cubicBezTo>
                  <a:pt x="421" y="625"/>
                  <a:pt x="392" y="628"/>
                  <a:pt x="366" y="637"/>
                </a:cubicBezTo>
                <a:cubicBezTo>
                  <a:pt x="357" y="630"/>
                  <a:pt x="342" y="627"/>
                  <a:pt x="339" y="616"/>
                </a:cubicBezTo>
                <a:cubicBezTo>
                  <a:pt x="328" y="578"/>
                  <a:pt x="361" y="574"/>
                  <a:pt x="339" y="542"/>
                </a:cubicBezTo>
                <a:cubicBezTo>
                  <a:pt x="332" y="533"/>
                  <a:pt x="321" y="528"/>
                  <a:pt x="312" y="521"/>
                </a:cubicBezTo>
                <a:cubicBezTo>
                  <a:pt x="300" y="432"/>
                  <a:pt x="315" y="417"/>
                  <a:pt x="264" y="366"/>
                </a:cubicBezTo>
                <a:cubicBezTo>
                  <a:pt x="254" y="339"/>
                  <a:pt x="241" y="255"/>
                  <a:pt x="203" y="250"/>
                </a:cubicBezTo>
                <a:cubicBezTo>
                  <a:pt x="142" y="242"/>
                  <a:pt x="81" y="241"/>
                  <a:pt x="20" y="237"/>
                </a:cubicBezTo>
                <a:cubicBezTo>
                  <a:pt x="37" y="188"/>
                  <a:pt x="23" y="139"/>
                  <a:pt x="0" y="95"/>
                </a:cubicBezTo>
                <a:cubicBezTo>
                  <a:pt x="6" y="40"/>
                  <a:pt x="6" y="39"/>
                  <a:pt x="27" y="0"/>
                </a:cubicBezTo>
                <a:close/>
              </a:path>
            </a:pathLst>
          </a:custGeom>
          <a:gradFill rotWithShape="1">
            <a:gsLst>
              <a:gs pos="0">
                <a:srgbClr val="FF9900"/>
              </a:gs>
              <a:gs pos="100000">
                <a:srgbClr val="6600FF"/>
              </a:gs>
            </a:gsLst>
            <a:lin ang="0" scaled="1"/>
          </a:gradFill>
          <a:ln w="9525">
            <a:noFill/>
            <a:round/>
            <a:headEnd/>
            <a:tailEnd/>
          </a:ln>
          <a:effectLst/>
        </p:spPr>
        <p:txBody>
          <a:bodyPr/>
          <a:lstStyle/>
          <a:p>
            <a:endParaRPr lang="ru-RU"/>
          </a:p>
        </p:txBody>
      </p:sp>
      <p:sp>
        <p:nvSpPr>
          <p:cNvPr id="57357" name="Freeform 13"/>
          <p:cNvSpPr>
            <a:spLocks/>
          </p:cNvSpPr>
          <p:nvPr/>
        </p:nvSpPr>
        <p:spPr bwMode="auto">
          <a:xfrm>
            <a:off x="5292725" y="1268413"/>
            <a:ext cx="1198563" cy="3094037"/>
          </a:xfrm>
          <a:custGeom>
            <a:avLst/>
            <a:gdLst/>
            <a:ahLst/>
            <a:cxnLst>
              <a:cxn ang="0">
                <a:pos x="163" y="34"/>
              </a:cxn>
              <a:cxn ang="0">
                <a:pos x="231" y="0"/>
              </a:cxn>
              <a:cxn ang="0">
                <a:pos x="265" y="13"/>
              </a:cxn>
              <a:cxn ang="0">
                <a:pos x="346" y="27"/>
              </a:cxn>
              <a:cxn ang="0">
                <a:pos x="393" y="88"/>
              </a:cxn>
              <a:cxn ang="0">
                <a:pos x="407" y="128"/>
              </a:cxn>
              <a:cxn ang="0">
                <a:pos x="414" y="149"/>
              </a:cxn>
              <a:cxn ang="0">
                <a:pos x="400" y="257"/>
              </a:cxn>
              <a:cxn ang="0">
                <a:pos x="326" y="339"/>
              </a:cxn>
              <a:cxn ang="0">
                <a:pos x="380" y="467"/>
              </a:cxn>
              <a:cxn ang="0">
                <a:pos x="427" y="596"/>
              </a:cxn>
              <a:cxn ang="0">
                <a:pos x="434" y="637"/>
              </a:cxn>
              <a:cxn ang="0">
                <a:pos x="454" y="643"/>
              </a:cxn>
              <a:cxn ang="0">
                <a:pos x="644" y="691"/>
              </a:cxn>
              <a:cxn ang="0">
                <a:pos x="725" y="711"/>
              </a:cxn>
              <a:cxn ang="0">
                <a:pos x="685" y="833"/>
              </a:cxn>
              <a:cxn ang="0">
                <a:pos x="448" y="806"/>
              </a:cxn>
              <a:cxn ang="0">
                <a:pos x="387" y="779"/>
              </a:cxn>
              <a:cxn ang="0">
                <a:pos x="353" y="765"/>
              </a:cxn>
              <a:cxn ang="0">
                <a:pos x="312" y="1057"/>
              </a:cxn>
              <a:cxn ang="0">
                <a:pos x="319" y="1145"/>
              </a:cxn>
              <a:cxn ang="0">
                <a:pos x="332" y="1165"/>
              </a:cxn>
              <a:cxn ang="0">
                <a:pos x="366" y="1267"/>
              </a:cxn>
              <a:cxn ang="0">
                <a:pos x="400" y="1436"/>
              </a:cxn>
              <a:cxn ang="0">
                <a:pos x="359" y="1673"/>
              </a:cxn>
              <a:cxn ang="0">
                <a:pos x="305" y="1945"/>
              </a:cxn>
              <a:cxn ang="0">
                <a:pos x="88" y="1931"/>
              </a:cxn>
              <a:cxn ang="0">
                <a:pos x="95" y="1890"/>
              </a:cxn>
              <a:cxn ang="0">
                <a:pos x="129" y="1802"/>
              </a:cxn>
              <a:cxn ang="0">
                <a:pos x="149" y="1680"/>
              </a:cxn>
              <a:cxn ang="0">
                <a:pos x="163" y="1640"/>
              </a:cxn>
              <a:cxn ang="0">
                <a:pos x="82" y="1280"/>
              </a:cxn>
              <a:cxn ang="0">
                <a:pos x="0" y="1077"/>
              </a:cxn>
              <a:cxn ang="0">
                <a:pos x="34" y="847"/>
              </a:cxn>
              <a:cxn ang="0">
                <a:pos x="54" y="779"/>
              </a:cxn>
              <a:cxn ang="0">
                <a:pos x="68" y="738"/>
              </a:cxn>
              <a:cxn ang="0">
                <a:pos x="75" y="718"/>
              </a:cxn>
              <a:cxn ang="0">
                <a:pos x="115" y="440"/>
              </a:cxn>
              <a:cxn ang="0">
                <a:pos x="244" y="399"/>
              </a:cxn>
              <a:cxn ang="0">
                <a:pos x="278" y="359"/>
              </a:cxn>
              <a:cxn ang="0">
                <a:pos x="210" y="298"/>
              </a:cxn>
              <a:cxn ang="0">
                <a:pos x="143" y="271"/>
              </a:cxn>
              <a:cxn ang="0">
                <a:pos x="197" y="34"/>
              </a:cxn>
              <a:cxn ang="0">
                <a:pos x="217" y="0"/>
              </a:cxn>
            </a:cxnLst>
            <a:rect l="0" t="0" r="r" b="b"/>
            <a:pathLst>
              <a:path w="755" h="1949">
                <a:moveTo>
                  <a:pt x="163" y="34"/>
                </a:moveTo>
                <a:cubicBezTo>
                  <a:pt x="186" y="22"/>
                  <a:pt x="209" y="14"/>
                  <a:pt x="231" y="0"/>
                </a:cubicBezTo>
                <a:cubicBezTo>
                  <a:pt x="242" y="4"/>
                  <a:pt x="253" y="10"/>
                  <a:pt x="265" y="13"/>
                </a:cubicBezTo>
                <a:cubicBezTo>
                  <a:pt x="292" y="19"/>
                  <a:pt x="346" y="27"/>
                  <a:pt x="346" y="27"/>
                </a:cubicBezTo>
                <a:cubicBezTo>
                  <a:pt x="364" y="45"/>
                  <a:pt x="383" y="64"/>
                  <a:pt x="393" y="88"/>
                </a:cubicBezTo>
                <a:cubicBezTo>
                  <a:pt x="399" y="101"/>
                  <a:pt x="402" y="115"/>
                  <a:pt x="407" y="128"/>
                </a:cubicBezTo>
                <a:cubicBezTo>
                  <a:pt x="409" y="135"/>
                  <a:pt x="414" y="149"/>
                  <a:pt x="414" y="149"/>
                </a:cubicBezTo>
                <a:cubicBezTo>
                  <a:pt x="409" y="185"/>
                  <a:pt x="407" y="221"/>
                  <a:pt x="400" y="257"/>
                </a:cubicBezTo>
                <a:cubicBezTo>
                  <a:pt x="395" y="281"/>
                  <a:pt x="343" y="312"/>
                  <a:pt x="326" y="339"/>
                </a:cubicBezTo>
                <a:cubicBezTo>
                  <a:pt x="332" y="387"/>
                  <a:pt x="352" y="428"/>
                  <a:pt x="380" y="467"/>
                </a:cubicBezTo>
                <a:cubicBezTo>
                  <a:pt x="395" y="512"/>
                  <a:pt x="386" y="567"/>
                  <a:pt x="427" y="596"/>
                </a:cubicBezTo>
                <a:cubicBezTo>
                  <a:pt x="429" y="610"/>
                  <a:pt x="427" y="625"/>
                  <a:pt x="434" y="637"/>
                </a:cubicBezTo>
                <a:cubicBezTo>
                  <a:pt x="437" y="643"/>
                  <a:pt x="448" y="639"/>
                  <a:pt x="454" y="643"/>
                </a:cubicBezTo>
                <a:cubicBezTo>
                  <a:pt x="544" y="702"/>
                  <a:pt x="479" y="682"/>
                  <a:pt x="644" y="691"/>
                </a:cubicBezTo>
                <a:cubicBezTo>
                  <a:pt x="671" y="698"/>
                  <a:pt x="698" y="704"/>
                  <a:pt x="725" y="711"/>
                </a:cubicBezTo>
                <a:cubicBezTo>
                  <a:pt x="731" y="774"/>
                  <a:pt x="755" y="819"/>
                  <a:pt x="685" y="833"/>
                </a:cubicBezTo>
                <a:cubicBezTo>
                  <a:pt x="589" y="826"/>
                  <a:pt x="528" y="836"/>
                  <a:pt x="448" y="806"/>
                </a:cubicBezTo>
                <a:cubicBezTo>
                  <a:pt x="427" y="798"/>
                  <a:pt x="407" y="788"/>
                  <a:pt x="387" y="779"/>
                </a:cubicBezTo>
                <a:cubicBezTo>
                  <a:pt x="376" y="774"/>
                  <a:pt x="353" y="765"/>
                  <a:pt x="353" y="765"/>
                </a:cubicBezTo>
                <a:cubicBezTo>
                  <a:pt x="296" y="851"/>
                  <a:pt x="359" y="966"/>
                  <a:pt x="312" y="1057"/>
                </a:cubicBezTo>
                <a:cubicBezTo>
                  <a:pt x="314" y="1086"/>
                  <a:pt x="314" y="1116"/>
                  <a:pt x="319" y="1145"/>
                </a:cubicBezTo>
                <a:cubicBezTo>
                  <a:pt x="320" y="1153"/>
                  <a:pt x="329" y="1158"/>
                  <a:pt x="332" y="1165"/>
                </a:cubicBezTo>
                <a:cubicBezTo>
                  <a:pt x="346" y="1197"/>
                  <a:pt x="354" y="1234"/>
                  <a:pt x="366" y="1267"/>
                </a:cubicBezTo>
                <a:cubicBezTo>
                  <a:pt x="374" y="1322"/>
                  <a:pt x="382" y="1384"/>
                  <a:pt x="400" y="1436"/>
                </a:cubicBezTo>
                <a:cubicBezTo>
                  <a:pt x="405" y="1518"/>
                  <a:pt x="437" y="1617"/>
                  <a:pt x="359" y="1673"/>
                </a:cubicBezTo>
                <a:cubicBezTo>
                  <a:pt x="325" y="1728"/>
                  <a:pt x="320" y="1872"/>
                  <a:pt x="305" y="1945"/>
                </a:cubicBezTo>
                <a:cubicBezTo>
                  <a:pt x="233" y="1940"/>
                  <a:pt x="158" y="1949"/>
                  <a:pt x="88" y="1931"/>
                </a:cubicBezTo>
                <a:cubicBezTo>
                  <a:pt x="75" y="1927"/>
                  <a:pt x="92" y="1904"/>
                  <a:pt x="95" y="1890"/>
                </a:cubicBezTo>
                <a:cubicBezTo>
                  <a:pt x="102" y="1860"/>
                  <a:pt x="121" y="1833"/>
                  <a:pt x="129" y="1802"/>
                </a:cubicBezTo>
                <a:cubicBezTo>
                  <a:pt x="133" y="1760"/>
                  <a:pt x="137" y="1720"/>
                  <a:pt x="149" y="1680"/>
                </a:cubicBezTo>
                <a:cubicBezTo>
                  <a:pt x="153" y="1666"/>
                  <a:pt x="163" y="1640"/>
                  <a:pt x="163" y="1640"/>
                </a:cubicBezTo>
                <a:cubicBezTo>
                  <a:pt x="150" y="1501"/>
                  <a:pt x="139" y="1403"/>
                  <a:pt x="82" y="1280"/>
                </a:cubicBezTo>
                <a:cubicBezTo>
                  <a:pt x="68" y="1213"/>
                  <a:pt x="40" y="1135"/>
                  <a:pt x="0" y="1077"/>
                </a:cubicBezTo>
                <a:cubicBezTo>
                  <a:pt x="8" y="906"/>
                  <a:pt x="2" y="956"/>
                  <a:pt x="34" y="847"/>
                </a:cubicBezTo>
                <a:cubicBezTo>
                  <a:pt x="41" y="824"/>
                  <a:pt x="47" y="802"/>
                  <a:pt x="54" y="779"/>
                </a:cubicBezTo>
                <a:cubicBezTo>
                  <a:pt x="58" y="765"/>
                  <a:pt x="63" y="752"/>
                  <a:pt x="68" y="738"/>
                </a:cubicBezTo>
                <a:cubicBezTo>
                  <a:pt x="70" y="731"/>
                  <a:pt x="75" y="718"/>
                  <a:pt x="75" y="718"/>
                </a:cubicBezTo>
                <a:cubicBezTo>
                  <a:pt x="85" y="629"/>
                  <a:pt x="37" y="495"/>
                  <a:pt x="115" y="440"/>
                </a:cubicBezTo>
                <a:cubicBezTo>
                  <a:pt x="149" y="374"/>
                  <a:pt x="109" y="433"/>
                  <a:pt x="244" y="399"/>
                </a:cubicBezTo>
                <a:cubicBezTo>
                  <a:pt x="256" y="396"/>
                  <a:pt x="272" y="369"/>
                  <a:pt x="278" y="359"/>
                </a:cubicBezTo>
                <a:cubicBezTo>
                  <a:pt x="249" y="314"/>
                  <a:pt x="267" y="316"/>
                  <a:pt x="210" y="298"/>
                </a:cubicBezTo>
                <a:cubicBezTo>
                  <a:pt x="190" y="284"/>
                  <a:pt x="147" y="295"/>
                  <a:pt x="143" y="271"/>
                </a:cubicBezTo>
                <a:cubicBezTo>
                  <a:pt x="110" y="94"/>
                  <a:pt x="101" y="80"/>
                  <a:pt x="197" y="34"/>
                </a:cubicBezTo>
                <a:cubicBezTo>
                  <a:pt x="218" y="4"/>
                  <a:pt x="217" y="17"/>
                  <a:pt x="217" y="0"/>
                </a:cubicBezTo>
              </a:path>
            </a:pathLst>
          </a:custGeom>
          <a:gradFill rotWithShape="1">
            <a:gsLst>
              <a:gs pos="0">
                <a:srgbClr val="6600FF"/>
              </a:gs>
              <a:gs pos="50000">
                <a:srgbClr val="FF9900"/>
              </a:gs>
              <a:gs pos="100000">
                <a:srgbClr val="6600FF"/>
              </a:gs>
            </a:gsLst>
            <a:lin ang="0" scaled="1"/>
          </a:gradFill>
          <a:ln w="9525">
            <a:noFill/>
            <a:round/>
            <a:headEnd/>
            <a:tailEnd/>
          </a:ln>
          <a:effectLst/>
        </p:spPr>
        <p:txBody>
          <a:bodyPr/>
          <a:lstStyle/>
          <a:p>
            <a:endParaRPr lang="ru-RU"/>
          </a:p>
        </p:txBody>
      </p:sp>
      <p:sp>
        <p:nvSpPr>
          <p:cNvPr id="57358" name="Freeform 14"/>
          <p:cNvSpPr>
            <a:spLocks/>
          </p:cNvSpPr>
          <p:nvPr/>
        </p:nvSpPr>
        <p:spPr bwMode="auto">
          <a:xfrm>
            <a:off x="7451725" y="476250"/>
            <a:ext cx="1198563" cy="3094038"/>
          </a:xfrm>
          <a:custGeom>
            <a:avLst/>
            <a:gdLst/>
            <a:ahLst/>
            <a:cxnLst>
              <a:cxn ang="0">
                <a:pos x="163" y="34"/>
              </a:cxn>
              <a:cxn ang="0">
                <a:pos x="231" y="0"/>
              </a:cxn>
              <a:cxn ang="0">
                <a:pos x="265" y="13"/>
              </a:cxn>
              <a:cxn ang="0">
                <a:pos x="346" y="27"/>
              </a:cxn>
              <a:cxn ang="0">
                <a:pos x="393" y="88"/>
              </a:cxn>
              <a:cxn ang="0">
                <a:pos x="407" y="128"/>
              </a:cxn>
              <a:cxn ang="0">
                <a:pos x="414" y="149"/>
              </a:cxn>
              <a:cxn ang="0">
                <a:pos x="400" y="257"/>
              </a:cxn>
              <a:cxn ang="0">
                <a:pos x="326" y="339"/>
              </a:cxn>
              <a:cxn ang="0">
                <a:pos x="380" y="467"/>
              </a:cxn>
              <a:cxn ang="0">
                <a:pos x="427" y="596"/>
              </a:cxn>
              <a:cxn ang="0">
                <a:pos x="434" y="637"/>
              </a:cxn>
              <a:cxn ang="0">
                <a:pos x="454" y="643"/>
              </a:cxn>
              <a:cxn ang="0">
                <a:pos x="644" y="691"/>
              </a:cxn>
              <a:cxn ang="0">
                <a:pos x="725" y="711"/>
              </a:cxn>
              <a:cxn ang="0">
                <a:pos x="685" y="833"/>
              </a:cxn>
              <a:cxn ang="0">
                <a:pos x="448" y="806"/>
              </a:cxn>
              <a:cxn ang="0">
                <a:pos x="387" y="779"/>
              </a:cxn>
              <a:cxn ang="0">
                <a:pos x="353" y="765"/>
              </a:cxn>
              <a:cxn ang="0">
                <a:pos x="312" y="1057"/>
              </a:cxn>
              <a:cxn ang="0">
                <a:pos x="319" y="1145"/>
              </a:cxn>
              <a:cxn ang="0">
                <a:pos x="332" y="1165"/>
              </a:cxn>
              <a:cxn ang="0">
                <a:pos x="366" y="1267"/>
              </a:cxn>
              <a:cxn ang="0">
                <a:pos x="400" y="1436"/>
              </a:cxn>
              <a:cxn ang="0">
                <a:pos x="359" y="1673"/>
              </a:cxn>
              <a:cxn ang="0">
                <a:pos x="305" y="1945"/>
              </a:cxn>
              <a:cxn ang="0">
                <a:pos x="88" y="1931"/>
              </a:cxn>
              <a:cxn ang="0">
                <a:pos x="95" y="1890"/>
              </a:cxn>
              <a:cxn ang="0">
                <a:pos x="129" y="1802"/>
              </a:cxn>
              <a:cxn ang="0">
                <a:pos x="149" y="1680"/>
              </a:cxn>
              <a:cxn ang="0">
                <a:pos x="163" y="1640"/>
              </a:cxn>
              <a:cxn ang="0">
                <a:pos x="82" y="1280"/>
              </a:cxn>
              <a:cxn ang="0">
                <a:pos x="0" y="1077"/>
              </a:cxn>
              <a:cxn ang="0">
                <a:pos x="34" y="847"/>
              </a:cxn>
              <a:cxn ang="0">
                <a:pos x="54" y="779"/>
              </a:cxn>
              <a:cxn ang="0">
                <a:pos x="68" y="738"/>
              </a:cxn>
              <a:cxn ang="0">
                <a:pos x="75" y="718"/>
              </a:cxn>
              <a:cxn ang="0">
                <a:pos x="115" y="440"/>
              </a:cxn>
              <a:cxn ang="0">
                <a:pos x="244" y="399"/>
              </a:cxn>
              <a:cxn ang="0">
                <a:pos x="278" y="359"/>
              </a:cxn>
              <a:cxn ang="0">
                <a:pos x="210" y="298"/>
              </a:cxn>
              <a:cxn ang="0">
                <a:pos x="143" y="271"/>
              </a:cxn>
              <a:cxn ang="0">
                <a:pos x="197" y="34"/>
              </a:cxn>
              <a:cxn ang="0">
                <a:pos x="217" y="0"/>
              </a:cxn>
            </a:cxnLst>
            <a:rect l="0" t="0" r="r" b="b"/>
            <a:pathLst>
              <a:path w="755" h="1949">
                <a:moveTo>
                  <a:pt x="163" y="34"/>
                </a:moveTo>
                <a:cubicBezTo>
                  <a:pt x="186" y="22"/>
                  <a:pt x="209" y="14"/>
                  <a:pt x="231" y="0"/>
                </a:cubicBezTo>
                <a:cubicBezTo>
                  <a:pt x="242" y="4"/>
                  <a:pt x="253" y="10"/>
                  <a:pt x="265" y="13"/>
                </a:cubicBezTo>
                <a:cubicBezTo>
                  <a:pt x="292" y="19"/>
                  <a:pt x="346" y="27"/>
                  <a:pt x="346" y="27"/>
                </a:cubicBezTo>
                <a:cubicBezTo>
                  <a:pt x="364" y="45"/>
                  <a:pt x="383" y="64"/>
                  <a:pt x="393" y="88"/>
                </a:cubicBezTo>
                <a:cubicBezTo>
                  <a:pt x="399" y="101"/>
                  <a:pt x="402" y="115"/>
                  <a:pt x="407" y="128"/>
                </a:cubicBezTo>
                <a:cubicBezTo>
                  <a:pt x="409" y="135"/>
                  <a:pt x="414" y="149"/>
                  <a:pt x="414" y="149"/>
                </a:cubicBezTo>
                <a:cubicBezTo>
                  <a:pt x="409" y="185"/>
                  <a:pt x="407" y="221"/>
                  <a:pt x="400" y="257"/>
                </a:cubicBezTo>
                <a:cubicBezTo>
                  <a:pt x="395" y="281"/>
                  <a:pt x="343" y="312"/>
                  <a:pt x="326" y="339"/>
                </a:cubicBezTo>
                <a:cubicBezTo>
                  <a:pt x="332" y="387"/>
                  <a:pt x="352" y="428"/>
                  <a:pt x="380" y="467"/>
                </a:cubicBezTo>
                <a:cubicBezTo>
                  <a:pt x="395" y="512"/>
                  <a:pt x="386" y="567"/>
                  <a:pt x="427" y="596"/>
                </a:cubicBezTo>
                <a:cubicBezTo>
                  <a:pt x="429" y="610"/>
                  <a:pt x="427" y="625"/>
                  <a:pt x="434" y="637"/>
                </a:cubicBezTo>
                <a:cubicBezTo>
                  <a:pt x="437" y="643"/>
                  <a:pt x="448" y="639"/>
                  <a:pt x="454" y="643"/>
                </a:cubicBezTo>
                <a:cubicBezTo>
                  <a:pt x="544" y="702"/>
                  <a:pt x="479" y="682"/>
                  <a:pt x="644" y="691"/>
                </a:cubicBezTo>
                <a:cubicBezTo>
                  <a:pt x="671" y="698"/>
                  <a:pt x="698" y="704"/>
                  <a:pt x="725" y="711"/>
                </a:cubicBezTo>
                <a:cubicBezTo>
                  <a:pt x="731" y="774"/>
                  <a:pt x="755" y="819"/>
                  <a:pt x="685" y="833"/>
                </a:cubicBezTo>
                <a:cubicBezTo>
                  <a:pt x="589" y="826"/>
                  <a:pt x="528" y="836"/>
                  <a:pt x="448" y="806"/>
                </a:cubicBezTo>
                <a:cubicBezTo>
                  <a:pt x="427" y="798"/>
                  <a:pt x="407" y="788"/>
                  <a:pt x="387" y="779"/>
                </a:cubicBezTo>
                <a:cubicBezTo>
                  <a:pt x="376" y="774"/>
                  <a:pt x="353" y="765"/>
                  <a:pt x="353" y="765"/>
                </a:cubicBezTo>
                <a:cubicBezTo>
                  <a:pt x="296" y="851"/>
                  <a:pt x="359" y="966"/>
                  <a:pt x="312" y="1057"/>
                </a:cubicBezTo>
                <a:cubicBezTo>
                  <a:pt x="314" y="1086"/>
                  <a:pt x="314" y="1116"/>
                  <a:pt x="319" y="1145"/>
                </a:cubicBezTo>
                <a:cubicBezTo>
                  <a:pt x="320" y="1153"/>
                  <a:pt x="329" y="1158"/>
                  <a:pt x="332" y="1165"/>
                </a:cubicBezTo>
                <a:cubicBezTo>
                  <a:pt x="346" y="1197"/>
                  <a:pt x="354" y="1234"/>
                  <a:pt x="366" y="1267"/>
                </a:cubicBezTo>
                <a:cubicBezTo>
                  <a:pt x="374" y="1322"/>
                  <a:pt x="382" y="1384"/>
                  <a:pt x="400" y="1436"/>
                </a:cubicBezTo>
                <a:cubicBezTo>
                  <a:pt x="405" y="1518"/>
                  <a:pt x="437" y="1617"/>
                  <a:pt x="359" y="1673"/>
                </a:cubicBezTo>
                <a:cubicBezTo>
                  <a:pt x="325" y="1728"/>
                  <a:pt x="320" y="1872"/>
                  <a:pt x="305" y="1945"/>
                </a:cubicBezTo>
                <a:cubicBezTo>
                  <a:pt x="233" y="1940"/>
                  <a:pt x="158" y="1949"/>
                  <a:pt x="88" y="1931"/>
                </a:cubicBezTo>
                <a:cubicBezTo>
                  <a:pt x="75" y="1927"/>
                  <a:pt x="92" y="1904"/>
                  <a:pt x="95" y="1890"/>
                </a:cubicBezTo>
                <a:cubicBezTo>
                  <a:pt x="102" y="1860"/>
                  <a:pt x="121" y="1833"/>
                  <a:pt x="129" y="1802"/>
                </a:cubicBezTo>
                <a:cubicBezTo>
                  <a:pt x="133" y="1760"/>
                  <a:pt x="137" y="1720"/>
                  <a:pt x="149" y="1680"/>
                </a:cubicBezTo>
                <a:cubicBezTo>
                  <a:pt x="153" y="1666"/>
                  <a:pt x="163" y="1640"/>
                  <a:pt x="163" y="1640"/>
                </a:cubicBezTo>
                <a:cubicBezTo>
                  <a:pt x="150" y="1501"/>
                  <a:pt x="139" y="1403"/>
                  <a:pt x="82" y="1280"/>
                </a:cubicBezTo>
                <a:cubicBezTo>
                  <a:pt x="68" y="1213"/>
                  <a:pt x="40" y="1135"/>
                  <a:pt x="0" y="1077"/>
                </a:cubicBezTo>
                <a:cubicBezTo>
                  <a:pt x="8" y="906"/>
                  <a:pt x="2" y="956"/>
                  <a:pt x="34" y="847"/>
                </a:cubicBezTo>
                <a:cubicBezTo>
                  <a:pt x="41" y="824"/>
                  <a:pt x="47" y="802"/>
                  <a:pt x="54" y="779"/>
                </a:cubicBezTo>
                <a:cubicBezTo>
                  <a:pt x="58" y="765"/>
                  <a:pt x="63" y="752"/>
                  <a:pt x="68" y="738"/>
                </a:cubicBezTo>
                <a:cubicBezTo>
                  <a:pt x="70" y="731"/>
                  <a:pt x="75" y="718"/>
                  <a:pt x="75" y="718"/>
                </a:cubicBezTo>
                <a:cubicBezTo>
                  <a:pt x="85" y="629"/>
                  <a:pt x="37" y="495"/>
                  <a:pt x="115" y="440"/>
                </a:cubicBezTo>
                <a:cubicBezTo>
                  <a:pt x="149" y="374"/>
                  <a:pt x="109" y="433"/>
                  <a:pt x="244" y="399"/>
                </a:cubicBezTo>
                <a:cubicBezTo>
                  <a:pt x="256" y="396"/>
                  <a:pt x="272" y="369"/>
                  <a:pt x="278" y="359"/>
                </a:cubicBezTo>
                <a:cubicBezTo>
                  <a:pt x="249" y="314"/>
                  <a:pt x="267" y="316"/>
                  <a:pt x="210" y="298"/>
                </a:cubicBezTo>
                <a:cubicBezTo>
                  <a:pt x="190" y="284"/>
                  <a:pt x="147" y="295"/>
                  <a:pt x="143" y="271"/>
                </a:cubicBezTo>
                <a:cubicBezTo>
                  <a:pt x="110" y="94"/>
                  <a:pt x="101" y="80"/>
                  <a:pt x="197" y="34"/>
                </a:cubicBezTo>
                <a:cubicBezTo>
                  <a:pt x="218" y="4"/>
                  <a:pt x="217" y="17"/>
                  <a:pt x="217" y="0"/>
                </a:cubicBezTo>
              </a:path>
            </a:pathLst>
          </a:custGeom>
          <a:gradFill rotWithShape="1">
            <a:gsLst>
              <a:gs pos="0">
                <a:srgbClr val="6600FF"/>
              </a:gs>
              <a:gs pos="50000">
                <a:srgbClr val="FF9900"/>
              </a:gs>
              <a:gs pos="100000">
                <a:srgbClr val="6600FF"/>
              </a:gs>
            </a:gsLst>
            <a:lin ang="0" scaled="1"/>
          </a:gradFill>
          <a:ln w="9525">
            <a:noFill/>
            <a:round/>
            <a:headEnd/>
            <a:tailEnd/>
          </a:ln>
          <a:effectLst/>
        </p:spPr>
        <p:txBody>
          <a:bodyPr/>
          <a:lstStyle/>
          <a:p>
            <a:endParaRPr lang="ru-RU"/>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7346"/>
                                        </p:tgtEl>
                                        <p:attrNameLst>
                                          <p:attrName>style.visibility</p:attrName>
                                        </p:attrNameLst>
                                      </p:cBhvr>
                                      <p:to>
                                        <p:strVal val="visible"/>
                                      </p:to>
                                    </p:set>
                                    <p:anim calcmode="lin" valueType="num">
                                      <p:cBhvr>
                                        <p:cTn id="7" dur="1000" fill="hold"/>
                                        <p:tgtEl>
                                          <p:spTgt spid="57346"/>
                                        </p:tgtEl>
                                        <p:attrNameLst>
                                          <p:attrName>ppt_w</p:attrName>
                                        </p:attrNameLst>
                                      </p:cBhvr>
                                      <p:tavLst>
                                        <p:tav tm="0">
                                          <p:val>
                                            <p:fltVal val="0"/>
                                          </p:val>
                                        </p:tav>
                                        <p:tav tm="100000">
                                          <p:val>
                                            <p:strVal val="#ppt_w"/>
                                          </p:val>
                                        </p:tav>
                                      </p:tavLst>
                                    </p:anim>
                                    <p:anim calcmode="lin" valueType="num">
                                      <p:cBhvr>
                                        <p:cTn id="8" dur="1000" fill="hold"/>
                                        <p:tgtEl>
                                          <p:spTgt spid="57346"/>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0" presetClass="entr" presetSubtype="0" fill="hold" grpId="0" nodeType="afterEffect">
                                  <p:stCondLst>
                                    <p:cond delay="0"/>
                                  </p:stCondLst>
                                  <p:childTnLst>
                                    <p:set>
                                      <p:cBhvr>
                                        <p:cTn id="11" dur="1" fill="hold">
                                          <p:stCondLst>
                                            <p:cond delay="0"/>
                                          </p:stCondLst>
                                        </p:cTn>
                                        <p:tgtEl>
                                          <p:spTgt spid="57347"/>
                                        </p:tgtEl>
                                        <p:attrNameLst>
                                          <p:attrName>style.visibility</p:attrName>
                                        </p:attrNameLst>
                                      </p:cBhvr>
                                      <p:to>
                                        <p:strVal val="visible"/>
                                      </p:to>
                                    </p:set>
                                    <p:animEffect transition="in" filter="wedge">
                                      <p:cBhvr>
                                        <p:cTn id="12" dur="2000"/>
                                        <p:tgtEl>
                                          <p:spTgt spid="57347"/>
                                        </p:tgtEl>
                                      </p:cBhvr>
                                    </p:animEffect>
                                  </p:childTnLst>
                                </p:cTn>
                              </p:par>
                            </p:childTnLst>
                          </p:cTn>
                        </p:par>
                        <p:par>
                          <p:cTn id="13" fill="hold">
                            <p:stCondLst>
                              <p:cond delay="3000"/>
                            </p:stCondLst>
                            <p:childTnLst>
                              <p:par>
                                <p:cTn id="14" presetID="1" presetClass="entr" presetSubtype="0" fill="hold" grpId="0" nodeType="afterEffect">
                                  <p:stCondLst>
                                    <p:cond delay="0"/>
                                  </p:stCondLst>
                                  <p:childTnLst>
                                    <p:set>
                                      <p:cBhvr>
                                        <p:cTn id="15" dur="1" fill="hold">
                                          <p:stCondLst>
                                            <p:cond delay="0"/>
                                          </p:stCondLst>
                                        </p:cTn>
                                        <p:tgtEl>
                                          <p:spTgt spid="57351"/>
                                        </p:tgtEl>
                                        <p:attrNameLst>
                                          <p:attrName>style.visibility</p:attrName>
                                        </p:attrNameLst>
                                      </p:cBhvr>
                                      <p:to>
                                        <p:strVal val="visible"/>
                                      </p:to>
                                    </p:set>
                                  </p:childTnLst>
                                </p:cTn>
                              </p:par>
                              <p:par>
                                <p:cTn id="16" presetID="1" presetClass="entr" presetSubtype="0" fill="hold" grpId="0" nodeType="withEffect">
                                  <p:stCondLst>
                                    <p:cond delay="500"/>
                                  </p:stCondLst>
                                  <p:childTnLst>
                                    <p:set>
                                      <p:cBhvr>
                                        <p:cTn id="17" dur="1" fill="hold">
                                          <p:stCondLst>
                                            <p:cond delay="0"/>
                                          </p:stCondLst>
                                        </p:cTn>
                                        <p:tgtEl>
                                          <p:spTgt spid="57353"/>
                                        </p:tgtEl>
                                        <p:attrNameLst>
                                          <p:attrName>style.visibility</p:attrName>
                                        </p:attrNameLst>
                                      </p:cBhvr>
                                      <p:to>
                                        <p:strVal val="visible"/>
                                      </p:to>
                                    </p:set>
                                  </p:childTnLst>
                                </p:cTn>
                              </p:par>
                              <p:par>
                                <p:cTn id="18" presetID="1" presetClass="entr" presetSubtype="0" fill="hold" grpId="0" nodeType="withEffect">
                                  <p:stCondLst>
                                    <p:cond delay="1100"/>
                                  </p:stCondLst>
                                  <p:childTnLst>
                                    <p:set>
                                      <p:cBhvr>
                                        <p:cTn id="19" dur="1" fill="hold">
                                          <p:stCondLst>
                                            <p:cond delay="0"/>
                                          </p:stCondLst>
                                        </p:cTn>
                                        <p:tgtEl>
                                          <p:spTgt spid="57352"/>
                                        </p:tgtEl>
                                        <p:attrNameLst>
                                          <p:attrName>style.visibility</p:attrName>
                                        </p:attrNameLst>
                                      </p:cBhvr>
                                      <p:to>
                                        <p:strVal val="visible"/>
                                      </p:to>
                                    </p:set>
                                  </p:childTnLst>
                                </p:cTn>
                              </p:par>
                            </p:childTnLst>
                          </p:cTn>
                        </p:par>
                        <p:par>
                          <p:cTn id="20" fill="hold">
                            <p:stCondLst>
                              <p:cond delay="4100"/>
                            </p:stCondLst>
                            <p:childTnLst>
                              <p:par>
                                <p:cTn id="21" presetID="20" presetClass="entr" presetSubtype="0" fill="hold" grpId="0" nodeType="afterEffect">
                                  <p:stCondLst>
                                    <p:cond delay="0"/>
                                  </p:stCondLst>
                                  <p:childTnLst>
                                    <p:set>
                                      <p:cBhvr>
                                        <p:cTn id="22" dur="1" fill="hold">
                                          <p:stCondLst>
                                            <p:cond delay="0"/>
                                          </p:stCondLst>
                                        </p:cTn>
                                        <p:tgtEl>
                                          <p:spTgt spid="57348"/>
                                        </p:tgtEl>
                                        <p:attrNameLst>
                                          <p:attrName>style.visibility</p:attrName>
                                        </p:attrNameLst>
                                      </p:cBhvr>
                                      <p:to>
                                        <p:strVal val="visible"/>
                                      </p:to>
                                    </p:set>
                                    <p:animEffect transition="in" filter="wedge">
                                      <p:cBhvr>
                                        <p:cTn id="23" dur="2000"/>
                                        <p:tgtEl>
                                          <p:spTgt spid="57348"/>
                                        </p:tgtEl>
                                      </p:cBhvr>
                                    </p:animEffect>
                                  </p:childTnLst>
                                </p:cTn>
                              </p:par>
                            </p:childTnLst>
                          </p:cTn>
                        </p:par>
                        <p:par>
                          <p:cTn id="24" fill="hold">
                            <p:stCondLst>
                              <p:cond delay="6100"/>
                            </p:stCondLst>
                            <p:childTnLst>
                              <p:par>
                                <p:cTn id="25" presetID="1" presetClass="exit" presetSubtype="0" fill="hold" grpId="1" nodeType="afterEffect">
                                  <p:stCondLst>
                                    <p:cond delay="0"/>
                                  </p:stCondLst>
                                  <p:childTnLst>
                                    <p:set>
                                      <p:cBhvr>
                                        <p:cTn id="26" dur="1" fill="hold">
                                          <p:stCondLst>
                                            <p:cond delay="0"/>
                                          </p:stCondLst>
                                        </p:cTn>
                                        <p:tgtEl>
                                          <p:spTgt spid="57351"/>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57352"/>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57353"/>
                                        </p:tgtEl>
                                        <p:attrNameLst>
                                          <p:attrName>style.visibility</p:attrName>
                                        </p:attrNameLst>
                                      </p:cBhvr>
                                      <p:to>
                                        <p:strVal val="hidden"/>
                                      </p:to>
                                    </p:set>
                                  </p:childTnLst>
                                </p:cTn>
                              </p:par>
                            </p:childTnLst>
                          </p:cTn>
                        </p:par>
                        <p:par>
                          <p:cTn id="31" fill="hold">
                            <p:stCondLst>
                              <p:cond delay="6100"/>
                            </p:stCondLst>
                            <p:childTnLst>
                              <p:par>
                                <p:cTn id="32" presetID="1" presetClass="entr" presetSubtype="0" fill="hold" grpId="0" nodeType="afterEffect">
                                  <p:stCondLst>
                                    <p:cond delay="500"/>
                                  </p:stCondLst>
                                  <p:childTnLst>
                                    <p:set>
                                      <p:cBhvr>
                                        <p:cTn id="33" dur="1" fill="hold">
                                          <p:stCondLst>
                                            <p:cond delay="0"/>
                                          </p:stCondLst>
                                        </p:cTn>
                                        <p:tgtEl>
                                          <p:spTgt spid="57354"/>
                                        </p:tgtEl>
                                        <p:attrNameLst>
                                          <p:attrName>style.visibility</p:attrName>
                                        </p:attrNameLst>
                                      </p:cBhvr>
                                      <p:to>
                                        <p:strVal val="visible"/>
                                      </p:to>
                                    </p:set>
                                  </p:childTnLst>
                                </p:cTn>
                              </p:par>
                            </p:childTnLst>
                          </p:cTn>
                        </p:par>
                        <p:par>
                          <p:cTn id="34" fill="hold">
                            <p:stCondLst>
                              <p:cond delay="6600"/>
                            </p:stCondLst>
                            <p:childTnLst>
                              <p:par>
                                <p:cTn id="35" presetID="1" presetClass="entr" presetSubtype="0" fill="hold" grpId="0" nodeType="afterEffect">
                                  <p:stCondLst>
                                    <p:cond delay="600"/>
                                  </p:stCondLst>
                                  <p:childTnLst>
                                    <p:set>
                                      <p:cBhvr>
                                        <p:cTn id="36" dur="1" fill="hold">
                                          <p:stCondLst>
                                            <p:cond delay="0"/>
                                          </p:stCondLst>
                                        </p:cTn>
                                        <p:tgtEl>
                                          <p:spTgt spid="57355"/>
                                        </p:tgtEl>
                                        <p:attrNameLst>
                                          <p:attrName>style.visibility</p:attrName>
                                        </p:attrNameLst>
                                      </p:cBhvr>
                                      <p:to>
                                        <p:strVal val="visible"/>
                                      </p:to>
                                    </p:set>
                                  </p:childTnLst>
                                </p:cTn>
                              </p:par>
                            </p:childTnLst>
                          </p:cTn>
                        </p:par>
                        <p:par>
                          <p:cTn id="37" fill="hold">
                            <p:stCondLst>
                              <p:cond delay="7200"/>
                            </p:stCondLst>
                            <p:childTnLst>
                              <p:par>
                                <p:cTn id="38" presetID="20" presetClass="entr" presetSubtype="0" fill="hold" grpId="0" nodeType="afterEffect">
                                  <p:stCondLst>
                                    <p:cond delay="0"/>
                                  </p:stCondLst>
                                  <p:childTnLst>
                                    <p:set>
                                      <p:cBhvr>
                                        <p:cTn id="39" dur="1" fill="hold">
                                          <p:stCondLst>
                                            <p:cond delay="0"/>
                                          </p:stCondLst>
                                        </p:cTn>
                                        <p:tgtEl>
                                          <p:spTgt spid="57349"/>
                                        </p:tgtEl>
                                        <p:attrNameLst>
                                          <p:attrName>style.visibility</p:attrName>
                                        </p:attrNameLst>
                                      </p:cBhvr>
                                      <p:to>
                                        <p:strVal val="visible"/>
                                      </p:to>
                                    </p:set>
                                    <p:animEffect transition="in" filter="wedge">
                                      <p:cBhvr>
                                        <p:cTn id="40" dur="2000"/>
                                        <p:tgtEl>
                                          <p:spTgt spid="57349"/>
                                        </p:tgtEl>
                                      </p:cBhvr>
                                    </p:animEffect>
                                  </p:childTnLst>
                                </p:cTn>
                              </p:par>
                            </p:childTnLst>
                          </p:cTn>
                        </p:par>
                        <p:par>
                          <p:cTn id="41" fill="hold">
                            <p:stCondLst>
                              <p:cond delay="9200"/>
                            </p:stCondLst>
                            <p:childTnLst>
                              <p:par>
                                <p:cTn id="42" presetID="1" presetClass="exit" presetSubtype="0" fill="hold" grpId="1" nodeType="afterEffect">
                                  <p:stCondLst>
                                    <p:cond delay="0"/>
                                  </p:stCondLst>
                                  <p:childTnLst>
                                    <p:set>
                                      <p:cBhvr>
                                        <p:cTn id="43" dur="1" fill="hold">
                                          <p:stCondLst>
                                            <p:cond delay="0"/>
                                          </p:stCondLst>
                                        </p:cTn>
                                        <p:tgtEl>
                                          <p:spTgt spid="57354"/>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57355"/>
                                        </p:tgtEl>
                                        <p:attrNameLst>
                                          <p:attrName>style.visibility</p:attrName>
                                        </p:attrNameLst>
                                      </p:cBhvr>
                                      <p:to>
                                        <p:strVal val="hidden"/>
                                      </p:to>
                                    </p:set>
                                  </p:childTnLst>
                                </p:cTn>
                              </p:par>
                            </p:childTnLst>
                          </p:cTn>
                        </p:par>
                        <p:par>
                          <p:cTn id="46" fill="hold">
                            <p:stCondLst>
                              <p:cond delay="9200"/>
                            </p:stCondLst>
                            <p:childTnLst>
                              <p:par>
                                <p:cTn id="47" presetID="1" presetClass="entr" presetSubtype="0" fill="hold" grpId="0" nodeType="afterEffect">
                                  <p:stCondLst>
                                    <p:cond delay="500"/>
                                  </p:stCondLst>
                                  <p:childTnLst>
                                    <p:set>
                                      <p:cBhvr>
                                        <p:cTn id="48" dur="1" fill="hold">
                                          <p:stCondLst>
                                            <p:cond delay="0"/>
                                          </p:stCondLst>
                                        </p:cTn>
                                        <p:tgtEl>
                                          <p:spTgt spid="57357"/>
                                        </p:tgtEl>
                                        <p:attrNameLst>
                                          <p:attrName>style.visibility</p:attrName>
                                        </p:attrNameLst>
                                      </p:cBhvr>
                                      <p:to>
                                        <p:strVal val="visible"/>
                                      </p:to>
                                    </p:set>
                                  </p:childTnLst>
                                </p:cTn>
                              </p:par>
                            </p:childTnLst>
                          </p:cTn>
                        </p:par>
                        <p:par>
                          <p:cTn id="49" fill="hold">
                            <p:stCondLst>
                              <p:cond delay="9700"/>
                            </p:stCondLst>
                            <p:childTnLst>
                              <p:par>
                                <p:cTn id="50" presetID="1" presetClass="entr" presetSubtype="0" fill="hold" grpId="0" nodeType="afterEffect">
                                  <p:stCondLst>
                                    <p:cond delay="500"/>
                                  </p:stCondLst>
                                  <p:childTnLst>
                                    <p:set>
                                      <p:cBhvr>
                                        <p:cTn id="51" dur="1" fill="hold">
                                          <p:stCondLst>
                                            <p:cond delay="0"/>
                                          </p:stCondLst>
                                        </p:cTn>
                                        <p:tgtEl>
                                          <p:spTgt spid="57356"/>
                                        </p:tgtEl>
                                        <p:attrNameLst>
                                          <p:attrName>style.visibility</p:attrName>
                                        </p:attrNameLst>
                                      </p:cBhvr>
                                      <p:to>
                                        <p:strVal val="visible"/>
                                      </p:to>
                                    </p:set>
                                  </p:childTnLst>
                                </p:cTn>
                              </p:par>
                            </p:childTnLst>
                          </p:cTn>
                        </p:par>
                        <p:par>
                          <p:cTn id="52" fill="hold">
                            <p:stCondLst>
                              <p:cond delay="10200"/>
                            </p:stCondLst>
                            <p:childTnLst>
                              <p:par>
                                <p:cTn id="53" presetID="20" presetClass="entr" presetSubtype="0" fill="hold" grpId="0" nodeType="afterEffect">
                                  <p:stCondLst>
                                    <p:cond delay="0"/>
                                  </p:stCondLst>
                                  <p:childTnLst>
                                    <p:set>
                                      <p:cBhvr>
                                        <p:cTn id="54" dur="1" fill="hold">
                                          <p:stCondLst>
                                            <p:cond delay="0"/>
                                          </p:stCondLst>
                                        </p:cTn>
                                        <p:tgtEl>
                                          <p:spTgt spid="57350"/>
                                        </p:tgtEl>
                                        <p:attrNameLst>
                                          <p:attrName>style.visibility</p:attrName>
                                        </p:attrNameLst>
                                      </p:cBhvr>
                                      <p:to>
                                        <p:strVal val="visible"/>
                                      </p:to>
                                    </p:set>
                                    <p:animEffect transition="in" filter="wedge">
                                      <p:cBhvr>
                                        <p:cTn id="55" dur="2000"/>
                                        <p:tgtEl>
                                          <p:spTgt spid="57350"/>
                                        </p:tgtEl>
                                      </p:cBhvr>
                                    </p:animEffect>
                                  </p:childTnLst>
                                </p:cTn>
                              </p:par>
                            </p:childTnLst>
                          </p:cTn>
                        </p:par>
                        <p:par>
                          <p:cTn id="56" fill="hold">
                            <p:stCondLst>
                              <p:cond delay="12200"/>
                            </p:stCondLst>
                            <p:childTnLst>
                              <p:par>
                                <p:cTn id="57" presetID="1" presetClass="exit" presetSubtype="0" fill="hold" grpId="1" nodeType="afterEffect">
                                  <p:stCondLst>
                                    <p:cond delay="0"/>
                                  </p:stCondLst>
                                  <p:childTnLst>
                                    <p:set>
                                      <p:cBhvr>
                                        <p:cTn id="58" dur="1" fill="hold">
                                          <p:stCondLst>
                                            <p:cond delay="0"/>
                                          </p:stCondLst>
                                        </p:cTn>
                                        <p:tgtEl>
                                          <p:spTgt spid="57357"/>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57356"/>
                                        </p:tgtEl>
                                        <p:attrNameLst>
                                          <p:attrName>style.visibility</p:attrName>
                                        </p:attrNameLst>
                                      </p:cBhvr>
                                      <p:to>
                                        <p:strVal val="hidden"/>
                                      </p:to>
                                    </p:set>
                                  </p:childTnLst>
                                </p:cTn>
                              </p:par>
                            </p:childTnLst>
                          </p:cTn>
                        </p:par>
                        <p:par>
                          <p:cTn id="61" fill="hold">
                            <p:stCondLst>
                              <p:cond delay="12200"/>
                            </p:stCondLst>
                            <p:childTnLst>
                              <p:par>
                                <p:cTn id="62" presetID="1" presetClass="entr" presetSubtype="0" fill="hold" grpId="0" nodeType="afterEffect">
                                  <p:stCondLst>
                                    <p:cond delay="500"/>
                                  </p:stCondLst>
                                  <p:childTnLst>
                                    <p:set>
                                      <p:cBhvr>
                                        <p:cTn id="63" dur="1" fill="hold">
                                          <p:stCondLst>
                                            <p:cond delay="0"/>
                                          </p:stCondLst>
                                        </p:cTn>
                                        <p:tgtEl>
                                          <p:spTgt spid="573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animBg="1"/>
      <p:bldP spid="57347" grpId="0" animBg="1"/>
      <p:bldP spid="57348" grpId="0" animBg="1"/>
      <p:bldP spid="57349" grpId="0" animBg="1"/>
      <p:bldP spid="57350" grpId="0" animBg="1"/>
      <p:bldP spid="57351" grpId="0" animBg="1"/>
      <p:bldP spid="57351" grpId="1" animBg="1"/>
      <p:bldP spid="57352" grpId="0" animBg="1"/>
      <p:bldP spid="57352" grpId="1" animBg="1"/>
      <p:bldP spid="57353" grpId="0" animBg="1"/>
      <p:bldP spid="57353" grpId="1" animBg="1"/>
      <p:bldP spid="57354" grpId="0" animBg="1"/>
      <p:bldP spid="57354" grpId="1" animBg="1"/>
      <p:bldP spid="57355" grpId="0" animBg="1"/>
      <p:bldP spid="57355" grpId="1" animBg="1"/>
      <p:bldP spid="57356" grpId="0" animBg="1"/>
      <p:bldP spid="57356" grpId="1" animBg="1"/>
      <p:bldP spid="57357" grpId="0" animBg="1"/>
      <p:bldP spid="57357" grpId="1" animBg="1"/>
      <p:bldP spid="5735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3"/>
          <p:cNvSpPr>
            <a:spLocks noGrp="1"/>
          </p:cNvSpPr>
          <p:nvPr>
            <p:ph type="title" idx="4294967295"/>
          </p:nvPr>
        </p:nvSpPr>
        <p:spPr>
          <a:xfrm>
            <a:off x="0" y="273050"/>
            <a:ext cx="4716463" cy="1931988"/>
          </a:xfrm>
        </p:spPr>
        <p:txBody>
          <a:bodyPr anchor="b"/>
          <a:lstStyle/>
          <a:p>
            <a:pPr algn="l"/>
            <a:r>
              <a:rPr lang="ru-RU" sz="2000" b="1"/>
              <a:t>В «минуту злую, в ночь, когда не спится,</a:t>
            </a:r>
            <a:br>
              <a:rPr lang="ru-RU" sz="2000" b="1"/>
            </a:br>
            <a:r>
              <a:rPr lang="ru-RU" sz="2000" b="1"/>
              <a:t>Потрогай книг любимых переплёт,</a:t>
            </a:r>
            <a:br>
              <a:rPr lang="ru-RU" sz="2000" b="1"/>
            </a:br>
            <a:r>
              <a:rPr lang="ru-RU" sz="2000" b="1"/>
              <a:t>И оживёт Россия на страницах,</a:t>
            </a:r>
            <a:br>
              <a:rPr lang="ru-RU" sz="2000" b="1"/>
            </a:br>
            <a:r>
              <a:rPr lang="ru-RU" sz="2000" b="1"/>
              <a:t>Заплачет, засмеётся, запоёт.</a:t>
            </a:r>
            <a:br>
              <a:rPr lang="ru-RU" sz="2000" b="1"/>
            </a:br>
            <a:r>
              <a:rPr lang="ru-RU" sz="2000" b="1"/>
              <a:t> </a:t>
            </a:r>
            <a:br>
              <a:rPr lang="ru-RU" sz="2000" b="1"/>
            </a:br>
            <a:endParaRPr lang="ru-RU" sz="2000" b="1"/>
          </a:p>
        </p:txBody>
      </p:sp>
      <p:sp>
        <p:nvSpPr>
          <p:cNvPr id="27651" name="Текст 5"/>
          <p:cNvSpPr>
            <a:spLocks noGrp="1"/>
          </p:cNvSpPr>
          <p:nvPr>
            <p:ph type="body" sz="half" idx="4294967295"/>
          </p:nvPr>
        </p:nvSpPr>
        <p:spPr>
          <a:xfrm>
            <a:off x="0" y="1989138"/>
            <a:ext cx="4500563" cy="4248150"/>
          </a:xfrm>
        </p:spPr>
        <p:txBody>
          <a:bodyPr/>
          <a:lstStyle/>
          <a:p>
            <a:pPr marL="0" indent="0">
              <a:buFontTx/>
              <a:buNone/>
            </a:pPr>
            <a:r>
              <a:rPr lang="ru-RU" sz="1400"/>
              <a:t> </a:t>
            </a:r>
          </a:p>
        </p:txBody>
      </p:sp>
      <p:pic>
        <p:nvPicPr>
          <p:cNvPr id="8" name="Picture 2" descr="C:\Documents and Settings\Администратор\Рабочий стол\Без имени-1.png"/>
          <p:cNvPicPr>
            <a:picLocks noChangeAspect="1" noChangeArrowheads="1"/>
          </p:cNvPicPr>
          <p:nvPr/>
        </p:nvPicPr>
        <p:blipFill>
          <a:blip r:embed="rId2" cstate="print"/>
          <a:srcRect/>
          <a:stretch>
            <a:fillRect/>
          </a:stretch>
        </p:blipFill>
        <p:spPr bwMode="auto">
          <a:xfrm rot="186110">
            <a:off x="2148470" y="1766944"/>
            <a:ext cx="2543175" cy="36449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9" name="Picture 2" descr="C:\Documents and Settings\Администратор\Рабочий стол\Без имени-1.png"/>
          <p:cNvPicPr>
            <a:picLocks noChangeAspect="1" noChangeArrowheads="1"/>
          </p:cNvPicPr>
          <p:nvPr/>
        </p:nvPicPr>
        <p:blipFill>
          <a:blip r:embed="rId3" cstate="print"/>
          <a:srcRect/>
          <a:stretch>
            <a:fillRect/>
          </a:stretch>
        </p:blipFill>
        <p:spPr bwMode="auto">
          <a:xfrm rot="214907">
            <a:off x="-288372" y="3238175"/>
            <a:ext cx="2560638" cy="35433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0" name="Picture 4" descr="шукшин вас макар"/>
          <p:cNvPicPr>
            <a:picLocks noGrp="1" noChangeAspect="1" noChangeArrowheads="1"/>
          </p:cNvPicPr>
          <p:nvPr>
            <p:ph idx="4294967295"/>
          </p:nvPr>
        </p:nvPicPr>
        <p:blipFill>
          <a:blip r:embed="rId4" cstate="print"/>
          <a:srcRect/>
          <a:stretch>
            <a:fillRect/>
          </a:stretch>
        </p:blipFill>
        <p:spPr>
          <a:xfrm>
            <a:off x="4599906" y="260648"/>
            <a:ext cx="4544094" cy="6408711"/>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20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par>
                          <p:cTn id="11" fill="hold">
                            <p:stCondLst>
                              <p:cond delay="2000"/>
                            </p:stCondLst>
                            <p:childTnLst>
                              <p:par>
                                <p:cTn id="12" presetID="53"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2000" fill="hold"/>
                                        <p:tgtEl>
                                          <p:spTgt spid="10"/>
                                        </p:tgtEl>
                                        <p:attrNameLst>
                                          <p:attrName>ppt_w</p:attrName>
                                        </p:attrNameLst>
                                      </p:cBhvr>
                                      <p:tavLst>
                                        <p:tav tm="0">
                                          <p:val>
                                            <p:fltVal val="0"/>
                                          </p:val>
                                        </p:tav>
                                        <p:tav tm="100000">
                                          <p:val>
                                            <p:strVal val="#ppt_w"/>
                                          </p:val>
                                        </p:tav>
                                      </p:tavLst>
                                    </p:anim>
                                    <p:anim calcmode="lin" valueType="num">
                                      <p:cBhvr>
                                        <p:cTn id="15" dur="2000" fill="hold"/>
                                        <p:tgtEl>
                                          <p:spTgt spid="10"/>
                                        </p:tgtEl>
                                        <p:attrNameLst>
                                          <p:attrName>ppt_h</p:attrName>
                                        </p:attrNameLst>
                                      </p:cBhvr>
                                      <p:tavLst>
                                        <p:tav tm="0">
                                          <p:val>
                                            <p:fltVal val="0"/>
                                          </p:val>
                                        </p:tav>
                                        <p:tav tm="100000">
                                          <p:val>
                                            <p:strVal val="#ppt_h"/>
                                          </p:val>
                                        </p:tav>
                                      </p:tavLst>
                                    </p:anim>
                                    <p:animEffect transition="in" filter="fade">
                                      <p:cBhvr>
                                        <p:cTn id="1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4"/>
          <p:cNvSpPr>
            <a:spLocks noGrp="1"/>
          </p:cNvSpPr>
          <p:nvPr>
            <p:ph type="title" idx="4294967295"/>
          </p:nvPr>
        </p:nvSpPr>
        <p:spPr/>
        <p:txBody>
          <a:bodyPr/>
          <a:lstStyle/>
          <a:p>
            <a:r>
              <a:rPr lang="ru-RU"/>
              <a:t>Шукшин и Пушкин</a:t>
            </a:r>
          </a:p>
        </p:txBody>
      </p:sp>
      <p:sp>
        <p:nvSpPr>
          <p:cNvPr id="12291" name="Текст 5"/>
          <p:cNvSpPr>
            <a:spLocks noGrp="1"/>
          </p:cNvSpPr>
          <p:nvPr>
            <p:ph type="body" idx="4294967295"/>
          </p:nvPr>
        </p:nvSpPr>
        <p:spPr>
          <a:xfrm>
            <a:off x="457200" y="1535113"/>
            <a:ext cx="4040188" cy="639762"/>
          </a:xfrm>
        </p:spPr>
        <p:txBody>
          <a:bodyPr anchor="b"/>
          <a:lstStyle/>
          <a:p>
            <a:pPr marL="0" indent="0">
              <a:buFontTx/>
              <a:buNone/>
            </a:pPr>
            <a:endParaRPr lang="ru-RU" sz="2400" b="1"/>
          </a:p>
        </p:txBody>
      </p:sp>
      <p:sp>
        <p:nvSpPr>
          <p:cNvPr id="12292" name="Текст 7"/>
          <p:cNvSpPr>
            <a:spLocks noGrp="1"/>
          </p:cNvSpPr>
          <p:nvPr>
            <p:ph type="body" sz="quarter" idx="4294967295"/>
          </p:nvPr>
        </p:nvSpPr>
        <p:spPr>
          <a:xfrm>
            <a:off x="4645025" y="1535113"/>
            <a:ext cx="4041775" cy="639762"/>
          </a:xfrm>
        </p:spPr>
        <p:txBody>
          <a:bodyPr anchor="b"/>
          <a:lstStyle/>
          <a:p>
            <a:pPr marL="0" indent="0">
              <a:buFontTx/>
              <a:buNone/>
            </a:pPr>
            <a:endParaRPr lang="ru-RU" sz="2400" b="1"/>
          </a:p>
        </p:txBody>
      </p:sp>
      <p:pic>
        <p:nvPicPr>
          <p:cNvPr id="44034" name="Picture 2" descr="C:\Documents and Settings\Ксения\Мои документы\Мои рисунки\ppic45_4.jpg"/>
          <p:cNvPicPr>
            <a:picLocks noGrp="1" noChangeAspect="1" noChangeArrowheads="1"/>
          </p:cNvPicPr>
          <p:nvPr>
            <p:ph sz="quarter" idx="4294967295"/>
          </p:nvPr>
        </p:nvPicPr>
        <p:blipFill>
          <a:blip r:embed="rId2" cstate="print"/>
          <a:srcRect/>
          <a:stretch>
            <a:fillRect/>
          </a:stretch>
        </p:blipFill>
        <p:spPr>
          <a:xfrm>
            <a:off x="4645025" y="1556792"/>
            <a:ext cx="4041775" cy="4608511"/>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pic>
        <p:nvPicPr>
          <p:cNvPr id="44035" name="Picture 3" descr="C:\Documents and Settings\Ксения\Мои документы\Мои рисунки\фото шукшин\Рисунок19ш.jpg"/>
          <p:cNvPicPr>
            <a:picLocks noGrp="1" noChangeAspect="1" noChangeArrowheads="1"/>
          </p:cNvPicPr>
          <p:nvPr>
            <p:ph sz="half" idx="4294967295"/>
          </p:nvPr>
        </p:nvPicPr>
        <p:blipFill>
          <a:blip r:embed="rId3" cstate="print"/>
          <a:srcRect/>
          <a:stretch>
            <a:fillRect/>
          </a:stretch>
        </p:blipFill>
        <p:spPr>
          <a:xfrm>
            <a:off x="395536" y="1628800"/>
            <a:ext cx="4101852" cy="4608512"/>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4035"/>
                                        </p:tgtEl>
                                        <p:attrNameLst>
                                          <p:attrName>style.visibility</p:attrName>
                                        </p:attrNameLst>
                                      </p:cBhvr>
                                      <p:to>
                                        <p:strVal val="visible"/>
                                      </p:to>
                                    </p:set>
                                    <p:animEffect transition="in" filter="blinds(horizontal)">
                                      <p:cBhvr>
                                        <p:cTn id="7" dur="2000"/>
                                        <p:tgtEl>
                                          <p:spTgt spid="44035"/>
                                        </p:tgtEl>
                                      </p:cBhvr>
                                    </p:animEffect>
                                  </p:childTnLst>
                                </p:cTn>
                              </p:par>
                              <p:par>
                                <p:cTn id="8" presetID="3" presetClass="entr" presetSubtype="10" fill="hold" nodeType="withEffect">
                                  <p:stCondLst>
                                    <p:cond delay="0"/>
                                  </p:stCondLst>
                                  <p:childTnLst>
                                    <p:set>
                                      <p:cBhvr>
                                        <p:cTn id="9" dur="1" fill="hold">
                                          <p:stCondLst>
                                            <p:cond delay="0"/>
                                          </p:stCondLst>
                                        </p:cTn>
                                        <p:tgtEl>
                                          <p:spTgt spid="44034"/>
                                        </p:tgtEl>
                                        <p:attrNameLst>
                                          <p:attrName>style.visibility</p:attrName>
                                        </p:attrNameLst>
                                      </p:cBhvr>
                                      <p:to>
                                        <p:strVal val="visible"/>
                                      </p:to>
                                    </p:set>
                                    <p:animEffect transition="in" filter="blinds(horizontal)">
                                      <p:cBhvr>
                                        <p:cTn id="10" dur="20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ru-RU" sz="6000">
                <a:solidFill>
                  <a:srgbClr val="CC3300"/>
                </a:solidFill>
              </a:rPr>
              <a:t>Всем спасибо за работу!</a:t>
            </a:r>
          </a:p>
        </p:txBody>
      </p:sp>
      <p:sp>
        <p:nvSpPr>
          <p:cNvPr id="55299" name="Rectangle 3"/>
          <p:cNvSpPr>
            <a:spLocks noGrp="1" noChangeArrowheads="1"/>
          </p:cNvSpPr>
          <p:nvPr>
            <p:ph type="body" idx="1"/>
          </p:nvPr>
        </p:nvSpPr>
        <p:spPr>
          <a:xfrm>
            <a:off x="457200" y="1916113"/>
            <a:ext cx="8229600" cy="4210050"/>
          </a:xfrm>
        </p:spPr>
        <p:txBody>
          <a:bodyPr/>
          <a:lstStyle/>
          <a:p>
            <a:endParaRPr lang="ru-RU"/>
          </a:p>
        </p:txBody>
      </p:sp>
      <p:pic>
        <p:nvPicPr>
          <p:cNvPr id="55300" name="Picture 4" descr="P1010313"/>
          <p:cNvPicPr>
            <a:picLocks noChangeAspect="1" noChangeArrowheads="1"/>
          </p:cNvPicPr>
          <p:nvPr/>
        </p:nvPicPr>
        <p:blipFill>
          <a:blip r:embed="rId2" cstate="print"/>
          <a:srcRect/>
          <a:stretch>
            <a:fillRect/>
          </a:stretch>
        </p:blipFill>
        <p:spPr bwMode="auto">
          <a:xfrm>
            <a:off x="468313" y="1747838"/>
            <a:ext cx="8280400" cy="5110162"/>
          </a:xfrm>
          <a:prstGeom prst="rect">
            <a:avLst/>
          </a:prstGeom>
          <a:noFill/>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diamond(in)">
                                      <p:cBhvr>
                                        <p:cTn id="7" dur="2000"/>
                                        <p:tgtEl>
                                          <p:spTgt spid="55298"/>
                                        </p:tgtEl>
                                      </p:cBhvr>
                                    </p:animEffect>
                                  </p:childTnLst>
                                </p:cTn>
                              </p:par>
                              <p:par>
                                <p:cTn id="8" presetID="8" presetClass="entr" presetSubtype="16" fill="hold" nodeType="withEffect">
                                  <p:stCondLst>
                                    <p:cond delay="0"/>
                                  </p:stCondLst>
                                  <p:childTnLst>
                                    <p:set>
                                      <p:cBhvr>
                                        <p:cTn id="9" dur="1" fill="hold">
                                          <p:stCondLst>
                                            <p:cond delay="0"/>
                                          </p:stCondLst>
                                        </p:cTn>
                                        <p:tgtEl>
                                          <p:spTgt spid="55300"/>
                                        </p:tgtEl>
                                        <p:attrNameLst>
                                          <p:attrName>style.visibility</p:attrName>
                                        </p:attrNameLst>
                                      </p:cBhvr>
                                      <p:to>
                                        <p:strVal val="visible"/>
                                      </p:to>
                                    </p:set>
                                    <p:animEffect transition="in" filter="diamond(in)">
                                      <p:cBhvr>
                                        <p:cTn id="10" dur="2000"/>
                                        <p:tgtEl>
                                          <p:spTgt spid="55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0"/>
            <a:ext cx="8501122" cy="1323439"/>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Bef>
                <a:spcPts val="0"/>
              </a:spcBef>
              <a:spcAft>
                <a:spcPts val="0"/>
              </a:spcAft>
              <a:defRPr/>
            </a:pPr>
            <a:r>
              <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Родина Шукшина</a:t>
            </a:r>
          </a:p>
          <a:p>
            <a:pPr eaLnBrk="1" fontAlgn="auto" hangingPunct="1">
              <a:spcBef>
                <a:spcPts val="0"/>
              </a:spcBef>
              <a:spcAft>
                <a:spcPts val="0"/>
              </a:spcAft>
              <a:defRPr/>
            </a:pPr>
            <a:r>
              <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Село Сростки Алтайского края</a:t>
            </a:r>
          </a:p>
        </p:txBody>
      </p:sp>
      <p:sp>
        <p:nvSpPr>
          <p:cNvPr id="4099" name="Прямоугольник 2"/>
          <p:cNvSpPr>
            <a:spLocks noChangeArrowheads="1"/>
          </p:cNvSpPr>
          <p:nvPr/>
        </p:nvSpPr>
        <p:spPr bwMode="auto">
          <a:xfrm>
            <a:off x="285750" y="1643063"/>
            <a:ext cx="5286375" cy="5016500"/>
          </a:xfrm>
          <a:prstGeom prst="rect">
            <a:avLst/>
          </a:prstGeom>
          <a:noFill/>
          <a:ln w="9525">
            <a:noFill/>
            <a:miter lim="800000"/>
            <a:headEnd/>
            <a:tailEnd/>
          </a:ln>
        </p:spPr>
        <p:txBody>
          <a:bodyPr>
            <a:spAutoFit/>
          </a:bodyPr>
          <a:lstStyle/>
          <a:p>
            <a:pPr eaLnBrk="1" hangingPunct="1"/>
            <a:r>
              <a:rPr lang="ru-RU" sz="2000" i="1">
                <a:latin typeface="Times New Roman" pitchFamily="18" charset="0"/>
                <a:cs typeface="Times New Roman" pitchFamily="18" charset="0"/>
              </a:rPr>
              <a:t>«...Трудно понять, но как где скажут "Алтай", так вздрогнешь, сердце лизнет до боли мгновенное горячее чувство...»</a:t>
            </a:r>
          </a:p>
          <a:p>
            <a:pPr eaLnBrk="1" hangingPunct="1"/>
            <a:r>
              <a:rPr lang="ru-RU" sz="2000">
                <a:latin typeface="Times New Roman" pitchFamily="18" charset="0"/>
                <a:cs typeface="Times New Roman" pitchFamily="18" charset="0"/>
              </a:rPr>
              <a:t>В.М. Шукшин</a:t>
            </a:r>
          </a:p>
          <a:p>
            <a:pPr eaLnBrk="1" hangingPunct="1"/>
            <a:r>
              <a:rPr lang="ru-RU" sz="2000" i="1">
                <a:latin typeface="Times New Roman" pitchFamily="18" charset="0"/>
                <a:cs typeface="Times New Roman" pitchFamily="18" charset="0"/>
              </a:rPr>
              <a:t>«...Я живу с чувством, что когда-нибудь я вернусь на родину навсегда... И какая-то огромная мощь чудится мне там, на родине, какая-то животворная сила, которой надо коснуться, чтобы обрести утраченный напор в крови. Видно, та жизнеспособность, та стойкость духа, какую принесли туда наши предки, живет там с людьми и поныне, и не зря верится, что родной воздух, родная речь, песня, знакомая с детства, ласковое слово матери врачуют душу».</a:t>
            </a:r>
          </a:p>
          <a:p>
            <a:pPr eaLnBrk="1" hangingPunct="1"/>
            <a:r>
              <a:rPr lang="ru-RU" sz="2000">
                <a:latin typeface="Times New Roman" pitchFamily="18" charset="0"/>
                <a:cs typeface="Times New Roman" pitchFamily="18" charset="0"/>
              </a:rPr>
              <a:t>В.М. Шукшин</a:t>
            </a:r>
          </a:p>
        </p:txBody>
      </p:sp>
      <p:pic>
        <p:nvPicPr>
          <p:cNvPr id="4100" name="Picture 2" descr="C:\Documents and Settings\Администратор\Рабочий стол\2-1.jpg"/>
          <p:cNvPicPr>
            <a:picLocks noChangeAspect="1" noChangeArrowheads="1"/>
          </p:cNvPicPr>
          <p:nvPr/>
        </p:nvPicPr>
        <p:blipFill>
          <a:blip r:embed="rId2" cstate="print"/>
          <a:srcRect/>
          <a:stretch>
            <a:fillRect/>
          </a:stretch>
        </p:blipFill>
        <p:spPr bwMode="auto">
          <a:xfrm>
            <a:off x="5715000" y="1285875"/>
            <a:ext cx="3214688" cy="47291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101" name="Прямоугольник 4"/>
          <p:cNvSpPr>
            <a:spLocks noChangeArrowheads="1"/>
          </p:cNvSpPr>
          <p:nvPr/>
        </p:nvSpPr>
        <p:spPr bwMode="auto">
          <a:xfrm>
            <a:off x="5072063" y="6000750"/>
            <a:ext cx="4071937" cy="646113"/>
          </a:xfrm>
          <a:prstGeom prst="rect">
            <a:avLst/>
          </a:prstGeom>
          <a:noFill/>
          <a:ln w="9525">
            <a:noFill/>
            <a:miter lim="800000"/>
            <a:headEnd/>
            <a:tailEnd/>
          </a:ln>
        </p:spPr>
        <p:txBody>
          <a:bodyPr>
            <a:spAutoFit/>
          </a:bodyPr>
          <a:lstStyle/>
          <a:p>
            <a:pPr eaLnBrk="1" hangingPunct="1"/>
            <a:r>
              <a:rPr lang="ru-RU" b="1" i="1">
                <a:latin typeface="Times New Roman" pitchFamily="18" charset="0"/>
                <a:cs typeface="Times New Roman" pitchFamily="18" charset="0"/>
              </a:rPr>
              <a:t>Василий Шукшин с матерью Марией Сергеевной Куксиной</a:t>
            </a:r>
            <a:endParaRPr lang="ru-RU">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Прямоугольник 1"/>
          <p:cNvSpPr>
            <a:spLocks noChangeArrowheads="1"/>
          </p:cNvSpPr>
          <p:nvPr/>
        </p:nvSpPr>
        <p:spPr bwMode="auto">
          <a:xfrm>
            <a:off x="0" y="214313"/>
            <a:ext cx="8929688" cy="4664075"/>
          </a:xfrm>
          <a:prstGeom prst="rect">
            <a:avLst/>
          </a:prstGeom>
          <a:noFill/>
          <a:ln w="9525">
            <a:noFill/>
            <a:miter lim="800000"/>
            <a:headEnd/>
            <a:tailEnd/>
          </a:ln>
        </p:spPr>
        <p:txBody>
          <a:bodyPr>
            <a:spAutoFit/>
          </a:bodyPr>
          <a:lstStyle/>
          <a:p>
            <a:pPr eaLnBrk="1" hangingPunct="1"/>
            <a:r>
              <a:rPr lang="ru-RU" sz="2000">
                <a:latin typeface="Times New Roman" pitchFamily="18" charset="0"/>
                <a:cs typeface="Times New Roman" pitchFamily="18" charset="0"/>
              </a:rPr>
              <a:t>Здесь, в любимом селе, Шукшин учился, играл в лапту, рыбачил в любимой им Катуни, читал первые книжки. В 1944 году Василий Шукшин окончил 7 классов. Уже после службы в Военно-морском флоте, в 1953 году, сдал экзамены на аттестат зрелости «экстерном» в сросткинской средней школе № 32 и некоторое время работал учителем в вечерней школе рабочей молодежи с исполнением обязанностей директора школы. «Учитель я был, честно говоря, неважнецкий. &lt;...&gt; Но не могу и теперь забыть, как хорошо, благодарно смотрели на меня наработавшиеся за день парни и девушки, когда мне удавалось рассказать им что-то важное и интересное и интересно. Я любил их в такие минуты и в глубине души не без гордости и счастья верил: вот теперь, в эти минуты, я делаю настоящее, хорошее дело. Жалко, мало у нас таких минут. Из них составляется счастье», — вспоминал Шукшин.</a:t>
            </a:r>
          </a:p>
          <a:p>
            <a:pPr eaLnBrk="1" hangingPunct="1"/>
            <a:r>
              <a:rPr lang="ru-RU" sz="2000">
                <a:latin typeface="Times New Roman" pitchFamily="18" charset="0"/>
                <a:cs typeface="Times New Roman" pitchFamily="18" charset="0"/>
              </a:rPr>
              <a:t>Кем только ни работал Василий Шукшин: и земледельцем, и разнорабочим, и слесарем-такелажником, маляром, грузчиком, радистом, учителем, комсомольским работником.</a:t>
            </a:r>
          </a:p>
        </p:txBody>
      </p:sp>
      <p:pic>
        <p:nvPicPr>
          <p:cNvPr id="5123" name="Picture 2" descr="C:\Documents and Settings\Администратор\Рабочий стол\2-4.jpg"/>
          <p:cNvPicPr>
            <a:picLocks noChangeAspect="1" noChangeArrowheads="1"/>
          </p:cNvPicPr>
          <p:nvPr/>
        </p:nvPicPr>
        <p:blipFill>
          <a:blip r:embed="rId2" cstate="print"/>
          <a:srcRect/>
          <a:stretch>
            <a:fillRect/>
          </a:stretch>
        </p:blipFill>
        <p:spPr bwMode="auto">
          <a:xfrm>
            <a:off x="4714875" y="4660900"/>
            <a:ext cx="3786188" cy="2197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124" name="Прямоугольник 3"/>
          <p:cNvSpPr>
            <a:spLocks noChangeArrowheads="1"/>
          </p:cNvSpPr>
          <p:nvPr/>
        </p:nvSpPr>
        <p:spPr bwMode="auto">
          <a:xfrm>
            <a:off x="1571625" y="6286500"/>
            <a:ext cx="2954338" cy="369888"/>
          </a:xfrm>
          <a:prstGeom prst="rect">
            <a:avLst/>
          </a:prstGeom>
          <a:noFill/>
          <a:ln w="9525">
            <a:noFill/>
            <a:miter lim="800000"/>
            <a:headEnd/>
            <a:tailEnd/>
          </a:ln>
        </p:spPr>
        <p:txBody>
          <a:bodyPr wrap="none">
            <a:spAutoFit/>
          </a:bodyPr>
          <a:lstStyle/>
          <a:p>
            <a:pPr eaLnBrk="1" hangingPunct="1"/>
            <a:r>
              <a:rPr lang="ru-RU">
                <a:latin typeface="Times New Roman" pitchFamily="18" charset="0"/>
                <a:cs typeface="Times New Roman" pitchFamily="18" charset="0"/>
              </a:rPr>
              <a:t>Школа, где учился Шукшин</a:t>
            </a:r>
          </a:p>
        </p:txBody>
      </p:sp>
    </p:spTree>
  </p:cSld>
  <p:clrMapOvr>
    <a:masterClrMapping/>
  </p:clrMapOvr>
  <p:transition spd="slow">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3211135" cy="707886"/>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Bef>
                <a:spcPts val="0"/>
              </a:spcBef>
              <a:spcAft>
                <a:spcPts val="0"/>
              </a:spcAft>
              <a:defRPr/>
            </a:pPr>
            <a:r>
              <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Начало пути</a:t>
            </a:r>
          </a:p>
        </p:txBody>
      </p:sp>
      <p:sp>
        <p:nvSpPr>
          <p:cNvPr id="6147" name="Прямоугольник 3"/>
          <p:cNvSpPr>
            <a:spLocks noChangeArrowheads="1"/>
          </p:cNvSpPr>
          <p:nvPr/>
        </p:nvSpPr>
        <p:spPr bwMode="auto">
          <a:xfrm>
            <a:off x="4071938" y="214313"/>
            <a:ext cx="4857750" cy="3416300"/>
          </a:xfrm>
          <a:prstGeom prst="rect">
            <a:avLst/>
          </a:prstGeom>
          <a:noFill/>
          <a:ln w="9525">
            <a:noFill/>
            <a:miter lim="800000"/>
            <a:headEnd/>
            <a:tailEnd/>
          </a:ln>
        </p:spPr>
        <p:txBody>
          <a:bodyPr>
            <a:spAutoFit/>
          </a:bodyPr>
          <a:lstStyle/>
          <a:p>
            <a:pPr eaLnBrk="1" hangingPunct="1"/>
            <a:r>
              <a:rPr lang="ru-RU" sz="2400">
                <a:latin typeface="Times New Roman" pitchFamily="18" charset="0"/>
                <a:cs typeface="Times New Roman" pitchFamily="18" charset="0"/>
              </a:rPr>
              <a:t>В 1954 году Шукшин решает ехать в Москву — поступать на сценарный факультет Всесоюзного государственного института кинематографии (ВГИК). Мать не стала препятствовать сыну в этом желании и сделала все, что могла: продала корову и вырученные деньги отдала сыну.</a:t>
            </a:r>
          </a:p>
        </p:txBody>
      </p:sp>
      <p:pic>
        <p:nvPicPr>
          <p:cNvPr id="6148" name="Picture 2" descr="C:\Documents and Settings\Администратор\Рабочий стол\Untitled4-1.jpg"/>
          <p:cNvPicPr>
            <a:picLocks noChangeAspect="1" noChangeArrowheads="1"/>
          </p:cNvPicPr>
          <p:nvPr/>
        </p:nvPicPr>
        <p:blipFill>
          <a:blip r:embed="rId2" cstate="print"/>
          <a:srcRect/>
          <a:stretch>
            <a:fillRect/>
          </a:stretch>
        </p:blipFill>
        <p:spPr bwMode="auto">
          <a:xfrm>
            <a:off x="285750" y="1000125"/>
            <a:ext cx="3643313" cy="55657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149" name="Picture 3" descr="C:\Documents and Settings\Администратор\Рабочий стол\Untitled4-2.jpg"/>
          <p:cNvPicPr>
            <a:picLocks noChangeAspect="1" noChangeArrowheads="1"/>
          </p:cNvPicPr>
          <p:nvPr/>
        </p:nvPicPr>
        <p:blipFill>
          <a:blip r:embed="rId3" cstate="print"/>
          <a:srcRect/>
          <a:stretch>
            <a:fillRect/>
          </a:stretch>
        </p:blipFill>
        <p:spPr bwMode="auto">
          <a:xfrm>
            <a:off x="4143375" y="3643313"/>
            <a:ext cx="3987800" cy="2946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150" name="Прямоугольник 6"/>
          <p:cNvSpPr>
            <a:spLocks noChangeArrowheads="1"/>
          </p:cNvSpPr>
          <p:nvPr/>
        </p:nvSpPr>
        <p:spPr bwMode="auto">
          <a:xfrm>
            <a:off x="8281988" y="6143625"/>
            <a:ext cx="862012" cy="400050"/>
          </a:xfrm>
          <a:prstGeom prst="rect">
            <a:avLst/>
          </a:prstGeom>
          <a:noFill/>
          <a:ln w="9525">
            <a:noFill/>
            <a:miter lim="800000"/>
            <a:headEnd/>
            <a:tailEnd/>
          </a:ln>
        </p:spPr>
        <p:txBody>
          <a:bodyPr wrap="none">
            <a:spAutoFit/>
          </a:bodyPr>
          <a:lstStyle/>
          <a:p>
            <a:pPr eaLnBrk="1" hangingPunct="1"/>
            <a:r>
              <a:rPr lang="ru-RU" sz="2000">
                <a:latin typeface="Times New Roman" pitchFamily="18" charset="0"/>
                <a:cs typeface="Times New Roman" pitchFamily="18" charset="0"/>
              </a:rPr>
              <a:t>ВГИК</a:t>
            </a:r>
          </a:p>
        </p:txBody>
      </p:sp>
    </p:spTree>
  </p:cSld>
  <p:clrMapOvr>
    <a:masterClrMapping/>
  </p:clrMapOvr>
  <p:transition spd="slow">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4414" y="0"/>
            <a:ext cx="6545125"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«Чудики» Василия Шукшина</a:t>
            </a:r>
          </a:p>
        </p:txBody>
      </p:sp>
      <p:sp>
        <p:nvSpPr>
          <p:cNvPr id="52227" name="Прямоугольник 2"/>
          <p:cNvSpPr>
            <a:spLocks noChangeArrowheads="1"/>
          </p:cNvSpPr>
          <p:nvPr/>
        </p:nvSpPr>
        <p:spPr bwMode="auto">
          <a:xfrm>
            <a:off x="4000500" y="714375"/>
            <a:ext cx="4929188" cy="3754438"/>
          </a:xfrm>
          <a:prstGeom prst="rect">
            <a:avLst/>
          </a:prstGeom>
          <a:noFill/>
          <a:ln w="9525">
            <a:noFill/>
            <a:miter lim="800000"/>
            <a:headEnd/>
            <a:tailEnd/>
          </a:ln>
        </p:spPr>
        <p:txBody>
          <a:bodyPr>
            <a:spAutoFit/>
          </a:bodyPr>
          <a:lstStyle/>
          <a:p>
            <a:pPr eaLnBrk="1" hangingPunct="1"/>
            <a:r>
              <a:rPr lang="ru-RU" sz="2000" i="1">
                <a:latin typeface="Times New Roman" pitchFamily="18" charset="0"/>
                <a:cs typeface="Times New Roman" pitchFamily="18" charset="0"/>
              </a:rPr>
              <a:t>«Русский народ за свою историю отобрал, сохранил, возвел в степень уважения человеческие качества, которые не подлежат пересмотру: честность, трудолюбие, совестливость, доброту...».</a:t>
            </a:r>
          </a:p>
          <a:p>
            <a:pPr eaLnBrk="1" hangingPunct="1"/>
            <a:r>
              <a:rPr lang="ru-RU" sz="2000">
                <a:latin typeface="Times New Roman" pitchFamily="18" charset="0"/>
                <a:cs typeface="Times New Roman" pitchFamily="18" charset="0"/>
              </a:rPr>
              <a:t>В.М. Шукшин</a:t>
            </a:r>
          </a:p>
          <a:p>
            <a:pPr eaLnBrk="1" hangingPunct="1"/>
            <a:r>
              <a:rPr lang="ru-RU" sz="2000" i="1">
                <a:latin typeface="Times New Roman" pitchFamily="18" charset="0"/>
                <a:cs typeface="Times New Roman" pitchFamily="18" charset="0"/>
              </a:rPr>
              <a:t>«Уверуй, что все было не зря: наши песни, наши сказки, наши неимоверной тяжести победы, наше страдание — не отдавай всего этого за понюх табаку. Мы умели жить. Помни это. Будь человеком».</a:t>
            </a:r>
          </a:p>
          <a:p>
            <a:pPr eaLnBrk="1" hangingPunct="1"/>
            <a:r>
              <a:rPr lang="ru-RU" sz="2000">
                <a:latin typeface="Times New Roman" pitchFamily="18" charset="0"/>
                <a:cs typeface="Times New Roman" pitchFamily="18" charset="0"/>
              </a:rPr>
              <a:t>В.М. Шукшин</a:t>
            </a:r>
          </a:p>
        </p:txBody>
      </p:sp>
      <p:pic>
        <p:nvPicPr>
          <p:cNvPr id="52228" name="Picture 2" descr="C:\Documents and Settings\Администратор\Рабочий стол\Untitled4-1.jpg"/>
          <p:cNvPicPr>
            <a:picLocks noChangeAspect="1" noChangeArrowheads="1"/>
          </p:cNvPicPr>
          <p:nvPr/>
        </p:nvPicPr>
        <p:blipFill>
          <a:blip r:embed="rId2" cstate="print"/>
          <a:srcRect/>
          <a:stretch>
            <a:fillRect/>
          </a:stretch>
        </p:blipFill>
        <p:spPr bwMode="auto">
          <a:xfrm>
            <a:off x="214313" y="1285875"/>
            <a:ext cx="3603625" cy="2571750"/>
          </a:xfrm>
          <a:prstGeom prst="rect">
            <a:avLst/>
          </a:prstGeom>
          <a:noFill/>
          <a:ln w="9525">
            <a:noFill/>
            <a:miter lim="800000"/>
            <a:headEnd/>
            <a:tailEnd/>
          </a:ln>
        </p:spPr>
      </p:pic>
      <p:sp>
        <p:nvSpPr>
          <p:cNvPr id="52229" name="Прямоугольник 4"/>
          <p:cNvSpPr>
            <a:spLocks noChangeArrowheads="1"/>
          </p:cNvSpPr>
          <p:nvPr/>
        </p:nvSpPr>
        <p:spPr bwMode="auto">
          <a:xfrm>
            <a:off x="214313" y="4395788"/>
            <a:ext cx="8572500" cy="2462212"/>
          </a:xfrm>
          <a:prstGeom prst="rect">
            <a:avLst/>
          </a:prstGeom>
          <a:noFill/>
          <a:ln w="9525">
            <a:noFill/>
            <a:miter lim="800000"/>
            <a:headEnd/>
            <a:tailEnd/>
          </a:ln>
        </p:spPr>
        <p:txBody>
          <a:bodyPr>
            <a:spAutoFit/>
          </a:bodyPr>
          <a:lstStyle/>
          <a:p>
            <a:pPr eaLnBrk="1" hangingPunct="1"/>
            <a:r>
              <a:rPr lang="ru-RU" sz="2200">
                <a:latin typeface="Times New Roman" pitchFamily="18" charset="0"/>
                <a:cs typeface="Times New Roman" pitchFamily="18" charset="0"/>
              </a:rPr>
              <a:t>Многие годы Василий Макарович совмещал работу над фильмами с писательской деятельностью. Писал он от руки в ученическую тетрадь и обычно по ночам. Мир любимых персонажей Василия Макаровича Шукшина — люди «с чудинкой».</a:t>
            </a:r>
          </a:p>
          <a:p>
            <a:pPr eaLnBrk="1" hangingPunct="1"/>
            <a:r>
              <a:rPr lang="ru-RU" sz="2200">
                <a:latin typeface="Times New Roman" pitchFamily="18" charset="0"/>
                <a:cs typeface="Times New Roman" pitchFamily="18" charset="0"/>
              </a:rPr>
              <a:t>«Жена называла его Чудик. Иногда — ласково. Чудик обладал одной особенностью: с ним постоянно что-нибудь случалось». (Рассказ «Чудик».)</a:t>
            </a:r>
          </a:p>
        </p:txBody>
      </p:sp>
    </p:spTree>
  </p:cSld>
  <p:clrMapOvr>
    <a:masterClrMapping/>
  </p:clrMapOvr>
  <p:transition spd="slow">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7875" y="33337"/>
            <a:ext cx="6929486" cy="1200330"/>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«Живет такой парень»</a:t>
            </a:r>
          </a:p>
          <a:p>
            <a:pPr algn="ctr" eaLnBrk="1" fontAlgn="auto" hangingPunct="1">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1964</a:t>
            </a:r>
          </a:p>
        </p:txBody>
      </p:sp>
      <p:sp>
        <p:nvSpPr>
          <p:cNvPr id="53251" name="Прямоугольник 2"/>
          <p:cNvSpPr>
            <a:spLocks noChangeArrowheads="1"/>
          </p:cNvSpPr>
          <p:nvPr/>
        </p:nvSpPr>
        <p:spPr bwMode="auto">
          <a:xfrm>
            <a:off x="214313" y="928688"/>
            <a:ext cx="4572000" cy="3416300"/>
          </a:xfrm>
          <a:prstGeom prst="rect">
            <a:avLst/>
          </a:prstGeom>
          <a:noFill/>
          <a:ln w="9525">
            <a:noFill/>
            <a:miter lim="800000"/>
            <a:headEnd/>
            <a:tailEnd/>
          </a:ln>
        </p:spPr>
        <p:txBody>
          <a:bodyPr>
            <a:spAutoFit/>
          </a:bodyPr>
          <a:lstStyle/>
          <a:p>
            <a:pPr eaLnBrk="1" hangingPunct="1"/>
            <a:r>
              <a:rPr lang="ru-RU" sz="2400">
                <a:latin typeface="Times New Roman" pitchFamily="18" charset="0"/>
                <a:cs typeface="Times New Roman" pitchFamily="18" charset="0"/>
              </a:rPr>
              <a:t>В 60-е годы с экранов кинотеатров к нам пришел новый герой — со своими радостями и бедами, с открытым сердцем, широкой натурой и задушевностью, столь свойственными русскому человеку. Фильмы «Летят журавли», «Чистое небо», </a:t>
            </a:r>
          </a:p>
        </p:txBody>
      </p:sp>
      <p:pic>
        <p:nvPicPr>
          <p:cNvPr id="53252" name="Picture 2" descr="C:\Documents and Settings\Администратор\Рабочий стол\Untitled4-1.jpg"/>
          <p:cNvPicPr>
            <a:picLocks noChangeAspect="1" noChangeArrowheads="1"/>
          </p:cNvPicPr>
          <p:nvPr/>
        </p:nvPicPr>
        <p:blipFill>
          <a:blip r:embed="rId2" cstate="print"/>
          <a:srcRect/>
          <a:stretch>
            <a:fillRect/>
          </a:stretch>
        </p:blipFill>
        <p:spPr bwMode="auto">
          <a:xfrm>
            <a:off x="5214938" y="1285875"/>
            <a:ext cx="3773487" cy="2857500"/>
          </a:xfrm>
          <a:prstGeom prst="rect">
            <a:avLst/>
          </a:prstGeom>
          <a:noFill/>
          <a:ln w="9525">
            <a:noFill/>
            <a:miter lim="800000"/>
            <a:headEnd/>
            <a:tailEnd/>
          </a:ln>
        </p:spPr>
      </p:pic>
      <p:sp>
        <p:nvSpPr>
          <p:cNvPr id="53253" name="Прямоугольник 5"/>
          <p:cNvSpPr>
            <a:spLocks noChangeArrowheads="1"/>
          </p:cNvSpPr>
          <p:nvPr/>
        </p:nvSpPr>
        <p:spPr bwMode="auto">
          <a:xfrm>
            <a:off x="214313" y="4214813"/>
            <a:ext cx="8715375" cy="2954337"/>
          </a:xfrm>
          <a:prstGeom prst="rect">
            <a:avLst/>
          </a:prstGeom>
          <a:noFill/>
          <a:ln w="9525">
            <a:noFill/>
            <a:miter lim="800000"/>
            <a:headEnd/>
            <a:tailEnd/>
          </a:ln>
        </p:spPr>
        <p:txBody>
          <a:bodyPr>
            <a:spAutoFit/>
          </a:bodyPr>
          <a:lstStyle/>
          <a:p>
            <a:pPr eaLnBrk="1" hangingPunct="1"/>
            <a:r>
              <a:rPr lang="ru-RU" sz="2400">
                <a:latin typeface="Times New Roman" pitchFamily="18" charset="0"/>
                <a:cs typeface="Times New Roman" pitchFamily="18" charset="0"/>
              </a:rPr>
              <a:t>«Дорогой мой человек», «Живет такой парень» определили лицо отечественного кинематографа. Лишенные официозного глянца, узнаваемые, говорящие привычным языком герои сразу же завоевали сердца кинозрителей во всем мире. Фильм В.М. Шукшина «Живет такой парень» получил международное признание на 16-м Международном венецианском кинофестивале.</a:t>
            </a:r>
            <a:endParaRPr lang="ru-RU" sz="2400">
              <a:latin typeface="Calibri" pitchFamily="34" charset="0"/>
            </a:endParaRPr>
          </a:p>
          <a:p>
            <a:pPr eaLnBrk="1" hangingPunct="1"/>
            <a:endParaRPr lang="ru-RU">
              <a:latin typeface="Calibri" pitchFamily="34" charset="0"/>
            </a:endParaRPr>
          </a:p>
        </p:txBody>
      </p:sp>
    </p:spTree>
  </p:cSld>
  <p:clrMapOvr>
    <a:masterClrMapping/>
  </p:clrMapOvr>
  <p:transition spd="slow">
    <p:wedge/>
  </p:transition>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3">
      <a:dk1>
        <a:srgbClr val="000000"/>
      </a:dk1>
      <a:lt1>
        <a:srgbClr val="3399FF"/>
      </a:lt1>
      <a:dk2>
        <a:srgbClr val="000000"/>
      </a:dk2>
      <a:lt2>
        <a:srgbClr val="808080"/>
      </a:lt2>
      <a:accent1>
        <a:srgbClr val="BBE0E3"/>
      </a:accent1>
      <a:accent2>
        <a:srgbClr val="333399"/>
      </a:accent2>
      <a:accent3>
        <a:srgbClr val="ADCA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Оформление по умолчанию 13">
        <a:dk1>
          <a:srgbClr val="000000"/>
        </a:dk1>
        <a:lt1>
          <a:srgbClr val="3399FF"/>
        </a:lt1>
        <a:dk2>
          <a:srgbClr val="000000"/>
        </a:dk2>
        <a:lt2>
          <a:srgbClr val="808080"/>
        </a:lt2>
        <a:accent1>
          <a:srgbClr val="BBE0E3"/>
        </a:accent1>
        <a:accent2>
          <a:srgbClr val="333399"/>
        </a:accent2>
        <a:accent3>
          <a:srgbClr val="ADCA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244</TotalTime>
  <Words>1010</Words>
  <Application>Microsoft Office PowerPoint</Application>
  <PresentationFormat>Экран (4:3)</PresentationFormat>
  <Paragraphs>81</Paragraphs>
  <Slides>40</Slides>
  <Notes>4</Notes>
  <HiddenSlides>0</HiddenSlides>
  <MMClips>2</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Оформление по умолчанию</vt:lpstr>
      <vt:lpstr>«Духовная и нравственная ценность рассказов В.М.Шукшина». </vt:lpstr>
      <vt:lpstr>«Нам бы про душу не забыть. Нам бы немножко добрее быть. Мы один раз, уж так случилось, живём на земле. Ну так будьте повнимательнее друг к другу, подобрее…» В.Шукшин.</vt:lpstr>
      <vt:lpstr>В.М.Шукшин 1929-1974 гг.</vt:lpstr>
      <vt:lpstr>Шукшин и Пушкин</vt:lpstr>
      <vt:lpstr>Слайд 5</vt:lpstr>
      <vt:lpstr>Слайд 6</vt:lpstr>
      <vt:lpstr>Слайд 7</vt:lpstr>
      <vt:lpstr>Слайд 8</vt:lpstr>
      <vt:lpstr>Слайд 9</vt:lpstr>
      <vt:lpstr>Слайд 10</vt:lpstr>
      <vt:lpstr>«Печки-лавочки»</vt:lpstr>
      <vt:lpstr>Слайд 12</vt:lpstr>
      <vt:lpstr>Слайд 13</vt:lpstr>
      <vt:lpstr>Слайд 14</vt:lpstr>
      <vt:lpstr>Мастер</vt:lpstr>
      <vt:lpstr>Храм Покрова</vt:lpstr>
      <vt:lpstr>Слайд 17</vt:lpstr>
      <vt:lpstr>Слайд 18</vt:lpstr>
      <vt:lpstr>«Мастер»- «Крепкий мужик»</vt:lpstr>
      <vt:lpstr>крепкий</vt:lpstr>
      <vt:lpstr>Слайд 21</vt:lpstr>
      <vt:lpstr>Слайд 22</vt:lpstr>
      <vt:lpstr>Слайд 23</vt:lpstr>
      <vt:lpstr>Слайд 24</vt:lpstr>
      <vt:lpstr>Слайд 25</vt:lpstr>
      <vt:lpstr>Слайд 26</vt:lpstr>
      <vt:lpstr>Слайд 27</vt:lpstr>
      <vt:lpstr>Слайд 28</vt:lpstr>
      <vt:lpstr>Слайд 29</vt:lpstr>
      <vt:lpstr>Характеры</vt:lpstr>
      <vt:lpstr>характеры</vt:lpstr>
      <vt:lpstr>Слайд 32</vt:lpstr>
      <vt:lpstr>Слайд 33</vt:lpstr>
      <vt:lpstr>Слайд 34</vt:lpstr>
      <vt:lpstr>Слайд 35</vt:lpstr>
      <vt:lpstr>Слайд 36</vt:lpstr>
      <vt:lpstr>Слайд 37</vt:lpstr>
      <vt:lpstr>Слайд 38</vt:lpstr>
      <vt:lpstr>В «минуту злую, в ночь, когда не спится, Потрогай книг любимых переплёт, И оживёт Россия на страницах, Заплачет, засмеётся, запоёт.   </vt:lpstr>
      <vt:lpstr>Всем спасибо за работу!</vt:lpstr>
    </vt:vector>
  </TitlesOfParts>
  <Company>Домашний</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Ксения</dc:creator>
  <cp:lastModifiedBy>User</cp:lastModifiedBy>
  <cp:revision>52</cp:revision>
  <dcterms:created xsi:type="dcterms:W3CDTF">2009-03-12T16:38:53Z</dcterms:created>
  <dcterms:modified xsi:type="dcterms:W3CDTF">2013-11-11T18:49:47Z</dcterms:modified>
</cp:coreProperties>
</file>