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2" r:id="rId2"/>
    <p:sldId id="264" r:id="rId3"/>
    <p:sldId id="262" r:id="rId4"/>
    <p:sldId id="265" r:id="rId5"/>
    <p:sldId id="259" r:id="rId6"/>
    <p:sldId id="267" r:id="rId7"/>
    <p:sldId id="260" r:id="rId8"/>
    <p:sldId id="266" r:id="rId9"/>
    <p:sldId id="256" r:id="rId10"/>
    <p:sldId id="268" r:id="rId11"/>
    <p:sldId id="258" r:id="rId12"/>
    <p:sldId id="269" r:id="rId13"/>
    <p:sldId id="263" r:id="rId14"/>
    <p:sldId id="270" r:id="rId15"/>
    <p:sldId id="271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631"/>
    <a:srgbClr val="CC0066"/>
    <a:srgbClr val="FF99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79" autoAdjust="0"/>
  </p:normalViewPr>
  <p:slideViewPr>
    <p:cSldViewPr>
      <p:cViewPr varScale="1">
        <p:scale>
          <a:sx n="96" d="100"/>
          <a:sy n="9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74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7A6D-71FB-43A0-AA8B-A19EDE6843D5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1B13A-257F-432D-8EEA-ABB3BCC52F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82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46F37-9D59-4108-AADB-3DC9B4D053EF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EB2BA-7936-4AEF-8D4B-22B9B9FA3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1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Элементы карты </a:t>
            </a:r>
            <a:r>
              <a:rPr lang="en-US" dirty="0" smtClean="0"/>
              <a:t>Microsoft ClipArt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B2BA-7936-4AEF-8D4B-22B9B9FA3EB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Большие часы появляются после щелчка мышью по вокзалу (прозрачный прямоугольник)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Фон: </a:t>
            </a:r>
            <a:r>
              <a:rPr lang="en-US" dirty="0" smtClean="0"/>
              <a:t>http://www.wwalls.ru</a:t>
            </a:r>
            <a:r>
              <a:rPr lang="ru-RU" dirty="0" smtClean="0"/>
              <a:t>, часы: КИД</a:t>
            </a:r>
          </a:p>
          <a:p>
            <a:r>
              <a:rPr lang="ru-RU" dirty="0" smtClean="0"/>
              <a:t>Вокзал:</a:t>
            </a:r>
            <a:r>
              <a:rPr lang="ru-RU" baseline="0" dirty="0" smtClean="0"/>
              <a:t> </a:t>
            </a:r>
            <a:r>
              <a:rPr lang="en-US" baseline="0" dirty="0" smtClean="0"/>
              <a:t>http://www.weblancer.net/files/portfolio/4222/422286/1320912.jpg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B2BA-7936-4AEF-8D4B-22B9B9FA3EB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Анимация (появление цветного поезда) после щелчка мышью по серому поезду (прозрачный прямоугольник)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Фон: </a:t>
            </a:r>
            <a:r>
              <a:rPr lang="en-US" dirty="0" smtClean="0"/>
              <a:t>http://www.wwalls.ru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ru-RU" dirty="0" smtClean="0"/>
              <a:t>дети: http://rylik.ru/clipart/vector/people-vector/39740-shkolniki-vektornyy-klipart.html; </a:t>
            </a:r>
            <a:r>
              <a:rPr lang="ru-RU" baseline="0" dirty="0" smtClean="0"/>
              <a:t>поезд: КИД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B2BA-7936-4AEF-8D4B-22B9B9FA3EB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Фон:  </a:t>
            </a:r>
            <a:r>
              <a:rPr lang="en-US" dirty="0" smtClean="0"/>
              <a:t>http://www.platinumwall.ru/?go=wallpapers&amp;id=4115</a:t>
            </a:r>
            <a:r>
              <a:rPr lang="ru-RU" dirty="0" smtClean="0"/>
              <a:t>, буквы: КИД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B2BA-7936-4AEF-8D4B-22B9B9FA3EB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Появление имен и компаса по </a:t>
            </a:r>
            <a:r>
              <a:rPr lang="ru-RU" smtClean="0"/>
              <a:t>щелчку кнопкой мыши </a:t>
            </a:r>
            <a:r>
              <a:rPr lang="ru-RU" dirty="0" smtClean="0"/>
              <a:t>на картинке</a:t>
            </a:r>
          </a:p>
          <a:p>
            <a:r>
              <a:rPr lang="ru-RU" dirty="0" smtClean="0"/>
              <a:t>Фон: </a:t>
            </a:r>
            <a:r>
              <a:rPr lang="en-US" dirty="0" smtClean="0"/>
              <a:t>http://www.wwalls.ru</a:t>
            </a:r>
            <a:r>
              <a:rPr lang="ru-RU" dirty="0" smtClean="0"/>
              <a:t>, компас</a:t>
            </a:r>
            <a:r>
              <a:rPr lang="en-US" dirty="0" smtClean="0"/>
              <a:t>: ru.clipartlogo.com, </a:t>
            </a:r>
            <a:r>
              <a:rPr lang="ru-RU" dirty="0" smtClean="0"/>
              <a:t>рисунки: КИД и </a:t>
            </a:r>
            <a:r>
              <a:rPr lang="en-US" dirty="0" smtClean="0"/>
              <a:t>Clipart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 мотивам советской задачи.</a:t>
            </a:r>
            <a:r>
              <a:rPr lang="ru-RU" baseline="0" dirty="0" smtClean="0"/>
              <a:t> Источник неизвестен.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B2BA-7936-4AEF-8D4B-22B9B9FA3EB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Фон: </a:t>
            </a:r>
            <a:r>
              <a:rPr lang="en-US" dirty="0" smtClean="0"/>
              <a:t>http://www.platinumwall.ru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B2BA-7936-4AEF-8D4B-22B9B9FA3EB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 появляется при щелчке мышью по клетчатому полю</a:t>
            </a:r>
          </a:p>
          <a:p>
            <a:r>
              <a:rPr lang="ru-RU" dirty="0" smtClean="0"/>
              <a:t>Фон: </a:t>
            </a:r>
            <a:r>
              <a:rPr lang="ru-RU" baseline="0" dirty="0" smtClean="0"/>
              <a:t> </a:t>
            </a:r>
            <a:r>
              <a:rPr lang="en-US" baseline="0" dirty="0" smtClean="0"/>
              <a:t>http://www.platinumwall.ru</a:t>
            </a:r>
            <a:r>
              <a:rPr lang="ru-RU" baseline="0" dirty="0" smtClean="0"/>
              <a:t>, бабочка: КИД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B2BA-7936-4AEF-8D4B-22B9B9FA3EB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Буквы появляются при щелчке по карточкам </a:t>
            </a:r>
          </a:p>
          <a:p>
            <a:r>
              <a:rPr lang="ru-RU" dirty="0" smtClean="0"/>
              <a:t>Фон: </a:t>
            </a:r>
            <a:r>
              <a:rPr lang="ru-RU" baseline="0" dirty="0" smtClean="0"/>
              <a:t> </a:t>
            </a:r>
            <a:r>
              <a:rPr lang="en-US" baseline="0" smtClean="0"/>
              <a:t>http://www.platinumwall.ru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1A6EB-BEA2-4050-87D9-881C97D44A3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B2BA-7936-4AEF-8D4B-22B9B9FA3EB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H:\Ирина\KID\_CorelDraw_задания\Внеклассная\Логика\Веселый поезд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00626" y="3071837"/>
            <a:ext cx="5744646" cy="32146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14480" y="1285860"/>
            <a:ext cx="7072362" cy="2214578"/>
          </a:xfrm>
        </p:spPr>
        <p:txBody>
          <a:bodyPr/>
          <a:lstStyle>
            <a:lvl1pPr>
              <a:defRPr b="0" cap="none" spc="10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142852"/>
            <a:ext cx="7072362" cy="500066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1357290" cy="6858000"/>
          </a:xfrm>
          <a:prstGeom prst="rect">
            <a:avLst/>
          </a:prstGeom>
          <a:solidFill>
            <a:srgbClr val="93563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8" descr="E:\alisa2009с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8"/>
            <a:ext cx="100295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20700" dir="13920000" sx="108000" sy="108000" algn="ctr" rotWithShape="0">
              <a:schemeClr val="bg1">
                <a:alpha val="71000"/>
              </a:schemeClr>
            </a:outerShdw>
          </a:effectLst>
        </p:spPr>
      </p:pic>
      <p:sp>
        <p:nvSpPr>
          <p:cNvPr id="12" name="Прямоугольник 11"/>
          <p:cNvSpPr/>
          <p:nvPr userDrawn="1"/>
        </p:nvSpPr>
        <p:spPr>
          <a:xfrm>
            <a:off x="1714480" y="1214422"/>
            <a:ext cx="7072362" cy="714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>
                  <a:alpha val="5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14480" y="3500438"/>
            <a:ext cx="7072362" cy="714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chemeClr val="bg1">
                  <a:alpha val="5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 userDrawn="1"/>
        </p:nvSpPr>
        <p:spPr>
          <a:xfrm>
            <a:off x="8598733" y="6254896"/>
            <a:ext cx="428596" cy="428596"/>
          </a:xfrm>
          <a:prstGeom prst="actionButtonForwardNext">
            <a:avLst/>
          </a:prstGeom>
          <a:solidFill>
            <a:srgbClr val="93563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214E-6 L 0.73316 -2.5214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:\Ирина\KID\_CorelDraw_задания\Внеклассная\Логика\Карта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16542"/>
            <a:ext cx="7859713" cy="594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 userDrawn="1"/>
        </p:nvSpPr>
        <p:spPr>
          <a:xfrm>
            <a:off x="8598733" y="6254896"/>
            <a:ext cx="428596" cy="428596"/>
          </a:xfrm>
          <a:prstGeom prst="actionButtonForwardNext">
            <a:avLst/>
          </a:prstGeom>
          <a:solidFill>
            <a:srgbClr val="93563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:\Ирина\KID\_CorelDraw_задания\Внеклассная\Логика\Карта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16996"/>
            <a:ext cx="7859713" cy="594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ятиугольник 3">
            <a:hlinkClick r:id="" action="ppaction://hlinkshowjump?jump=nextslide"/>
          </p:cNvPr>
          <p:cNvSpPr/>
          <p:nvPr userDrawn="1"/>
        </p:nvSpPr>
        <p:spPr>
          <a:xfrm>
            <a:off x="2928926" y="2571744"/>
            <a:ext cx="4143404" cy="1714512"/>
          </a:xfrm>
          <a:prstGeom prst="homePlate">
            <a:avLst>
              <a:gd name="adj" fmla="val 25935"/>
            </a:avLst>
          </a:prstGeom>
          <a:ln w="38100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2643188"/>
            <a:ext cx="3429010" cy="1000125"/>
          </a:xfrm>
        </p:spPr>
        <p:txBody>
          <a:bodyPr anchor="ctr" anchorCtr="0"/>
          <a:lstStyle>
            <a:lvl1pPr algn="ctr">
              <a:buNone/>
              <a:defRPr b="1"/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3643314"/>
            <a:ext cx="3429010" cy="500059"/>
          </a:xfrm>
        </p:spPr>
        <p:txBody>
          <a:bodyPr anchor="ctr" anchorCtr="0">
            <a:normAutofit/>
          </a:bodyPr>
          <a:lstStyle>
            <a:lvl1pPr algn="ctr">
              <a:buNone/>
              <a:defRPr sz="24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 userDrawn="1"/>
        </p:nvSpPr>
        <p:spPr>
          <a:xfrm>
            <a:off x="8598733" y="6254896"/>
            <a:ext cx="428596" cy="428596"/>
          </a:xfrm>
          <a:prstGeom prst="actionButtonForwardNext">
            <a:avLst/>
          </a:prstGeom>
          <a:solidFill>
            <a:srgbClr val="93563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6120000" cy="571504"/>
          </a:xfrm>
        </p:spPr>
        <p:txBody>
          <a:bodyPr anchor="t" anchorCtr="0">
            <a:noAutofit/>
          </a:bodyPr>
          <a:lstStyle>
            <a:lvl1pPr algn="l">
              <a:defRPr sz="3200" b="0"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893704"/>
            <a:ext cx="6120000" cy="821443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+mn-lt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Рисунок 2"/>
          <p:cNvSpPr>
            <a:spLocks noGrp="1"/>
          </p:cNvSpPr>
          <p:nvPr>
            <p:ph type="pic" idx="1"/>
          </p:nvPr>
        </p:nvSpPr>
        <p:spPr>
          <a:xfrm>
            <a:off x="1785918" y="1106454"/>
            <a:ext cx="6120000" cy="46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 userDrawn="1"/>
        </p:nvSpPr>
        <p:spPr>
          <a:xfrm>
            <a:off x="8598733" y="6254896"/>
            <a:ext cx="428596" cy="428596"/>
          </a:xfrm>
          <a:prstGeom prst="actionButtonForwardNext">
            <a:avLst/>
          </a:prstGeom>
          <a:solidFill>
            <a:srgbClr val="93563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1928803"/>
            <a:ext cx="6120000" cy="471490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+mn-lt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6120000" cy="1285884"/>
          </a:xfrm>
        </p:spPr>
        <p:txBody>
          <a:bodyPr anchor="t" anchorCtr="0">
            <a:noAutofit/>
          </a:bodyPr>
          <a:lstStyle>
            <a:lvl1pPr algn="l">
              <a:defRPr sz="3200" b="0"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 userDrawn="1"/>
        </p:nvSpPr>
        <p:spPr>
          <a:xfrm>
            <a:off x="8598733" y="6254896"/>
            <a:ext cx="428596" cy="428596"/>
          </a:xfrm>
          <a:prstGeom prst="actionButtonForwardNext">
            <a:avLst/>
          </a:prstGeom>
          <a:solidFill>
            <a:srgbClr val="93563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 userDrawn="1"/>
        </p:nvSpPr>
        <p:spPr>
          <a:xfrm>
            <a:off x="8598733" y="6254896"/>
            <a:ext cx="428596" cy="428596"/>
          </a:xfrm>
          <a:prstGeom prst="actionButtonForwardNext">
            <a:avLst/>
          </a:prstGeom>
          <a:solidFill>
            <a:srgbClr val="93563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H:\Ирина\KID\_CorelDraw_задания\Внеклассная\Логика\Веселый поезд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5744646" cy="321468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7786710" y="0"/>
            <a:ext cx="1357290" cy="6858000"/>
          </a:xfrm>
          <a:prstGeom prst="rect">
            <a:avLst/>
          </a:prstGeom>
          <a:solidFill>
            <a:srgbClr val="93563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 userDrawn="1"/>
        </p:nvSpPr>
        <p:spPr>
          <a:xfrm flipH="1">
            <a:off x="1928794" y="1571612"/>
            <a:ext cx="45977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0" kern="1200" cap="none" spc="1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ДО НОВЫХ ВСТРЕЧ!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87101 -2.59259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543824" cy="989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1600200"/>
            <a:ext cx="75438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Пятиугольник 7">
            <a:hlinkClick r:id="" action="ppaction://hlinkshowjump?jump=previousslide"/>
          </p:cNvPr>
          <p:cNvSpPr/>
          <p:nvPr userDrawn="1"/>
        </p:nvSpPr>
        <p:spPr>
          <a:xfrm flipH="1">
            <a:off x="103210" y="3500438"/>
            <a:ext cx="214314" cy="285752"/>
          </a:xfrm>
          <a:prstGeom prst="homePlate">
            <a:avLst/>
          </a:prstGeom>
          <a:solidFill>
            <a:srgbClr val="93563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8" descr="E:\alisa2009с.png">
            <a:hlinkClick r:id="" action="ppaction://hlinkshowjump?jump=firstslide" highlightClick="1"/>
          </p:cNvPr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142852"/>
            <a:ext cx="571504" cy="56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20700" dir="13920000" sx="108000" sy="108000" algn="ctr" rotWithShape="0">
              <a:schemeClr val="bg1">
                <a:alpha val="71000"/>
              </a:scheme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5" r:id="rId3"/>
    <p:sldLayoutId id="2147483660" r:id="rId4"/>
    <p:sldLayoutId id="2147483664" r:id="rId5"/>
    <p:sldLayoutId id="2147483654" r:id="rId6"/>
    <p:sldLayoutId id="2147483663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2.png"/><Relationship Id="rId7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15.xml"/><Relationship Id="rId12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9.png"/><Relationship Id="rId10" Type="http://schemas.openxmlformats.org/officeDocument/2006/relationships/slide" Target="slide9.xml"/><Relationship Id="rId4" Type="http://schemas.openxmlformats.org/officeDocument/2006/relationships/image" Target="../media/image8.png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jpeg"/><Relationship Id="rId7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11" Type="http://schemas.openxmlformats.org/officeDocument/2006/relationships/slide" Target="slide3.xml"/><Relationship Id="rId5" Type="http://schemas.openxmlformats.org/officeDocument/2006/relationships/slide" Target="slide15.xml"/><Relationship Id="rId10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5.xml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9.png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11" Type="http://schemas.openxmlformats.org/officeDocument/2006/relationships/slide" Target="slide5.xml"/><Relationship Id="rId5" Type="http://schemas.openxmlformats.org/officeDocument/2006/relationships/image" Target="../media/image15.png"/><Relationship Id="rId10" Type="http://schemas.openxmlformats.org/officeDocument/2006/relationships/slide" Target="slide7.xml"/><Relationship Id="rId4" Type="http://schemas.openxmlformats.org/officeDocument/2006/relationships/image" Target="../media/image14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9.png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slide" Target="slide9.xml"/><Relationship Id="rId5" Type="http://schemas.openxmlformats.org/officeDocument/2006/relationships/image" Target="../media/image19.png"/><Relationship Id="rId10" Type="http://schemas.openxmlformats.org/officeDocument/2006/relationships/slide" Target="slide11.xml"/><Relationship Id="rId4" Type="http://schemas.openxmlformats.org/officeDocument/2006/relationships/image" Target="../media/image18.png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2.png"/><Relationship Id="rId7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ПРИКЛЮЧЕНИЯ ВЕСЁЛОГО ПАРОВОЗИКА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УРОК-ИГРА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:\Ирина\KID\_CorelDraw_задания\Внеклассная\Логика\Турист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295" y="2143116"/>
            <a:ext cx="1739771" cy="1928826"/>
          </a:xfrm>
          <a:prstGeom prst="rect">
            <a:avLst/>
          </a:prstGeom>
          <a:noFill/>
        </p:spPr>
      </p:pic>
      <p:pic>
        <p:nvPicPr>
          <p:cNvPr id="1031" name="Picture 7" descr="H:\Ирина\KID\_CorelDraw_задания\Внеклассная\Логика\Поезд_мал_цв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29" y="3648077"/>
            <a:ext cx="1643073" cy="1285167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142976" y="2297048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93471" y="2285992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89140" y="2285992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93471" y="4071942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358214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8704" y="1796982"/>
            <a:ext cx="522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А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55316" y="5429264"/>
            <a:ext cx="522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Б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8" name="Picture 4" descr="H:\Ирина\KID\_CorelDraw_задания\Внеклассная\Логика\Мо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36980"/>
            <a:ext cx="1500198" cy="939870"/>
          </a:xfrm>
          <a:prstGeom prst="rect">
            <a:avLst/>
          </a:prstGeom>
          <a:noFill/>
        </p:spPr>
      </p:pic>
      <p:pic>
        <p:nvPicPr>
          <p:cNvPr id="21" name="Picture 2" descr="H:\Ирина\KID\_CorelDraw_задания\Внеклассная\Логика\Гор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72074"/>
            <a:ext cx="1857388" cy="1196078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6286512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714480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>
            <a:hlinkClick r:id="" action="ppaction://hlinkshowjump?jump=nextslide"/>
          </p:cNvPr>
          <p:cNvSpPr/>
          <p:nvPr/>
        </p:nvSpPr>
        <p:spPr>
          <a:xfrm>
            <a:off x="2928926" y="2571744"/>
            <a:ext cx="4143404" cy="1714512"/>
          </a:xfrm>
          <a:prstGeom prst="homePlate">
            <a:avLst>
              <a:gd name="adj" fmla="val 25935"/>
            </a:avLst>
          </a:prstGeom>
          <a:ln w="38100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ysClr val="windowText" lastClr="000000"/>
                </a:solidFill>
              </a:rPr>
              <a:t>ПОЕЗД В ТУМАНЕ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5 КОНКУРС</a:t>
            </a:r>
            <a:endParaRPr lang="ru-RU" sz="2400" dirty="0"/>
          </a:p>
        </p:txBody>
      </p:sp>
      <p:sp>
        <p:nvSpPr>
          <p:cNvPr id="23" name="Прямоугольник с одним вырезанным скругленным углом 22">
            <a:hlinkClick r:id="rId6" action="ppaction://hlinksldjump" highlightClick="1"/>
          </p:cNvPr>
          <p:cNvSpPr/>
          <p:nvPr/>
        </p:nvSpPr>
        <p:spPr>
          <a:xfrm>
            <a:off x="762597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chemeClr val="accent6">
              <a:lumMod val="75000"/>
            </a:schemeClr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с одним вырезанным скругленным углом 23">
            <a:hlinkClick r:id="rId7" action="ppaction://hlinksldjump" highlightClick="1"/>
          </p:cNvPr>
          <p:cNvSpPr/>
          <p:nvPr/>
        </p:nvSpPr>
        <p:spPr>
          <a:xfrm>
            <a:off x="6542002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CC0066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с одним вырезанным скругленным углом 27">
            <a:hlinkClick r:id="rId8" action="ppaction://hlinksldjump" highlightClick="1"/>
          </p:cNvPr>
          <p:cNvSpPr/>
          <p:nvPr/>
        </p:nvSpPr>
        <p:spPr>
          <a:xfrm>
            <a:off x="5458029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FF99CC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19218 0.15695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 descr="2004Лабиринт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7" b="107"/>
          <a:stretch>
            <a:fillRect/>
          </a:stretch>
        </p:blipFill>
        <p:spPr/>
      </p:pic>
      <p:sp>
        <p:nvSpPr>
          <p:cNvPr id="49" name="Прямоугольник 48"/>
          <p:cNvSpPr/>
          <p:nvPr/>
        </p:nvSpPr>
        <p:spPr>
          <a:xfrm>
            <a:off x="2627790" y="5000636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407541" y="5000636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187292" y="5000636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967043" y="5000636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746794" y="5000636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526544" y="5000636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631744" y="422317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3410704" y="422317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189664" y="422317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968624" y="422317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747584" y="422317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526544" y="422317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631744" y="3445707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410704" y="3445707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189664" y="3445707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968624" y="3445707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747584" y="3445707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526544" y="3445707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631744" y="266824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410704" y="266824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189664" y="266824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968624" y="266824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747584" y="266824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526544" y="266824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2631744" y="1890777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410704" y="1890777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189664" y="1890777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968624" y="1890777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747584" y="1890777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526544" y="1890777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2631744" y="111331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410704" y="111331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189664" y="111331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968624" y="111331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5747584" y="111331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6526544" y="1113312"/>
            <a:ext cx="781200" cy="781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Поезд в тумане</a:t>
            </a:r>
            <a:endParaRPr lang="ru-RU" dirty="0"/>
          </a:p>
        </p:txBody>
      </p:sp>
      <p:sp>
        <p:nvSpPr>
          <p:cNvPr id="44" name="Текст 4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Проведи поезд по лабиринту. Система команд: СТАРТ, ВВЕРХ, ВНИЗ, ВПРАВО, ВЛЕВО. </a:t>
            </a:r>
            <a:endParaRPr lang="ru-RU" dirty="0"/>
          </a:p>
        </p:txBody>
      </p:sp>
      <p:sp>
        <p:nvSpPr>
          <p:cNvPr id="86" name="Стрелка вправо 85"/>
          <p:cNvSpPr/>
          <p:nvPr/>
        </p:nvSpPr>
        <p:spPr>
          <a:xfrm>
            <a:off x="2071670" y="4500570"/>
            <a:ext cx="500066" cy="35719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676512" y="4214818"/>
            <a:ext cx="64184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0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СТАРТ</a:t>
            </a:r>
            <a:endParaRPr lang="ru-RU" sz="1400" b="0" cap="none" spc="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0" name="Picture 6" descr="H:\Ирина\KID\_CorelDraw_задания\Внеклассная\Логика\Поезд_мал_цв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00504"/>
            <a:ext cx="1660464" cy="908953"/>
          </a:xfrm>
          <a:prstGeom prst="rect">
            <a:avLst/>
          </a:prstGeom>
          <a:noFill/>
        </p:spPr>
      </p:pic>
      <p:sp>
        <p:nvSpPr>
          <p:cNvPr id="87" name="Прямоугольник с одним вырезанным скругленным углом 86">
            <a:hlinkClick r:id="rId5" action="ppaction://hlinksldjump" highlightClick="1"/>
          </p:cNvPr>
          <p:cNvSpPr/>
          <p:nvPr/>
        </p:nvSpPr>
        <p:spPr>
          <a:xfrm>
            <a:off x="762597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chemeClr val="accent6">
              <a:lumMod val="75000"/>
            </a:schemeClr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с одним вырезанным скругленным углом 88">
            <a:hlinkClick r:id="rId6" action="ppaction://hlinksldjump" highlightClick="1"/>
          </p:cNvPr>
          <p:cNvSpPr/>
          <p:nvPr/>
        </p:nvSpPr>
        <p:spPr>
          <a:xfrm>
            <a:off x="6542002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CC0066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с одним вырезанным скругленным углом 90">
            <a:hlinkClick r:id="rId7" action="ppaction://hlinksldjump" highlightClick="1"/>
          </p:cNvPr>
          <p:cNvSpPr/>
          <p:nvPr/>
        </p:nvSpPr>
        <p:spPr>
          <a:xfrm>
            <a:off x="5458029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FF99CC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:\Ирина\KID\_CorelDraw_задания\Внеклассная\Логика\Турист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295" y="2143116"/>
            <a:ext cx="1739771" cy="1928826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142976" y="2297048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93471" y="2285992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89140" y="2285992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93471" y="4071942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358214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8704" y="1796982"/>
            <a:ext cx="522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А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55316" y="5429264"/>
            <a:ext cx="522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Б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8" name="Picture 4" descr="H:\Ирина\KID\_CorelDraw_задания\Внеклассная\Логика\Мос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236980"/>
            <a:ext cx="1500198" cy="939870"/>
          </a:xfrm>
          <a:prstGeom prst="rect">
            <a:avLst/>
          </a:prstGeom>
          <a:noFill/>
        </p:spPr>
      </p:pic>
      <p:pic>
        <p:nvPicPr>
          <p:cNvPr id="21" name="Picture 6" descr="H:\Ирина\KID\_CorelDraw_задания\Внеклассная\Логика\Поезд_мал_цв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125153"/>
            <a:ext cx="1660464" cy="908953"/>
          </a:xfrm>
          <a:prstGeom prst="rect">
            <a:avLst/>
          </a:prstGeom>
          <a:noFill/>
        </p:spPr>
      </p:pic>
      <p:pic>
        <p:nvPicPr>
          <p:cNvPr id="2050" name="Picture 2" descr="H:\Ирина\KID\_CorelDraw_задания\Внеклассная\Логика\Гор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72074"/>
            <a:ext cx="1857388" cy="1196078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1928794" y="5929330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93471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>
            <a:hlinkClick r:id="" action="ppaction://hlinkshowjump?jump=nextslide"/>
          </p:cNvPr>
          <p:cNvSpPr/>
          <p:nvPr/>
        </p:nvSpPr>
        <p:spPr>
          <a:xfrm>
            <a:off x="2928926" y="2571744"/>
            <a:ext cx="4143404" cy="1714512"/>
          </a:xfrm>
          <a:prstGeom prst="homePlate">
            <a:avLst>
              <a:gd name="adj" fmla="val 25935"/>
            </a:avLst>
          </a:prstGeom>
          <a:ln w="38100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ysClr val="windowText" lastClr="000000"/>
                </a:solidFill>
              </a:rPr>
              <a:t>ЦВЕТОЧНАЯ   ПОЛЯНА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6 КОНКУРС</a:t>
            </a:r>
            <a:endParaRPr lang="ru-RU" sz="2400" dirty="0"/>
          </a:p>
        </p:txBody>
      </p:sp>
      <p:sp>
        <p:nvSpPr>
          <p:cNvPr id="23" name="Прямоугольник с одним вырезанным скругленным углом 22">
            <a:hlinkClick r:id="rId6" action="ppaction://hlinksldjump" highlightClick="1"/>
          </p:cNvPr>
          <p:cNvSpPr/>
          <p:nvPr/>
        </p:nvSpPr>
        <p:spPr>
          <a:xfrm>
            <a:off x="762597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chemeClr val="accent6">
              <a:lumMod val="75000"/>
            </a:schemeClr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с одним вырезанным скругленным углом 25">
            <a:hlinkClick r:id="rId7" action="ppaction://hlinksldjump" highlightClick="1"/>
          </p:cNvPr>
          <p:cNvSpPr/>
          <p:nvPr/>
        </p:nvSpPr>
        <p:spPr>
          <a:xfrm>
            <a:off x="6542002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CC0066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23767 4.07407E-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Слайд13_Бабочка01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424" r="4424"/>
          <a:stretch>
            <a:fillRect/>
          </a:stretch>
        </p:blipFill>
        <p:spPr>
          <a:ln>
            <a:noFill/>
          </a:ln>
        </p:spPr>
      </p:pic>
      <p:pic>
        <p:nvPicPr>
          <p:cNvPr id="3075" name="Picture 3" descr="H:\Ирина\KID\_CorelDraw_задания\Внеклассная\Логика\2005Бабочка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285860"/>
            <a:ext cx="3081502" cy="3429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Цветочная поляна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Используя двоичный код, раскрасьте картинку.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2000240"/>
            <a:ext cx="3071834" cy="271464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:\Ирина\KID\_CorelDraw_задания\Внеклассная\Логика\2005Бабочка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874" y="1978896"/>
            <a:ext cx="3079493" cy="2735988"/>
          </a:xfrm>
          <a:prstGeom prst="rect">
            <a:avLst/>
          </a:prstGeom>
          <a:noFill/>
        </p:spPr>
      </p:pic>
      <p:sp>
        <p:nvSpPr>
          <p:cNvPr id="10" name="Прямоугольник с одним вырезанным скругленным углом 9">
            <a:hlinkClick r:id="rId6" action="ppaction://hlinksldjump" highlightClick="1"/>
          </p:cNvPr>
          <p:cNvSpPr/>
          <p:nvPr/>
        </p:nvSpPr>
        <p:spPr>
          <a:xfrm>
            <a:off x="762597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chemeClr val="accent6">
              <a:lumMod val="75000"/>
            </a:schemeClr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с одним вырезанным скругленным углом 13">
            <a:hlinkClick r:id="rId7" action="ppaction://hlinksldjump" highlightClick="1"/>
          </p:cNvPr>
          <p:cNvSpPr/>
          <p:nvPr/>
        </p:nvSpPr>
        <p:spPr>
          <a:xfrm>
            <a:off x="6542002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CC0066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:\Ирина\KID\_CorelDraw_задания\Внеклассная\Логика\Турист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295" y="2143116"/>
            <a:ext cx="1739771" cy="1928826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142976" y="2297048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93471" y="2285992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89140" y="2285992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93471" y="4071942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8704" y="1796982"/>
            <a:ext cx="522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А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55316" y="5429264"/>
            <a:ext cx="522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Б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8" name="Picture 4" descr="H:\Ирина\KID\_CorelDraw_задания\Внеклассная\Логика\Мос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236980"/>
            <a:ext cx="1500198" cy="939870"/>
          </a:xfrm>
          <a:prstGeom prst="rect">
            <a:avLst/>
          </a:prstGeom>
          <a:noFill/>
        </p:spPr>
      </p:pic>
      <p:pic>
        <p:nvPicPr>
          <p:cNvPr id="21" name="Picture 6" descr="H:\Ирина\KID\_CorelDraw_задания\Внеклассная\Логика\Поезд_мал_цв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143512"/>
            <a:ext cx="1660464" cy="908953"/>
          </a:xfrm>
          <a:prstGeom prst="rect">
            <a:avLst/>
          </a:prstGeom>
          <a:noFill/>
        </p:spPr>
      </p:pic>
      <p:pic>
        <p:nvPicPr>
          <p:cNvPr id="2050" name="Picture 2" descr="H:\Ирина\KID\_CorelDraw_задания\Внеклассная\Логика\Гор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72074"/>
            <a:ext cx="1857388" cy="1196078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1928794" y="5929330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93471" y="5929330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358214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>
            <a:hlinkClick r:id="" action="ppaction://hlinkshowjump?jump=nextslide"/>
          </p:cNvPr>
          <p:cNvSpPr/>
          <p:nvPr/>
        </p:nvSpPr>
        <p:spPr>
          <a:xfrm>
            <a:off x="2928926" y="2571744"/>
            <a:ext cx="4143404" cy="1714512"/>
          </a:xfrm>
          <a:prstGeom prst="homePlate">
            <a:avLst>
              <a:gd name="adj" fmla="val 25935"/>
            </a:avLst>
          </a:prstGeom>
          <a:ln w="38100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ysClr val="windowText" lastClr="000000"/>
                </a:solidFill>
              </a:rPr>
              <a:t>ОТГАДАЙТЕ СЛОВО</a:t>
            </a:r>
            <a:endParaRPr lang="ru-RU" sz="3200" b="1" u="sng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7 КОНКУРС</a:t>
            </a:r>
            <a:endParaRPr lang="ru-RU" sz="2400" dirty="0"/>
          </a:p>
        </p:txBody>
      </p:sp>
      <p:sp>
        <p:nvSpPr>
          <p:cNvPr id="24" name="Прямоугольник с одним вырезанным скругленным углом 23">
            <a:hlinkClick r:id="rId6" action="ppaction://hlinksldjump" highlightClick="1"/>
          </p:cNvPr>
          <p:cNvSpPr/>
          <p:nvPr/>
        </p:nvSpPr>
        <p:spPr>
          <a:xfrm>
            <a:off x="762597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chemeClr val="accent6">
              <a:lumMod val="75000"/>
            </a:schemeClr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0.24028 -3.7037E-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 descr="tail-of-rainbow_1280x960_7489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963" r="963"/>
          <a:stretch>
            <a:fillRect/>
          </a:stretch>
        </p:blipFill>
        <p:spPr/>
      </p:pic>
      <p:sp>
        <p:nvSpPr>
          <p:cNvPr id="32" name="Прямоугольник 31"/>
          <p:cNvSpPr/>
          <p:nvPr/>
        </p:nvSpPr>
        <p:spPr>
          <a:xfrm>
            <a:off x="1643042" y="2568534"/>
            <a:ext cx="527170" cy="785818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28834" y="2568534"/>
            <a:ext cx="527170" cy="785818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814626" y="2568534"/>
            <a:ext cx="527170" cy="785818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400418" y="2568534"/>
            <a:ext cx="527170" cy="785818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86210" y="2568534"/>
            <a:ext cx="527170" cy="785818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72002" y="2568534"/>
            <a:ext cx="527170" cy="785818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157794" y="2568534"/>
            <a:ext cx="527170" cy="785818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743586" y="2568534"/>
            <a:ext cx="527170" cy="785818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329378" y="2568534"/>
            <a:ext cx="527170" cy="785818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915170" y="2568534"/>
            <a:ext cx="527170" cy="785818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500958" y="2568534"/>
            <a:ext cx="527170" cy="785818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Заголовок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Отгадайте слово</a:t>
            </a:r>
            <a:endParaRPr lang="ru-RU" dirty="0"/>
          </a:p>
        </p:txBody>
      </p:sp>
      <p:sp>
        <p:nvSpPr>
          <p:cNvPr id="53" name="Текст 5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643042" y="2604795"/>
            <a:ext cx="4882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20493" y="2604795"/>
            <a:ext cx="5271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16337" y="2604795"/>
            <a:ext cx="5028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03212" y="2604795"/>
            <a:ext cx="5355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39092" y="2604795"/>
            <a:ext cx="4483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563183" y="2604795"/>
            <a:ext cx="5582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04414" y="2604795"/>
            <a:ext cx="4601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772525" y="2604795"/>
            <a:ext cx="4601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370562" y="2604795"/>
            <a:ext cx="4601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49062" y="2604795"/>
            <a:ext cx="4601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39897" y="2604795"/>
            <a:ext cx="4601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с одним вырезанным скругленным углом 27">
            <a:hlinkClick r:id="rId4" action="ppaction://hlinksldjump" highlightClick="1"/>
          </p:cNvPr>
          <p:cNvSpPr/>
          <p:nvPr/>
        </p:nvSpPr>
        <p:spPr>
          <a:xfrm>
            <a:off x="762597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chemeClr val="accent6">
              <a:lumMod val="75000"/>
            </a:schemeClr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71480"/>
            <a:ext cx="6120000" cy="928694"/>
          </a:xfrm>
        </p:spPr>
        <p:txBody>
          <a:bodyPr/>
          <a:lstStyle/>
          <a:p>
            <a:r>
              <a:rPr lang="ru-RU" b="1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85918" y="1857364"/>
            <a:ext cx="6120000" cy="4857783"/>
          </a:xfrm>
        </p:spPr>
        <p:txBody>
          <a:bodyPr/>
          <a:lstStyle/>
          <a:p>
            <a:pPr hangingPunct="0"/>
            <a:r>
              <a:rPr lang="ru-RU" dirty="0" smtClean="0"/>
              <a:t>При создании презентации были использованы рисунки:</a:t>
            </a:r>
          </a:p>
          <a:p>
            <a:pPr marL="273050" lvl="0" indent="-273050" hangingPunct="0">
              <a:buFont typeface="Wingdings" pitchFamily="2" charset="2"/>
              <a:buChar char="§"/>
            </a:pPr>
            <a:r>
              <a:rPr lang="ru-RU" dirty="0" smtClean="0"/>
              <a:t>задние фоны картинок: </a:t>
            </a:r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wwalls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, </a:t>
            </a:r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platinumwall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>;</a:t>
            </a:r>
          </a:p>
          <a:p>
            <a:pPr marL="273050" lvl="0" indent="-273050" hangingPunct="0">
              <a:buFont typeface="Wingdings" pitchFamily="2" charset="2"/>
              <a:buChar char="§"/>
            </a:pPr>
            <a:r>
              <a:rPr lang="ru-RU" dirty="0" smtClean="0"/>
              <a:t>вокзал: </a:t>
            </a:r>
            <a:r>
              <a:rPr lang="en-US" dirty="0" smtClean="0"/>
              <a:t>http</a:t>
            </a:r>
            <a:r>
              <a:rPr lang="ru-RU" dirty="0" smtClean="0"/>
              <a:t>://</a:t>
            </a:r>
            <a:r>
              <a:rPr lang="en-US" dirty="0" smtClean="0"/>
              <a:t>www</a:t>
            </a:r>
            <a:r>
              <a:rPr lang="ru-RU" dirty="0" smtClean="0"/>
              <a:t>.</a:t>
            </a:r>
            <a:r>
              <a:rPr lang="en-US" dirty="0" err="1" smtClean="0"/>
              <a:t>weblancer</a:t>
            </a:r>
            <a:r>
              <a:rPr lang="ru-RU" dirty="0" smtClean="0"/>
              <a:t>.</a:t>
            </a:r>
            <a:r>
              <a:rPr lang="en-US" dirty="0" smtClean="0"/>
              <a:t>net</a:t>
            </a:r>
            <a:r>
              <a:rPr lang="ru-RU" dirty="0" smtClean="0"/>
              <a:t>/</a:t>
            </a:r>
            <a:r>
              <a:rPr lang="en-US" dirty="0" smtClean="0"/>
              <a:t>files</a:t>
            </a:r>
            <a:r>
              <a:rPr lang="ru-RU" dirty="0" smtClean="0"/>
              <a:t>/</a:t>
            </a:r>
            <a:r>
              <a:rPr lang="en-US" dirty="0" smtClean="0"/>
              <a:t>portfolio</a:t>
            </a:r>
            <a:r>
              <a:rPr lang="ru-RU" dirty="0" smtClean="0"/>
              <a:t>/4222/422286/1320912.</a:t>
            </a:r>
            <a:r>
              <a:rPr lang="en-US" dirty="0" smtClean="0"/>
              <a:t>jpg</a:t>
            </a:r>
            <a:r>
              <a:rPr lang="ru-RU" dirty="0" smtClean="0"/>
              <a:t>;</a:t>
            </a:r>
          </a:p>
          <a:p>
            <a:pPr marL="273050" lvl="0" indent="-273050" hangingPunct="0">
              <a:buFont typeface="Wingdings" pitchFamily="2" charset="2"/>
              <a:buChar char="§"/>
            </a:pPr>
            <a:r>
              <a:rPr lang="ru-RU" dirty="0" smtClean="0"/>
              <a:t>дети: http://rylik.ru/clipart/vector/people-vector/39740-shkolniki-vektornyy-klipart.html;</a:t>
            </a:r>
          </a:p>
          <a:p>
            <a:pPr marL="273050" lvl="0" indent="-273050" hangingPunct="0">
              <a:buFont typeface="Wingdings" pitchFamily="2" charset="2"/>
              <a:buChar char="§"/>
            </a:pPr>
            <a:r>
              <a:rPr lang="ru-RU" dirty="0"/>
              <a:t>компас</a:t>
            </a:r>
            <a:r>
              <a:rPr lang="en-US" dirty="0"/>
              <a:t>: </a:t>
            </a:r>
            <a:r>
              <a:rPr lang="en-US" dirty="0" smtClean="0"/>
              <a:t>ru.clipartlogo.com</a:t>
            </a:r>
            <a:r>
              <a:rPr lang="ru-RU" dirty="0"/>
              <a:t>;</a:t>
            </a:r>
            <a:endParaRPr lang="ru-RU" dirty="0" smtClean="0"/>
          </a:p>
          <a:p>
            <a:pPr marL="273050" lvl="0" indent="-273050" hangingPunct="0">
              <a:buFont typeface="Wingdings" pitchFamily="2" charset="2"/>
              <a:buChar char="§"/>
            </a:pPr>
            <a:r>
              <a:rPr lang="ru-RU" dirty="0" smtClean="0"/>
              <a:t>элементы карты</a:t>
            </a:r>
            <a:r>
              <a:rPr lang="en-US" dirty="0" smtClean="0"/>
              <a:t>: </a:t>
            </a:r>
            <a:r>
              <a:rPr lang="en-US" dirty="0" err="1" smtClean="0"/>
              <a:t>ClipArt’a</a:t>
            </a:r>
            <a:r>
              <a:rPr lang="en-US" dirty="0" smtClean="0"/>
              <a:t> Microsoft Office;</a:t>
            </a:r>
            <a:endParaRPr lang="ru-RU" dirty="0" smtClean="0"/>
          </a:p>
          <a:p>
            <a:pPr hangingPunct="0"/>
            <a:r>
              <a:rPr lang="ru-RU" dirty="0" smtClean="0"/>
              <a:t>а также автора презентации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Ирина\KID\_CorelDraw_задания\Внеклассная\Логика\Поезд_мал_с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776" y="1519915"/>
            <a:ext cx="1660464" cy="908953"/>
          </a:xfrm>
          <a:prstGeom prst="rect">
            <a:avLst/>
          </a:prstGeom>
          <a:noFill/>
        </p:spPr>
      </p:pic>
      <p:pic>
        <p:nvPicPr>
          <p:cNvPr id="1032" name="Picture 8" descr="H:\Ирина\KID\_CorelDraw_задания\Внеклассная\Логика\Турист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2295" y="2143116"/>
            <a:ext cx="1739771" cy="1928826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142976" y="2297048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93471" y="2285992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89140" y="2285992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93471" y="4071942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93471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358214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8704" y="1796982"/>
            <a:ext cx="522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А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55316" y="5429264"/>
            <a:ext cx="522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Б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1" name="Picture 4" descr="H:\Ирина\KID\_CorelDraw_задания\Внеклассная\Логика\Мос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236980"/>
            <a:ext cx="1500198" cy="939870"/>
          </a:xfrm>
          <a:prstGeom prst="rect">
            <a:avLst/>
          </a:prstGeom>
          <a:noFill/>
        </p:spPr>
      </p:pic>
      <p:pic>
        <p:nvPicPr>
          <p:cNvPr id="22" name="Picture 2" descr="H:\Ирина\KID\_CorelDraw_задания\Внеклассная\Логика\Гор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5072074"/>
            <a:ext cx="1857388" cy="1196078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1928794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одним вырезанным скругленным углом 22">
            <a:hlinkClick r:id="rId7" action="ppaction://hlinksldjump" highlightClick="1"/>
          </p:cNvPr>
          <p:cNvSpPr/>
          <p:nvPr/>
        </p:nvSpPr>
        <p:spPr>
          <a:xfrm>
            <a:off x="762597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chemeClr val="accent6">
              <a:lumMod val="75000"/>
            </a:schemeClr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с одним вырезанным скругленным углом 23">
            <a:hlinkClick r:id="rId8" action="ppaction://hlinksldjump" highlightClick="1"/>
          </p:cNvPr>
          <p:cNvSpPr/>
          <p:nvPr/>
        </p:nvSpPr>
        <p:spPr>
          <a:xfrm>
            <a:off x="6542002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CC0066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с одним вырезанным скругленным углом 24">
            <a:hlinkClick r:id="rId9" action="ppaction://hlinksldjump" highlightClick="1"/>
          </p:cNvPr>
          <p:cNvSpPr/>
          <p:nvPr/>
        </p:nvSpPr>
        <p:spPr>
          <a:xfrm>
            <a:off x="5458029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FF99CC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с одним вырезанным скругленным углом 25">
            <a:hlinkClick r:id="rId10" action="ppaction://hlinksldjump" highlightClick="1"/>
          </p:cNvPr>
          <p:cNvSpPr/>
          <p:nvPr/>
        </p:nvSpPr>
        <p:spPr>
          <a:xfrm>
            <a:off x="437405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70C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с одним вырезанным скругленным углом 26">
            <a:hlinkClick r:id="rId11" action="ppaction://hlinksldjump" highlightClick="1"/>
          </p:cNvPr>
          <p:cNvSpPr/>
          <p:nvPr/>
        </p:nvSpPr>
        <p:spPr>
          <a:xfrm>
            <a:off x="3290083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B0F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с одним вырезанным скругленным углом 27">
            <a:hlinkClick r:id="rId12" action="ppaction://hlinksldjump" highlightClick="1"/>
          </p:cNvPr>
          <p:cNvSpPr/>
          <p:nvPr/>
        </p:nvSpPr>
        <p:spPr>
          <a:xfrm>
            <a:off x="2206110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B05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с одним вырезанным скругленным углом 28">
            <a:hlinkClick r:id="rId13" action="ppaction://hlinksldjump" highlightClick="1"/>
          </p:cNvPr>
          <p:cNvSpPr/>
          <p:nvPr/>
        </p:nvSpPr>
        <p:spPr>
          <a:xfrm>
            <a:off x="1122137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92D05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ятиугольник 30">
            <a:hlinkClick r:id="" action="ppaction://hlinkshowjump?jump=nextslide"/>
          </p:cNvPr>
          <p:cNvSpPr/>
          <p:nvPr/>
        </p:nvSpPr>
        <p:spPr>
          <a:xfrm>
            <a:off x="2928926" y="2571744"/>
            <a:ext cx="4143404" cy="1714512"/>
          </a:xfrm>
          <a:prstGeom prst="homePlate">
            <a:avLst>
              <a:gd name="adj" fmla="val 25935"/>
            </a:avLst>
          </a:prstGeom>
          <a:ln w="38100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ysClr val="windowText" lastClr="000000"/>
                </a:solidFill>
              </a:rPr>
              <a:t>ВРЕМЯ ОТПРАВЛЕНИЯ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1 КОНКУРС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Время отправления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На часах 12 часов дня 6 минут и 24 секунды. Сколько секунд прошло с начала дня? </a:t>
            </a:r>
            <a:endParaRPr lang="ru-RU" b="1" dirty="0"/>
          </a:p>
        </p:txBody>
      </p:sp>
      <p:pic>
        <p:nvPicPr>
          <p:cNvPr id="7" name="Рисунок 6" descr="вокзал0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963" r="963"/>
          <a:stretch>
            <a:fillRect/>
          </a:stretch>
        </p:blipFill>
        <p:spPr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26" name="Picture 2" descr="H:\Ирина\KID\_CorelDraw_задания\Внеклассная\Логика\Час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500174"/>
            <a:ext cx="2097088" cy="20970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5984" y="2643182"/>
            <a:ext cx="5429288" cy="285752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одним вырезанным скругленным углом 13">
            <a:hlinkClick r:id="rId5" action="ppaction://hlinksldjump" highlightClick="1"/>
          </p:cNvPr>
          <p:cNvSpPr/>
          <p:nvPr/>
        </p:nvSpPr>
        <p:spPr>
          <a:xfrm>
            <a:off x="762597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chemeClr val="accent6">
              <a:lumMod val="75000"/>
            </a:schemeClr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с одним вырезанным скругленным углом 14">
            <a:hlinkClick r:id="rId6" action="ppaction://hlinksldjump" highlightClick="1"/>
          </p:cNvPr>
          <p:cNvSpPr/>
          <p:nvPr/>
        </p:nvSpPr>
        <p:spPr>
          <a:xfrm>
            <a:off x="6542002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CC0066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с одним вырезанным скругленным углом 22">
            <a:hlinkClick r:id="rId7" action="ppaction://hlinksldjump" highlightClick="1"/>
          </p:cNvPr>
          <p:cNvSpPr/>
          <p:nvPr/>
        </p:nvSpPr>
        <p:spPr>
          <a:xfrm>
            <a:off x="5458029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FF99CC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с одним вырезанным скругленным углом 23">
            <a:hlinkClick r:id="rId8" action="ppaction://hlinksldjump" highlightClick="1"/>
          </p:cNvPr>
          <p:cNvSpPr/>
          <p:nvPr/>
        </p:nvSpPr>
        <p:spPr>
          <a:xfrm>
            <a:off x="437405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70C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с одним вырезанным скругленным углом 24">
            <a:hlinkClick r:id="rId9" action="ppaction://hlinksldjump" highlightClick="1"/>
          </p:cNvPr>
          <p:cNvSpPr/>
          <p:nvPr/>
        </p:nvSpPr>
        <p:spPr>
          <a:xfrm>
            <a:off x="3290083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B0F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с одним вырезанным скругленным углом 25">
            <a:hlinkClick r:id="rId10" action="ppaction://hlinksldjump" highlightClick="1"/>
          </p:cNvPr>
          <p:cNvSpPr/>
          <p:nvPr/>
        </p:nvSpPr>
        <p:spPr>
          <a:xfrm>
            <a:off x="2206110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B05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с одним вырезанным скругленным углом 26">
            <a:hlinkClick r:id="rId11" action="ppaction://hlinksldjump" highlightClick="1"/>
          </p:cNvPr>
          <p:cNvSpPr/>
          <p:nvPr/>
        </p:nvSpPr>
        <p:spPr>
          <a:xfrm>
            <a:off x="1122137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92D05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Ирина\KID\_CorelDraw_задания\Внеклассная\Логика\Поезд_мал_се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776" y="1519915"/>
            <a:ext cx="1660464" cy="908953"/>
          </a:xfrm>
          <a:prstGeom prst="rect">
            <a:avLst/>
          </a:prstGeom>
          <a:noFill/>
        </p:spPr>
      </p:pic>
      <p:pic>
        <p:nvPicPr>
          <p:cNvPr id="1032" name="Picture 8" descr="H:\Ирина\KID\_CorelDraw_задания\Внеклассная\Логика\Турист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2295" y="2143116"/>
            <a:ext cx="1739771" cy="1928826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142976" y="2297048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93471" y="2285992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89140" y="2285992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93471" y="4071942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93471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358214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8704" y="1796982"/>
            <a:ext cx="522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А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55316" y="5429264"/>
            <a:ext cx="522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Б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1" name="Picture 4" descr="H:\Ирина\KID\_CorelDraw_задания\Внеклассная\Логика\Мо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36980"/>
            <a:ext cx="1500198" cy="939870"/>
          </a:xfrm>
          <a:prstGeom prst="rect">
            <a:avLst/>
          </a:prstGeom>
          <a:noFill/>
        </p:spPr>
      </p:pic>
      <p:pic>
        <p:nvPicPr>
          <p:cNvPr id="22" name="Picture 2" descr="H:\Ирина\KID\_CorelDraw_задания\Внеклассная\Логика\Гор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72074"/>
            <a:ext cx="1857388" cy="1196078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1928794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>
            <a:hlinkClick r:id="" action="ppaction://hlinkshowjump?jump=nextslide"/>
          </p:cNvPr>
          <p:cNvSpPr/>
          <p:nvPr/>
        </p:nvSpPr>
        <p:spPr>
          <a:xfrm>
            <a:off x="2928926" y="2571744"/>
            <a:ext cx="4143404" cy="1714512"/>
          </a:xfrm>
          <a:prstGeom prst="homePlate">
            <a:avLst>
              <a:gd name="adj" fmla="val 25935"/>
            </a:avLst>
          </a:prstGeom>
          <a:ln w="38100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ysClr val="windowText" lastClr="000000"/>
                </a:solidFill>
              </a:rPr>
              <a:t>СКАЗОЧНЫЙ ЛЕС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2 КОНКУРС</a:t>
            </a:r>
            <a:endParaRPr lang="ru-RU" sz="2400" dirty="0"/>
          </a:p>
        </p:txBody>
      </p:sp>
      <p:sp>
        <p:nvSpPr>
          <p:cNvPr id="24" name="Прямоугольник с одним вырезанным скругленным углом 23">
            <a:hlinkClick r:id="rId6" action="ppaction://hlinksldjump" highlightClick="1"/>
          </p:cNvPr>
          <p:cNvSpPr/>
          <p:nvPr/>
        </p:nvSpPr>
        <p:spPr>
          <a:xfrm>
            <a:off x="762597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chemeClr val="accent6">
              <a:lumMod val="75000"/>
            </a:schemeClr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с одним вырезанным скругленным углом 24">
            <a:hlinkClick r:id="rId7" action="ppaction://hlinksldjump" highlightClick="1"/>
          </p:cNvPr>
          <p:cNvSpPr/>
          <p:nvPr/>
        </p:nvSpPr>
        <p:spPr>
          <a:xfrm>
            <a:off x="6542002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CC0066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с одним вырезанным скругленным углом 25">
            <a:hlinkClick r:id="rId8" action="ppaction://hlinksldjump" highlightClick="1"/>
          </p:cNvPr>
          <p:cNvSpPr/>
          <p:nvPr/>
        </p:nvSpPr>
        <p:spPr>
          <a:xfrm>
            <a:off x="5458029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FF99CC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с одним вырезанным скругленным углом 26">
            <a:hlinkClick r:id="rId9" action="ppaction://hlinksldjump" highlightClick="1"/>
          </p:cNvPr>
          <p:cNvSpPr/>
          <p:nvPr/>
        </p:nvSpPr>
        <p:spPr>
          <a:xfrm>
            <a:off x="437405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70C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с одним вырезанным скругленным углом 27">
            <a:hlinkClick r:id="rId10" action="ppaction://hlinksldjump" highlightClick="1"/>
          </p:cNvPr>
          <p:cNvSpPr/>
          <p:nvPr/>
        </p:nvSpPr>
        <p:spPr>
          <a:xfrm>
            <a:off x="3290083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B0F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с одним вырезанным скругленным углом 34">
            <a:hlinkClick r:id="rId11" action="ppaction://hlinksldjump" highlightClick="1"/>
          </p:cNvPr>
          <p:cNvSpPr/>
          <p:nvPr/>
        </p:nvSpPr>
        <p:spPr>
          <a:xfrm>
            <a:off x="2206110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B05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01Поезд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9" b="29"/>
          <a:stretch>
            <a:fillRect/>
          </a:stretch>
        </p:blipFill>
        <p:spPr/>
      </p:pic>
      <p:pic>
        <p:nvPicPr>
          <p:cNvPr id="2051" name="Picture 3" descr="H:\Ирина\KID\_CorelDraw_задания\Внеклассная\Логика\2002Вагоны_се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500306"/>
            <a:ext cx="5105400" cy="280035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Сказочный лес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Определите в какие цвета волшебные краски раскрасили паровоз и вагоны.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3357562"/>
            <a:ext cx="5072098" cy="18573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:\Ирина\KID\_CorelDraw_задания\Внеклассная\Логика\2002Вагоны_цв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386131"/>
            <a:ext cx="5105400" cy="1914525"/>
          </a:xfrm>
          <a:prstGeom prst="rect">
            <a:avLst/>
          </a:prstGeom>
          <a:noFill/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5929322" y="2285992"/>
            <a:ext cx="1820240" cy="857256"/>
          </a:xfrm>
          <a:prstGeom prst="wedgeRoundRectCallout">
            <a:avLst>
              <a:gd name="adj1" fmla="val -47362"/>
              <a:gd name="adj2" fmla="val 12332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Первый вагон – не синий!</a:t>
            </a:r>
            <a:endParaRPr lang="ru-RU" i="1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000364" y="2071678"/>
            <a:ext cx="1820240" cy="857256"/>
          </a:xfrm>
          <a:prstGeom prst="wedgeRoundRectCallout">
            <a:avLst>
              <a:gd name="adj1" fmla="val -22089"/>
              <a:gd name="adj2" fmla="val 10557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Какого цвета другой вагон?</a:t>
            </a:r>
            <a:endParaRPr lang="ru-RU" i="1" dirty="0"/>
          </a:p>
        </p:txBody>
      </p:sp>
      <p:sp>
        <p:nvSpPr>
          <p:cNvPr id="17" name="Прямоугольник с одним вырезанным скругленным углом 16">
            <a:hlinkClick r:id="rId6" action="ppaction://hlinksldjump" highlightClick="1"/>
          </p:cNvPr>
          <p:cNvSpPr/>
          <p:nvPr/>
        </p:nvSpPr>
        <p:spPr>
          <a:xfrm>
            <a:off x="762597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chemeClr val="accent6">
              <a:lumMod val="75000"/>
            </a:schemeClr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с одним вырезанным скругленным углом 17">
            <a:hlinkClick r:id="rId7" action="ppaction://hlinksldjump" highlightClick="1"/>
          </p:cNvPr>
          <p:cNvSpPr/>
          <p:nvPr/>
        </p:nvSpPr>
        <p:spPr>
          <a:xfrm>
            <a:off x="6542002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CC0066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с одним вырезанным скругленным углом 18">
            <a:hlinkClick r:id="rId8" action="ppaction://hlinksldjump" highlightClick="1"/>
          </p:cNvPr>
          <p:cNvSpPr/>
          <p:nvPr/>
        </p:nvSpPr>
        <p:spPr>
          <a:xfrm>
            <a:off x="5458029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FF99CC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с одним вырезанным скругленным углом 25">
            <a:hlinkClick r:id="rId9" action="ppaction://hlinksldjump" highlightClick="1"/>
          </p:cNvPr>
          <p:cNvSpPr/>
          <p:nvPr/>
        </p:nvSpPr>
        <p:spPr>
          <a:xfrm>
            <a:off x="437405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70C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с одним вырезанным скругленным углом 26">
            <a:hlinkClick r:id="rId10" action="ppaction://hlinksldjump" highlightClick="1"/>
          </p:cNvPr>
          <p:cNvSpPr/>
          <p:nvPr/>
        </p:nvSpPr>
        <p:spPr>
          <a:xfrm>
            <a:off x="3290083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B0F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с одним вырезанным скругленным углом 27">
            <a:hlinkClick r:id="rId11" action="ppaction://hlinksldjump" highlightClick="1"/>
          </p:cNvPr>
          <p:cNvSpPr/>
          <p:nvPr/>
        </p:nvSpPr>
        <p:spPr>
          <a:xfrm>
            <a:off x="2206110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B05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:\Ирина\KID\_CorelDraw_задания\Внеклассная\Логика\Поезд_мал_цв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71612"/>
            <a:ext cx="1660464" cy="908953"/>
          </a:xfrm>
          <a:prstGeom prst="rect">
            <a:avLst/>
          </a:prstGeom>
          <a:noFill/>
        </p:spPr>
      </p:pic>
      <p:pic>
        <p:nvPicPr>
          <p:cNvPr id="1032" name="Picture 8" descr="H:\Ирина\KID\_CorelDraw_задания\Внеклассная\Логика\Турист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2295" y="2143116"/>
            <a:ext cx="1739771" cy="1928826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142976" y="2297048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93471" y="2285992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89140" y="2285992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93471" y="4071942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93471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358214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8704" y="1796982"/>
            <a:ext cx="522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А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55316" y="5429264"/>
            <a:ext cx="522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Б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1" name="Picture 4" descr="H:\Ирина\KID\_CorelDraw_задания\Внеклассная\Логика\Мо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36980"/>
            <a:ext cx="1500198" cy="939870"/>
          </a:xfrm>
          <a:prstGeom prst="rect">
            <a:avLst/>
          </a:prstGeom>
          <a:noFill/>
        </p:spPr>
      </p:pic>
      <p:pic>
        <p:nvPicPr>
          <p:cNvPr id="22" name="Picture 2" descr="H:\Ирина\KID\_CorelDraw_задания\Внеклассная\Логика\Гор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72074"/>
            <a:ext cx="1857388" cy="1196078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1928794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>
            <a:hlinkClick r:id="" action="ppaction://hlinkshowjump?jump=nextslide"/>
          </p:cNvPr>
          <p:cNvSpPr/>
          <p:nvPr/>
        </p:nvSpPr>
        <p:spPr>
          <a:xfrm>
            <a:off x="2928926" y="2571744"/>
            <a:ext cx="4143404" cy="1714512"/>
          </a:xfrm>
          <a:prstGeom prst="homePlate">
            <a:avLst>
              <a:gd name="adj" fmla="val 25935"/>
            </a:avLst>
          </a:prstGeom>
          <a:ln w="38100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ysClr val="windowText" lastClr="000000"/>
                </a:solidFill>
              </a:rPr>
              <a:t>ГОРОД </a:t>
            </a:r>
            <a:br>
              <a:rPr lang="ru-RU" sz="3200" b="1" dirty="0" smtClean="0">
                <a:solidFill>
                  <a:sysClr val="windowText" lastClr="000000"/>
                </a:solidFill>
              </a:rPr>
            </a:br>
            <a:r>
              <a:rPr lang="ru-RU" sz="3200" b="1" dirty="0" smtClean="0">
                <a:solidFill>
                  <a:sysClr val="windowText" lastClr="000000"/>
                </a:solidFill>
              </a:rPr>
              <a:t>ВЕСЁЛЫХ БУКВ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3 КОНКУРС</a:t>
            </a:r>
            <a:endParaRPr lang="ru-RU" sz="2400" dirty="0"/>
          </a:p>
        </p:txBody>
      </p:sp>
      <p:sp>
        <p:nvSpPr>
          <p:cNvPr id="24" name="Прямоугольник с одним вырезанным скругленным углом 23">
            <a:hlinkClick r:id="rId6" action="ppaction://hlinksldjump" highlightClick="1"/>
          </p:cNvPr>
          <p:cNvSpPr/>
          <p:nvPr/>
        </p:nvSpPr>
        <p:spPr>
          <a:xfrm>
            <a:off x="762597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chemeClr val="accent6">
              <a:lumMod val="75000"/>
            </a:schemeClr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с одним вырезанным скругленным углом 24">
            <a:hlinkClick r:id="rId7" action="ppaction://hlinksldjump" highlightClick="1"/>
          </p:cNvPr>
          <p:cNvSpPr/>
          <p:nvPr/>
        </p:nvSpPr>
        <p:spPr>
          <a:xfrm>
            <a:off x="6542002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CC0066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с одним вырезанным скругленным углом 25">
            <a:hlinkClick r:id="rId8" action="ppaction://hlinksldjump" highlightClick="1"/>
          </p:cNvPr>
          <p:cNvSpPr/>
          <p:nvPr/>
        </p:nvSpPr>
        <p:spPr>
          <a:xfrm>
            <a:off x="5458029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FF99CC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с одним вырезанным скругленным углом 26">
            <a:hlinkClick r:id="rId9" action="ppaction://hlinksldjump" highlightClick="1"/>
          </p:cNvPr>
          <p:cNvSpPr/>
          <p:nvPr/>
        </p:nvSpPr>
        <p:spPr>
          <a:xfrm>
            <a:off x="437405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70C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с одним вырезанным скругленным углом 32">
            <a:hlinkClick r:id="rId10" action="ppaction://hlinksldjump" highlightClick="1"/>
          </p:cNvPr>
          <p:cNvSpPr/>
          <p:nvPr/>
        </p:nvSpPr>
        <p:spPr>
          <a:xfrm>
            <a:off x="3290083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B0F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16945 -3.7037E-7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Город веселых букв</a:t>
            </a:r>
            <a:endParaRPr lang="ru-RU" dirty="0"/>
          </a:p>
        </p:txBody>
      </p:sp>
      <p:pic>
        <p:nvPicPr>
          <p:cNvPr id="10" name="Рисунок 9" descr="1002Буквы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9" b="29"/>
          <a:stretch>
            <a:fillRect/>
          </a:stretch>
        </p:blipFill>
        <p:spPr>
          <a:noFill/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По двоичным кодам определите зашифрованные слова. </a:t>
            </a:r>
            <a:endParaRPr lang="ru-RU" dirty="0"/>
          </a:p>
        </p:txBody>
      </p:sp>
      <p:pic>
        <p:nvPicPr>
          <p:cNvPr id="1027" name="Picture 3" descr="H:\Ирина\KID\_CorelDraw_задания\Внеклассная\Логика\Буква 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071942"/>
            <a:ext cx="1571636" cy="1636391"/>
          </a:xfrm>
          <a:prstGeom prst="rect">
            <a:avLst/>
          </a:prstGeom>
          <a:noFill/>
        </p:spPr>
      </p:pic>
      <p:pic>
        <p:nvPicPr>
          <p:cNvPr id="1028" name="Picture 4" descr="H:\Ирина\KID\_CorelDraw_задания\Внеклассная\Логика\Буква 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000504"/>
            <a:ext cx="1714512" cy="1797089"/>
          </a:xfrm>
          <a:prstGeom prst="rect">
            <a:avLst/>
          </a:prstGeom>
          <a:noFill/>
        </p:spPr>
      </p:pic>
      <p:pic>
        <p:nvPicPr>
          <p:cNvPr id="1029" name="Picture 5" descr="H:\Ирина\KID\_CorelDraw_задания\Внеклассная\Логика\Буква 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000504"/>
            <a:ext cx="1527175" cy="1798638"/>
          </a:xfrm>
          <a:prstGeom prst="rect">
            <a:avLst/>
          </a:prstGeom>
          <a:noFill/>
        </p:spPr>
      </p:pic>
      <p:pic>
        <p:nvPicPr>
          <p:cNvPr id="1030" name="Picture 6" descr="H:\Ирина\KID\_CorelDraw_задания\Внеклассная\Логика\Буква З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7" y="4000504"/>
            <a:ext cx="1452678" cy="181768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857356" y="1214422"/>
            <a:ext cx="18517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11010000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00298" y="1785926"/>
            <a:ext cx="18517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11001110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48970" y="1428736"/>
            <a:ext cx="18517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11000111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1714488"/>
            <a:ext cx="18517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11000111</a:t>
            </a:r>
          </a:p>
        </p:txBody>
      </p:sp>
      <p:sp>
        <p:nvSpPr>
          <p:cNvPr id="25" name="Прямоугольник с одним вырезанным скругленным углом 24">
            <a:hlinkClick r:id="rId8" action="ppaction://hlinksldjump" highlightClick="1"/>
          </p:cNvPr>
          <p:cNvSpPr/>
          <p:nvPr/>
        </p:nvSpPr>
        <p:spPr>
          <a:xfrm>
            <a:off x="762597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chemeClr val="accent6">
              <a:lumMod val="75000"/>
            </a:schemeClr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с одним вырезанным скругленным углом 25">
            <a:hlinkClick r:id="rId9" action="ppaction://hlinksldjump" highlightClick="1"/>
          </p:cNvPr>
          <p:cNvSpPr/>
          <p:nvPr/>
        </p:nvSpPr>
        <p:spPr>
          <a:xfrm>
            <a:off x="6542002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CC0066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с одним вырезанным скругленным углом 26">
            <a:hlinkClick r:id="rId10" action="ppaction://hlinksldjump" highlightClick="1"/>
          </p:cNvPr>
          <p:cNvSpPr/>
          <p:nvPr/>
        </p:nvSpPr>
        <p:spPr>
          <a:xfrm>
            <a:off x="5458029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FF99CC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с одним вырезанным скругленным углом 27">
            <a:hlinkClick r:id="rId11" action="ppaction://hlinksldjump" highlightClick="1"/>
          </p:cNvPr>
          <p:cNvSpPr/>
          <p:nvPr/>
        </p:nvSpPr>
        <p:spPr>
          <a:xfrm>
            <a:off x="437405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70C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с одним вырезанным скругленным углом 28">
            <a:hlinkClick r:id="rId12" action="ppaction://hlinksldjump" highlightClick="1"/>
          </p:cNvPr>
          <p:cNvSpPr/>
          <p:nvPr/>
        </p:nvSpPr>
        <p:spPr>
          <a:xfrm>
            <a:off x="3290083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B0F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:\Ирина\KID\_CorelDraw_задания\Внеклассная\Логика\Турист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2295" y="2143116"/>
            <a:ext cx="1739771" cy="1928826"/>
          </a:xfrm>
          <a:prstGeom prst="rect">
            <a:avLst/>
          </a:prstGeom>
          <a:noFill/>
        </p:spPr>
      </p:pic>
      <p:pic>
        <p:nvPicPr>
          <p:cNvPr id="1031" name="Picture 7" descr="H:\Ирина\KID\_CorelDraw_задания\Внеклассная\Логика\Поезд_мал_цв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928802"/>
            <a:ext cx="1643073" cy="1285167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1142976" y="2297048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93471" y="2285992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89140" y="2285992"/>
            <a:ext cx="285752" cy="285752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93471" y="4071942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93471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358214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48704" y="1796982"/>
            <a:ext cx="522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А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55316" y="5429264"/>
            <a:ext cx="522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Б</a:t>
            </a:r>
            <a:endParaRPr lang="ru-RU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1" name="Picture 4" descr="H:\Ирина\KID\_CorelDraw_задания\Внеклассная\Логика\Мо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36980"/>
            <a:ext cx="1500198" cy="939870"/>
          </a:xfrm>
          <a:prstGeom prst="rect">
            <a:avLst/>
          </a:prstGeom>
          <a:noFill/>
        </p:spPr>
      </p:pic>
      <p:pic>
        <p:nvPicPr>
          <p:cNvPr id="22" name="Picture 2" descr="H:\Ирина\KID\_CorelDraw_задания\Внеклассная\Логика\Гор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72074"/>
            <a:ext cx="1857388" cy="1196078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1928794" y="5929330"/>
            <a:ext cx="285752" cy="285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>
            <a:hlinkClick r:id="" action="ppaction://hlinkshowjump?jump=nextslide"/>
          </p:cNvPr>
          <p:cNvSpPr/>
          <p:nvPr/>
        </p:nvSpPr>
        <p:spPr>
          <a:xfrm>
            <a:off x="2928926" y="2571744"/>
            <a:ext cx="4143404" cy="1714512"/>
          </a:xfrm>
          <a:prstGeom prst="homePlate">
            <a:avLst>
              <a:gd name="adj" fmla="val 25935"/>
            </a:avLst>
          </a:prstGeom>
          <a:ln w="38100">
            <a:solidFill>
              <a:srgbClr val="92D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ysClr val="windowText" lastClr="000000"/>
                </a:solidFill>
              </a:rPr>
              <a:t>ВСТРЕЧА В ЛЕСУ</a:t>
            </a:r>
          </a:p>
          <a:p>
            <a:pPr algn="ctr"/>
            <a:r>
              <a:rPr lang="ru-RU" sz="2400" b="1" dirty="0" smtClean="0">
                <a:solidFill>
                  <a:srgbClr val="92D050"/>
                </a:solidFill>
              </a:rPr>
              <a:t>4 КОНКУРС</a:t>
            </a:r>
            <a:endParaRPr lang="ru-RU" sz="2400" dirty="0"/>
          </a:p>
        </p:txBody>
      </p:sp>
      <p:sp>
        <p:nvSpPr>
          <p:cNvPr id="24" name="Прямоугольник с одним вырезанным скругленным углом 23">
            <a:hlinkClick r:id="rId6" action="ppaction://hlinksldjump" highlightClick="1"/>
          </p:cNvPr>
          <p:cNvSpPr/>
          <p:nvPr/>
        </p:nvSpPr>
        <p:spPr>
          <a:xfrm>
            <a:off x="762597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chemeClr val="accent6">
              <a:lumMod val="75000"/>
            </a:schemeClr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с одним вырезанным скругленным углом 24">
            <a:hlinkClick r:id="rId7" action="ppaction://hlinksldjump" highlightClick="1"/>
          </p:cNvPr>
          <p:cNvSpPr/>
          <p:nvPr/>
        </p:nvSpPr>
        <p:spPr>
          <a:xfrm>
            <a:off x="6542002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CC0066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с одним вырезанным скругленным углом 25">
            <a:hlinkClick r:id="rId8" action="ppaction://hlinksldjump" highlightClick="1"/>
          </p:cNvPr>
          <p:cNvSpPr/>
          <p:nvPr/>
        </p:nvSpPr>
        <p:spPr>
          <a:xfrm>
            <a:off x="5458029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FF99CC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с одним вырезанным скругленным углом 30">
            <a:hlinkClick r:id="rId9" action="ppaction://hlinksldjump" highlightClick="1"/>
          </p:cNvPr>
          <p:cNvSpPr/>
          <p:nvPr/>
        </p:nvSpPr>
        <p:spPr>
          <a:xfrm>
            <a:off x="437405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70C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55112E-17 L -0.23004 0.1879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Встреча в лесу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Внимательно рассмотрите картинку и ответьте на вопросы.</a:t>
            </a:r>
            <a:endParaRPr lang="ru-RU" dirty="0"/>
          </a:p>
        </p:txBody>
      </p:sp>
      <p:pic>
        <p:nvPicPr>
          <p:cNvPr id="17" name="Рисунок 16" descr="1003Туристы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9" b="29"/>
          <a:stretch>
            <a:fillRect/>
          </a:stretch>
        </p:blipFill>
        <p:spPr/>
      </p:pic>
      <p:sp>
        <p:nvSpPr>
          <p:cNvPr id="9" name="Прямоугольник с одним вырезанным скругленным углом 8">
            <a:hlinkClick r:id="rId4" action="ppaction://hlinksldjump" highlightClick="1"/>
          </p:cNvPr>
          <p:cNvSpPr/>
          <p:nvPr/>
        </p:nvSpPr>
        <p:spPr>
          <a:xfrm>
            <a:off x="762597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chemeClr val="accent6">
              <a:lumMod val="75000"/>
            </a:schemeClr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с одним вырезанным скругленным углом 13">
            <a:hlinkClick r:id="rId5" action="ppaction://hlinksldjump" highlightClick="1"/>
          </p:cNvPr>
          <p:cNvSpPr/>
          <p:nvPr/>
        </p:nvSpPr>
        <p:spPr>
          <a:xfrm>
            <a:off x="6542002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CC0066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с одним вырезанным скругленным углом 15">
            <a:hlinkClick r:id="rId6" action="ppaction://hlinksldjump" highlightClick="1"/>
          </p:cNvPr>
          <p:cNvSpPr/>
          <p:nvPr/>
        </p:nvSpPr>
        <p:spPr>
          <a:xfrm>
            <a:off x="5458029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FF99CC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с одним вырезанным скругленным углом 17">
            <a:hlinkClick r:id="rId7" action="ppaction://hlinksldjump" highlightClick="1"/>
          </p:cNvPr>
          <p:cNvSpPr/>
          <p:nvPr/>
        </p:nvSpPr>
        <p:spPr>
          <a:xfrm>
            <a:off x="4374056" y="195217"/>
            <a:ext cx="1428760" cy="251638"/>
          </a:xfrm>
          <a:prstGeom prst="snipRoundRect">
            <a:avLst>
              <a:gd name="adj1" fmla="val 50000"/>
              <a:gd name="adj2" fmla="val 42025"/>
            </a:avLst>
          </a:prstGeom>
          <a:solidFill>
            <a:srgbClr val="0070C0"/>
          </a:solidFill>
          <a:ln w="3175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КОНКУРС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 rot="1100558">
            <a:off x="1879320" y="2383275"/>
            <a:ext cx="86409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Иван</a:t>
            </a:r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3685997" y="3176972"/>
            <a:ext cx="86409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Саша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>
          <a:xfrm rot="1134623">
            <a:off x="4153068" y="1925414"/>
            <a:ext cx="86409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Петя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6022693" y="3537012"/>
            <a:ext cx="86409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Егор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70472" y="1214422"/>
            <a:ext cx="6013896" cy="437481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E:\KID\40Articles\2014_Фестиваль_Логика\Teoria.PIC\Images_для Презентации\122-vector-compass_p - копия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93" y="1214422"/>
            <a:ext cx="912226" cy="89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502</Words>
  <Application>Microsoft Office PowerPoint</Application>
  <PresentationFormat>Экран (4:3)</PresentationFormat>
  <Paragraphs>153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ПРИКЛЮЧЕНИЯ ВЕСЁЛОГО ПАРОВОЗИКА</vt:lpstr>
      <vt:lpstr>Презентация PowerPoint</vt:lpstr>
      <vt:lpstr>1. Время отправления</vt:lpstr>
      <vt:lpstr>Презентация PowerPoint</vt:lpstr>
      <vt:lpstr>2. Сказочный лес</vt:lpstr>
      <vt:lpstr>Презентация PowerPoint</vt:lpstr>
      <vt:lpstr>3. Город веселых букв</vt:lpstr>
      <vt:lpstr>Презентация PowerPoint</vt:lpstr>
      <vt:lpstr>4. Встреча в лесу</vt:lpstr>
      <vt:lpstr>Презентация PowerPoint</vt:lpstr>
      <vt:lpstr>5. Поезд в тумане</vt:lpstr>
      <vt:lpstr>Презентация PowerPoint</vt:lpstr>
      <vt:lpstr>6. Цветочная поляна</vt:lpstr>
      <vt:lpstr>Презентация PowerPoint</vt:lpstr>
      <vt:lpstr>7. Отгадайте слово</vt:lpstr>
      <vt:lpstr>Информационные источники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KID</dc:creator>
  <cp:lastModifiedBy>serv</cp:lastModifiedBy>
  <cp:revision>107</cp:revision>
  <dcterms:created xsi:type="dcterms:W3CDTF">2013-10-27T08:47:35Z</dcterms:created>
  <dcterms:modified xsi:type="dcterms:W3CDTF">2013-11-11T06:55:13Z</dcterms:modified>
</cp:coreProperties>
</file>