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4624" autoAdjust="0"/>
  </p:normalViewPr>
  <p:slideViewPr>
    <p:cSldViewPr>
      <p:cViewPr varScale="1">
        <p:scale>
          <a:sx n="86" d="100"/>
          <a:sy n="86" d="100"/>
        </p:scale>
        <p:origin x="-107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9AFD6AD-8B50-4C91-AFAD-C79727D0D89B}" type="datetimeFigureOut">
              <a:rPr lang="ru-RU" smtClean="0"/>
              <a:pPr/>
              <a:t>03.02.2014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F73DB5AA-B82B-450E-BB52-13FE8E95FD1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9AFD6AD-8B50-4C91-AFAD-C79727D0D89B}" type="datetimeFigureOut">
              <a:rPr lang="ru-RU" smtClean="0"/>
              <a:pPr/>
              <a:t>03.02.2014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3DB5AA-B82B-450E-BB52-13FE8E95FD1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9AFD6AD-8B50-4C91-AFAD-C79727D0D89B}" type="datetimeFigureOut">
              <a:rPr lang="ru-RU" smtClean="0"/>
              <a:pPr/>
              <a:t>03.02.2014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3DB5AA-B82B-450E-BB52-13FE8E95FD1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9AFD6AD-8B50-4C91-AFAD-C79727D0D89B}" type="datetimeFigureOut">
              <a:rPr lang="ru-RU" smtClean="0"/>
              <a:pPr/>
              <a:t>03.02.2014</a:t>
            </a:fld>
            <a:endParaRPr lang="ru-RU"/>
          </a:p>
        </p:txBody>
      </p:sp>
      <p:sp>
        <p:nvSpPr>
          <p:cNvPr id="9" name="Номер слайда 8"/>
          <p:cNvSpPr>
            <a:spLocks noGrp="1"/>
          </p:cNvSpPr>
          <p:nvPr>
            <p:ph type="sldNum" sz="quarter" idx="15"/>
          </p:nvPr>
        </p:nvSpPr>
        <p:spPr/>
        <p:txBody>
          <a:bodyPr rtlCol="0"/>
          <a:lstStyle/>
          <a:p>
            <a:fld id="{F73DB5AA-B82B-450E-BB52-13FE8E95FD1F}"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9AFD6AD-8B50-4C91-AFAD-C79727D0D89B}" type="datetimeFigureOut">
              <a:rPr lang="ru-RU" smtClean="0"/>
              <a:pPr/>
              <a:t>03.02.2014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F73DB5AA-B82B-450E-BB52-13FE8E95FD1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9AFD6AD-8B50-4C91-AFAD-C79727D0D89B}" type="datetimeFigureOut">
              <a:rPr lang="ru-RU" smtClean="0"/>
              <a:pPr/>
              <a:t>03.02.2014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3DB5AA-B82B-450E-BB52-13FE8E95FD1F}"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9AFD6AD-8B50-4C91-AFAD-C79727D0D89B}" type="datetimeFigureOut">
              <a:rPr lang="ru-RU" smtClean="0"/>
              <a:pPr/>
              <a:t>03.02.2014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73DB5AA-B82B-450E-BB52-13FE8E95FD1F}"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9AFD6AD-8B50-4C91-AFAD-C79727D0D89B}" type="datetimeFigureOut">
              <a:rPr lang="ru-RU" smtClean="0"/>
              <a:pPr/>
              <a:t>03.02.2014</a:t>
            </a:fld>
            <a:endParaRPr lang="ru-RU"/>
          </a:p>
        </p:txBody>
      </p:sp>
      <p:sp>
        <p:nvSpPr>
          <p:cNvPr id="7" name="Номер слайда 6"/>
          <p:cNvSpPr>
            <a:spLocks noGrp="1"/>
          </p:cNvSpPr>
          <p:nvPr>
            <p:ph type="sldNum" sz="quarter" idx="11"/>
          </p:nvPr>
        </p:nvSpPr>
        <p:spPr/>
        <p:txBody>
          <a:bodyPr rtlCol="0"/>
          <a:lstStyle/>
          <a:p>
            <a:fld id="{F73DB5AA-B82B-450E-BB52-13FE8E95FD1F}"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9AFD6AD-8B50-4C91-AFAD-C79727D0D89B}" type="datetimeFigureOut">
              <a:rPr lang="ru-RU" smtClean="0"/>
              <a:pPr/>
              <a:t>03.02.2014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73DB5AA-B82B-450E-BB52-13FE8E95FD1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9AFD6AD-8B50-4C91-AFAD-C79727D0D89B}" type="datetimeFigureOut">
              <a:rPr lang="ru-RU" smtClean="0"/>
              <a:pPr/>
              <a:t>03.02.2014</a:t>
            </a:fld>
            <a:endParaRPr lang="ru-RU"/>
          </a:p>
        </p:txBody>
      </p:sp>
      <p:sp>
        <p:nvSpPr>
          <p:cNvPr id="22" name="Номер слайда 21"/>
          <p:cNvSpPr>
            <a:spLocks noGrp="1"/>
          </p:cNvSpPr>
          <p:nvPr>
            <p:ph type="sldNum" sz="quarter" idx="15"/>
          </p:nvPr>
        </p:nvSpPr>
        <p:spPr/>
        <p:txBody>
          <a:bodyPr rtlCol="0"/>
          <a:lstStyle/>
          <a:p>
            <a:fld id="{F73DB5AA-B82B-450E-BB52-13FE8E95FD1F}"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9AFD6AD-8B50-4C91-AFAD-C79727D0D89B}" type="datetimeFigureOut">
              <a:rPr lang="ru-RU" smtClean="0"/>
              <a:pPr/>
              <a:t>03.02.2014</a:t>
            </a:fld>
            <a:endParaRPr lang="ru-RU"/>
          </a:p>
        </p:txBody>
      </p:sp>
      <p:sp>
        <p:nvSpPr>
          <p:cNvPr id="18" name="Номер слайда 17"/>
          <p:cNvSpPr>
            <a:spLocks noGrp="1"/>
          </p:cNvSpPr>
          <p:nvPr>
            <p:ph type="sldNum" sz="quarter" idx="11"/>
          </p:nvPr>
        </p:nvSpPr>
        <p:spPr/>
        <p:txBody>
          <a:bodyPr rtlCol="0"/>
          <a:lstStyle/>
          <a:p>
            <a:fld id="{F73DB5AA-B82B-450E-BB52-13FE8E95FD1F}"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9AFD6AD-8B50-4C91-AFAD-C79727D0D89B}" type="datetimeFigureOut">
              <a:rPr lang="ru-RU" smtClean="0"/>
              <a:pPr/>
              <a:t>03.02.2014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73DB5AA-B82B-450E-BB52-13FE8E95FD1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pn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763688" y="548680"/>
            <a:ext cx="6840760" cy="1678338"/>
          </a:xfrm>
        </p:spPr>
        <p:txBody>
          <a:bodyPr>
            <a:noAutofit/>
          </a:bodyPr>
          <a:lstStyle/>
          <a:p>
            <a:r>
              <a:rPr lang="en-US" sz="6600" b="1" dirty="0" smtClean="0"/>
              <a:t>In the market.</a:t>
            </a:r>
            <a:endParaRPr lang="ru-RU" sz="6600" b="1" dirty="0"/>
          </a:p>
        </p:txBody>
      </p:sp>
      <p:pic>
        <p:nvPicPr>
          <p:cNvPr id="1026" name="Picture 2" descr="C:\Users\Александр\Desktop\EVTPike_Place_MarketPike_Place_Market.jpg"/>
          <p:cNvPicPr>
            <a:picLocks noChangeAspect="1" noChangeArrowheads="1"/>
          </p:cNvPicPr>
          <p:nvPr/>
        </p:nvPicPr>
        <p:blipFill>
          <a:blip r:embed="rId2" cstate="email"/>
          <a:srcRect/>
          <a:stretch>
            <a:fillRect/>
          </a:stretch>
        </p:blipFill>
        <p:spPr bwMode="auto">
          <a:xfrm>
            <a:off x="3059832" y="2564904"/>
            <a:ext cx="5260843" cy="39456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3"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fade">
                                      <p:cBhvr>
                                        <p:cTn id="11"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3"/>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Заголовок 16"/>
          <p:cNvSpPr>
            <a:spLocks noGrp="1"/>
          </p:cNvSpPr>
          <p:nvPr>
            <p:ph type="title"/>
          </p:nvPr>
        </p:nvSpPr>
        <p:spPr>
          <a:xfrm>
            <a:off x="395536" y="260648"/>
            <a:ext cx="7467600" cy="940966"/>
          </a:xfrm>
        </p:spPr>
        <p:txBody>
          <a:bodyPr>
            <a:normAutofit/>
          </a:bodyPr>
          <a:lstStyle/>
          <a:p>
            <a:pPr algn="ctr"/>
            <a:r>
              <a:rPr lang="en-US" sz="4800" dirty="0" smtClean="0">
                <a:solidFill>
                  <a:schemeClr val="accent6">
                    <a:lumMod val="75000"/>
                  </a:schemeClr>
                </a:solidFill>
              </a:rPr>
              <a:t>Speech bubbles:</a:t>
            </a:r>
            <a:endParaRPr lang="ru-RU" sz="4800" dirty="0">
              <a:solidFill>
                <a:schemeClr val="accent6">
                  <a:lumMod val="75000"/>
                </a:schemeClr>
              </a:solidFill>
            </a:endParaRPr>
          </a:p>
        </p:txBody>
      </p:sp>
      <p:sp>
        <p:nvSpPr>
          <p:cNvPr id="26" name="Скругленная прямоугольная выноска 25"/>
          <p:cNvSpPr/>
          <p:nvPr/>
        </p:nvSpPr>
        <p:spPr>
          <a:xfrm>
            <a:off x="5076056" y="2924944"/>
            <a:ext cx="2952328" cy="864096"/>
          </a:xfrm>
          <a:prstGeom prst="wedgeRoundRectCallout">
            <a:avLst>
              <a:gd name="adj1" fmla="val -38012"/>
              <a:gd name="adj2" fmla="val 102904"/>
              <a:gd name="adj3" fmla="val 16667"/>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Is there any _____ ?</a:t>
            </a:r>
            <a:endParaRPr lang="ru-RU" sz="2000" dirty="0">
              <a:solidFill>
                <a:schemeClr val="tx1"/>
              </a:solidFill>
            </a:endParaRPr>
          </a:p>
        </p:txBody>
      </p:sp>
      <p:sp>
        <p:nvSpPr>
          <p:cNvPr id="27" name="Скругленная прямоугольная выноска 26"/>
          <p:cNvSpPr/>
          <p:nvPr/>
        </p:nvSpPr>
        <p:spPr>
          <a:xfrm>
            <a:off x="6012160" y="4005064"/>
            <a:ext cx="2952328" cy="1008112"/>
          </a:xfrm>
          <a:prstGeom prst="wedgeRoundRectCallout">
            <a:avLst>
              <a:gd name="adj1" fmla="val -38012"/>
              <a:gd name="adj2" fmla="val 102904"/>
              <a:gd name="adj3" fmla="val 16667"/>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Are there any _____ ?</a:t>
            </a:r>
            <a:endParaRPr lang="ru-RU" sz="2000" dirty="0">
              <a:solidFill>
                <a:schemeClr val="tx1"/>
              </a:solidFill>
            </a:endParaRPr>
          </a:p>
        </p:txBody>
      </p:sp>
      <p:sp>
        <p:nvSpPr>
          <p:cNvPr id="29" name="Скругленная прямоугольная выноска 28"/>
          <p:cNvSpPr/>
          <p:nvPr/>
        </p:nvSpPr>
        <p:spPr>
          <a:xfrm>
            <a:off x="611560" y="4077072"/>
            <a:ext cx="3312368" cy="1008112"/>
          </a:xfrm>
          <a:prstGeom prst="wedgeRoundRectCallout">
            <a:avLst>
              <a:gd name="adj1" fmla="val -38012"/>
              <a:gd name="adj2" fmla="val 102904"/>
              <a:gd name="adj3" fmla="val 16667"/>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There isn’t any _____ .</a:t>
            </a:r>
            <a:endParaRPr lang="ru-RU" sz="2000" dirty="0">
              <a:solidFill>
                <a:schemeClr val="tx1"/>
              </a:solidFill>
            </a:endParaRPr>
          </a:p>
        </p:txBody>
      </p:sp>
      <p:sp>
        <p:nvSpPr>
          <p:cNvPr id="30" name="Скругленная прямоугольная выноска 29"/>
          <p:cNvSpPr/>
          <p:nvPr/>
        </p:nvSpPr>
        <p:spPr>
          <a:xfrm>
            <a:off x="2123728" y="5229200"/>
            <a:ext cx="3240360" cy="936104"/>
          </a:xfrm>
          <a:prstGeom prst="wedgeRoundRectCallout">
            <a:avLst>
              <a:gd name="adj1" fmla="val -38012"/>
              <a:gd name="adj2" fmla="val 102904"/>
              <a:gd name="adj3" fmla="val 16667"/>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There aren’t any _____ .</a:t>
            </a:r>
            <a:endParaRPr lang="ru-RU" sz="2000" dirty="0">
              <a:solidFill>
                <a:schemeClr val="tx1"/>
              </a:solidFill>
            </a:endParaRPr>
          </a:p>
        </p:txBody>
      </p:sp>
      <p:sp>
        <p:nvSpPr>
          <p:cNvPr id="31" name="Скругленная прямоугольная выноска 30"/>
          <p:cNvSpPr/>
          <p:nvPr/>
        </p:nvSpPr>
        <p:spPr>
          <a:xfrm>
            <a:off x="1835696" y="2348880"/>
            <a:ext cx="3024336" cy="792088"/>
          </a:xfrm>
          <a:prstGeom prst="wedgeRoundRectCallout">
            <a:avLst>
              <a:gd name="adj1" fmla="val -38012"/>
              <a:gd name="adj2" fmla="val 102904"/>
              <a:gd name="adj3" fmla="val 16667"/>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There are some _____ .</a:t>
            </a:r>
            <a:endParaRPr lang="ru-RU" sz="2000" dirty="0">
              <a:solidFill>
                <a:schemeClr val="tx1"/>
              </a:solidFill>
            </a:endParaRPr>
          </a:p>
        </p:txBody>
      </p:sp>
      <p:sp>
        <p:nvSpPr>
          <p:cNvPr id="32" name="Скругленная прямоугольная выноска 31"/>
          <p:cNvSpPr/>
          <p:nvPr/>
        </p:nvSpPr>
        <p:spPr>
          <a:xfrm>
            <a:off x="971600" y="1268760"/>
            <a:ext cx="2880320" cy="792088"/>
          </a:xfrm>
          <a:prstGeom prst="wedgeRoundRectCallout">
            <a:avLst>
              <a:gd name="adj1" fmla="val -33889"/>
              <a:gd name="adj2" fmla="val 90077"/>
              <a:gd name="adj3" fmla="val 16667"/>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sz="2000" dirty="0" smtClean="0">
                <a:solidFill>
                  <a:schemeClr val="tx1"/>
                </a:solidFill>
              </a:rPr>
              <a:t>There’s some _____ . </a:t>
            </a:r>
            <a:endParaRPr lang="ru-RU" sz="2000" dirty="0" smtClean="0"/>
          </a:p>
          <a:p>
            <a:pPr algn="ct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1"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9" fill="hold" grpId="0" nodeType="afterEffect">
                                  <p:stCondLst>
                                    <p:cond delay="0"/>
                                  </p:stCondLst>
                                  <p:childTnLst>
                                    <p:set>
                                      <p:cBhvr>
                                        <p:cTn id="11" dur="1" fill="hold">
                                          <p:stCondLst>
                                            <p:cond delay="0"/>
                                          </p:stCondLst>
                                        </p:cTn>
                                        <p:tgtEl>
                                          <p:spTgt spid="32"/>
                                        </p:tgtEl>
                                        <p:attrNameLst>
                                          <p:attrName>style.visibility</p:attrName>
                                        </p:attrNameLst>
                                      </p:cBhvr>
                                      <p:to>
                                        <p:strVal val="visible"/>
                                      </p:to>
                                    </p:set>
                                    <p:anim calcmode="lin" valueType="num">
                                      <p:cBhvr additive="base">
                                        <p:cTn id="12" dur="1000" fill="hold"/>
                                        <p:tgtEl>
                                          <p:spTgt spid="32"/>
                                        </p:tgtEl>
                                        <p:attrNameLst>
                                          <p:attrName>ppt_x</p:attrName>
                                        </p:attrNameLst>
                                      </p:cBhvr>
                                      <p:tavLst>
                                        <p:tav tm="0">
                                          <p:val>
                                            <p:strVal val="0-#ppt_w/2"/>
                                          </p:val>
                                        </p:tav>
                                        <p:tav tm="100000">
                                          <p:val>
                                            <p:strVal val="#ppt_x"/>
                                          </p:val>
                                        </p:tav>
                                      </p:tavLst>
                                    </p:anim>
                                    <p:anim calcmode="lin" valueType="num">
                                      <p:cBhvr additive="base">
                                        <p:cTn id="13" dur="1000" fill="hold"/>
                                        <p:tgtEl>
                                          <p:spTgt spid="32"/>
                                        </p:tgtEl>
                                        <p:attrNameLst>
                                          <p:attrName>ppt_y</p:attrName>
                                        </p:attrNameLst>
                                      </p:cBhvr>
                                      <p:tavLst>
                                        <p:tav tm="0">
                                          <p:val>
                                            <p:strVal val="0-#ppt_h/2"/>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 calcmode="lin" valueType="num">
                                      <p:cBhvr additive="base">
                                        <p:cTn id="16" dur="1000" fill="hold"/>
                                        <p:tgtEl>
                                          <p:spTgt spid="31"/>
                                        </p:tgtEl>
                                        <p:attrNameLst>
                                          <p:attrName>ppt_x</p:attrName>
                                        </p:attrNameLst>
                                      </p:cBhvr>
                                      <p:tavLst>
                                        <p:tav tm="0">
                                          <p:val>
                                            <p:strVal val="0-#ppt_w/2"/>
                                          </p:val>
                                        </p:tav>
                                        <p:tav tm="100000">
                                          <p:val>
                                            <p:strVal val="#ppt_x"/>
                                          </p:val>
                                        </p:tav>
                                      </p:tavLst>
                                    </p:anim>
                                    <p:anim calcmode="lin" valueType="num">
                                      <p:cBhvr additive="base">
                                        <p:cTn id="17" dur="1000" fill="hold"/>
                                        <p:tgtEl>
                                          <p:spTgt spid="31"/>
                                        </p:tgtEl>
                                        <p:attrNameLst>
                                          <p:attrName>ppt_y</p:attrName>
                                        </p:attrNameLst>
                                      </p:cBhvr>
                                      <p:tavLst>
                                        <p:tav tm="0">
                                          <p:val>
                                            <p:strVal val="#ppt_y"/>
                                          </p:val>
                                        </p:tav>
                                        <p:tav tm="100000">
                                          <p:val>
                                            <p:strVal val="#ppt_y"/>
                                          </p:val>
                                        </p:tav>
                                      </p:tavLst>
                                    </p:anim>
                                  </p:childTnLst>
                                </p:cTn>
                              </p:par>
                              <p:par>
                                <p:cTn id="18" presetID="2" presetClass="entr" presetSubtype="2" fill="hold" grpId="0" nodeType="withEffect">
                                  <p:stCondLst>
                                    <p:cond delay="0"/>
                                  </p:stCondLst>
                                  <p:childTnLst>
                                    <p:set>
                                      <p:cBhvr>
                                        <p:cTn id="19" dur="1" fill="hold">
                                          <p:stCondLst>
                                            <p:cond delay="0"/>
                                          </p:stCondLst>
                                        </p:cTn>
                                        <p:tgtEl>
                                          <p:spTgt spid="26"/>
                                        </p:tgtEl>
                                        <p:attrNameLst>
                                          <p:attrName>style.visibility</p:attrName>
                                        </p:attrNameLst>
                                      </p:cBhvr>
                                      <p:to>
                                        <p:strVal val="visible"/>
                                      </p:to>
                                    </p:set>
                                    <p:anim calcmode="lin" valueType="num">
                                      <p:cBhvr additive="base">
                                        <p:cTn id="20" dur="1000" fill="hold"/>
                                        <p:tgtEl>
                                          <p:spTgt spid="26"/>
                                        </p:tgtEl>
                                        <p:attrNameLst>
                                          <p:attrName>ppt_x</p:attrName>
                                        </p:attrNameLst>
                                      </p:cBhvr>
                                      <p:tavLst>
                                        <p:tav tm="0">
                                          <p:val>
                                            <p:strVal val="1+#ppt_w/2"/>
                                          </p:val>
                                        </p:tav>
                                        <p:tav tm="100000">
                                          <p:val>
                                            <p:strVal val="#ppt_x"/>
                                          </p:val>
                                        </p:tav>
                                      </p:tavLst>
                                    </p:anim>
                                    <p:anim calcmode="lin" valueType="num">
                                      <p:cBhvr additive="base">
                                        <p:cTn id="21" dur="1000" fill="hold"/>
                                        <p:tgtEl>
                                          <p:spTgt spid="26"/>
                                        </p:tgtEl>
                                        <p:attrNameLst>
                                          <p:attrName>ppt_y</p:attrName>
                                        </p:attrNameLst>
                                      </p:cBhvr>
                                      <p:tavLst>
                                        <p:tav tm="0">
                                          <p:val>
                                            <p:strVal val="#ppt_y"/>
                                          </p:val>
                                        </p:tav>
                                        <p:tav tm="100000">
                                          <p:val>
                                            <p:strVal val="#ppt_y"/>
                                          </p:val>
                                        </p:tav>
                                      </p:tavLst>
                                    </p:anim>
                                  </p:childTnLst>
                                </p:cTn>
                              </p:par>
                              <p:par>
                                <p:cTn id="22" presetID="2" presetClass="entr" presetSubtype="6"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anim calcmode="lin" valueType="num">
                                      <p:cBhvr additive="base">
                                        <p:cTn id="24" dur="1000" fill="hold"/>
                                        <p:tgtEl>
                                          <p:spTgt spid="27"/>
                                        </p:tgtEl>
                                        <p:attrNameLst>
                                          <p:attrName>ppt_x</p:attrName>
                                        </p:attrNameLst>
                                      </p:cBhvr>
                                      <p:tavLst>
                                        <p:tav tm="0">
                                          <p:val>
                                            <p:strVal val="1+#ppt_w/2"/>
                                          </p:val>
                                        </p:tav>
                                        <p:tav tm="100000">
                                          <p:val>
                                            <p:strVal val="#ppt_x"/>
                                          </p:val>
                                        </p:tav>
                                      </p:tavLst>
                                    </p:anim>
                                    <p:anim calcmode="lin" valueType="num">
                                      <p:cBhvr additive="base">
                                        <p:cTn id="25" dur="1000" fill="hold"/>
                                        <p:tgtEl>
                                          <p:spTgt spid="27"/>
                                        </p:tgtEl>
                                        <p:attrNameLst>
                                          <p:attrName>ppt_y</p:attrName>
                                        </p:attrNameLst>
                                      </p:cBhvr>
                                      <p:tavLst>
                                        <p:tav tm="0">
                                          <p:val>
                                            <p:strVal val="1+#ppt_h/2"/>
                                          </p:val>
                                        </p:tav>
                                        <p:tav tm="100000">
                                          <p:val>
                                            <p:strVal val="#ppt_y"/>
                                          </p:val>
                                        </p:tav>
                                      </p:tavLst>
                                    </p:anim>
                                  </p:childTnLst>
                                </p:cTn>
                              </p:par>
                              <p:par>
                                <p:cTn id="26" presetID="2" presetClass="entr" presetSubtype="12"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anim calcmode="lin" valueType="num">
                                      <p:cBhvr additive="base">
                                        <p:cTn id="28" dur="1000" fill="hold"/>
                                        <p:tgtEl>
                                          <p:spTgt spid="29"/>
                                        </p:tgtEl>
                                        <p:attrNameLst>
                                          <p:attrName>ppt_x</p:attrName>
                                        </p:attrNameLst>
                                      </p:cBhvr>
                                      <p:tavLst>
                                        <p:tav tm="0">
                                          <p:val>
                                            <p:strVal val="0-#ppt_w/2"/>
                                          </p:val>
                                        </p:tav>
                                        <p:tav tm="100000">
                                          <p:val>
                                            <p:strVal val="#ppt_x"/>
                                          </p:val>
                                        </p:tav>
                                      </p:tavLst>
                                    </p:anim>
                                    <p:anim calcmode="lin" valueType="num">
                                      <p:cBhvr additive="base">
                                        <p:cTn id="29" dur="1000" fill="hold"/>
                                        <p:tgtEl>
                                          <p:spTgt spid="29"/>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 calcmode="lin" valueType="num">
                                      <p:cBhvr additive="base">
                                        <p:cTn id="32" dur="1000" fill="hold"/>
                                        <p:tgtEl>
                                          <p:spTgt spid="30"/>
                                        </p:tgtEl>
                                        <p:attrNameLst>
                                          <p:attrName>ppt_x</p:attrName>
                                        </p:attrNameLst>
                                      </p:cBhvr>
                                      <p:tavLst>
                                        <p:tav tm="0">
                                          <p:val>
                                            <p:strVal val="#ppt_x"/>
                                          </p:val>
                                        </p:tav>
                                        <p:tav tm="100000">
                                          <p:val>
                                            <p:strVal val="#ppt_x"/>
                                          </p:val>
                                        </p:tav>
                                      </p:tavLst>
                                    </p:anim>
                                    <p:anim calcmode="lin" valueType="num">
                                      <p:cBhvr additive="base">
                                        <p:cTn id="33" dur="10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p:bldP spid="26" grpId="0" animBg="1"/>
      <p:bldP spid="27" grpId="0" animBg="1"/>
      <p:bldP spid="29" grpId="0" animBg="1"/>
      <p:bldP spid="30" grpId="0" animBg="1"/>
      <p:bldP spid="31" grpId="0" animBg="1"/>
      <p:bldP spid="3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nvPr>
        </p:nvGraphicFramePr>
        <p:xfrm>
          <a:off x="179512" y="0"/>
          <a:ext cx="8640961" cy="6858000"/>
        </p:xfrm>
        <a:graphic>
          <a:graphicData uri="http://schemas.openxmlformats.org/drawingml/2006/table">
            <a:tbl>
              <a:tblPr firstRow="1" bandRow="1">
                <a:tableStyleId>{5C22544A-7EE6-4342-B048-85BDC9FD1C3A}</a:tableStyleId>
              </a:tblPr>
              <a:tblGrid>
                <a:gridCol w="1464570"/>
                <a:gridCol w="1171656"/>
                <a:gridCol w="1244884"/>
                <a:gridCol w="1879531"/>
                <a:gridCol w="1440160"/>
                <a:gridCol w="1440160"/>
              </a:tblGrid>
              <a:tr h="6858000">
                <a:tc>
                  <a:txBody>
                    <a:bodyPr/>
                    <a:lstStyle/>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r>
                        <a:rPr lang="en-US" sz="2400" dirty="0" smtClean="0">
                          <a:solidFill>
                            <a:schemeClr val="tx1"/>
                          </a:solidFill>
                        </a:rPr>
                        <a:t>There</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ru-RU" sz="2400" dirty="0">
                        <a:solidFill>
                          <a:schemeClr val="tx1"/>
                        </a:solidFill>
                      </a:endParaRPr>
                    </a:p>
                  </a:txBody>
                  <a:tcPr>
                    <a:lnL w="12700" cmpd="sng">
                      <a:noFill/>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alpha val="92000"/>
                      </a:schemeClr>
                    </a:solidFill>
                  </a:tcPr>
                </a:tc>
                <a:tc>
                  <a:txBody>
                    <a:bodyPr/>
                    <a:lstStyle/>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r>
                        <a:rPr lang="en-US" sz="2400" dirty="0" smtClean="0">
                          <a:solidFill>
                            <a:schemeClr val="tx1"/>
                          </a:solidFill>
                        </a:rPr>
                        <a:t>is</a:t>
                      </a:r>
                    </a:p>
                    <a:p>
                      <a:pPr algn="ctr"/>
                      <a:endParaRPr lang="en-US" sz="2400" dirty="0" smtClean="0">
                        <a:solidFill>
                          <a:schemeClr val="tx1"/>
                        </a:solidFill>
                      </a:endParaRPr>
                    </a:p>
                    <a:p>
                      <a:pPr algn="ctr"/>
                      <a:r>
                        <a:rPr lang="en-US" sz="2400" dirty="0" smtClean="0">
                          <a:solidFill>
                            <a:schemeClr val="tx1"/>
                          </a:solidFill>
                        </a:rPr>
                        <a:t>isn’t</a:t>
                      </a:r>
                    </a:p>
                    <a:p>
                      <a:pPr algn="ctr"/>
                      <a:endParaRPr lang="en-US" sz="2400" dirty="0" smtClean="0">
                        <a:solidFill>
                          <a:schemeClr val="tx1"/>
                        </a:solidFill>
                      </a:endParaRPr>
                    </a:p>
                    <a:p>
                      <a:pPr algn="ctr"/>
                      <a:r>
                        <a:rPr lang="en-US" sz="2400" dirty="0" smtClean="0">
                          <a:solidFill>
                            <a:schemeClr val="tx1"/>
                          </a:solidFill>
                        </a:rPr>
                        <a:t>are</a:t>
                      </a:r>
                    </a:p>
                    <a:p>
                      <a:pPr algn="ctr"/>
                      <a:endParaRPr lang="en-US" sz="2400" dirty="0" smtClean="0">
                        <a:solidFill>
                          <a:schemeClr val="tx1"/>
                        </a:solidFill>
                      </a:endParaRPr>
                    </a:p>
                    <a:p>
                      <a:pPr algn="ctr"/>
                      <a:r>
                        <a:rPr lang="en-US" sz="2400" dirty="0" smtClean="0">
                          <a:solidFill>
                            <a:schemeClr val="tx1"/>
                          </a:solidFill>
                        </a:rPr>
                        <a:t>aren’t</a:t>
                      </a:r>
                      <a:endParaRPr lang="ru-RU"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alpha val="92000"/>
                      </a:schemeClr>
                    </a:solidFill>
                  </a:tcPr>
                </a:tc>
                <a:tc>
                  <a:txBody>
                    <a:bodyPr/>
                    <a:lstStyle/>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r>
                        <a:rPr lang="en-US" sz="2400" dirty="0" smtClean="0">
                          <a:solidFill>
                            <a:schemeClr val="tx1"/>
                          </a:solidFill>
                        </a:rPr>
                        <a:t>some</a:t>
                      </a:r>
                    </a:p>
                    <a:p>
                      <a:pPr algn="ctr"/>
                      <a:endParaRPr lang="en-US" sz="2400" dirty="0" smtClean="0">
                        <a:solidFill>
                          <a:schemeClr val="tx1"/>
                        </a:solidFill>
                      </a:endParaRPr>
                    </a:p>
                    <a:p>
                      <a:pPr algn="ctr"/>
                      <a:r>
                        <a:rPr lang="en-US" sz="2400" dirty="0" smtClean="0">
                          <a:solidFill>
                            <a:schemeClr val="tx1"/>
                          </a:solidFill>
                        </a:rPr>
                        <a:t>any</a:t>
                      </a:r>
                      <a:endParaRPr lang="ru-RU"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alpha val="92000"/>
                      </a:schemeClr>
                    </a:solidFill>
                  </a:tcPr>
                </a:tc>
                <a:tc>
                  <a:txBody>
                    <a:bodyPr/>
                    <a:lstStyle/>
                    <a:p>
                      <a:pPr algn="ctr"/>
                      <a:endParaRPr lang="en-US" sz="2400" dirty="0" smtClean="0">
                        <a:solidFill>
                          <a:schemeClr val="tx1"/>
                        </a:solidFill>
                      </a:endParaRPr>
                    </a:p>
                    <a:p>
                      <a:pPr algn="ctr"/>
                      <a:endParaRPr lang="en-US" sz="2400" dirty="0" smtClean="0">
                        <a:solidFill>
                          <a:schemeClr val="tx1"/>
                        </a:solidFill>
                      </a:endParaRPr>
                    </a:p>
                    <a:p>
                      <a:pPr algn="ctr"/>
                      <a:r>
                        <a:rPr lang="en-US" sz="2400" dirty="0" smtClean="0">
                          <a:solidFill>
                            <a:schemeClr val="tx1"/>
                          </a:solidFill>
                        </a:rPr>
                        <a:t>apples</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meat</a:t>
                      </a:r>
                    </a:p>
                    <a:p>
                      <a:pPr algn="ctr"/>
                      <a:r>
                        <a:rPr lang="en-US" sz="2400" dirty="0" smtClean="0">
                          <a:solidFill>
                            <a:schemeClr val="tx1"/>
                          </a:solidFill>
                        </a:rPr>
                        <a:t>carrots</a:t>
                      </a:r>
                    </a:p>
                    <a:p>
                      <a:pPr algn="ctr"/>
                      <a:r>
                        <a:rPr lang="en-US" sz="2400" dirty="0" smtClean="0">
                          <a:solidFill>
                            <a:schemeClr val="tx1"/>
                          </a:solidFill>
                        </a:rPr>
                        <a:t>cheese</a:t>
                      </a:r>
                    </a:p>
                    <a:p>
                      <a:pPr algn="ctr"/>
                      <a:r>
                        <a:rPr lang="en-US" sz="2400" dirty="0" smtClean="0">
                          <a:solidFill>
                            <a:schemeClr val="tx1"/>
                          </a:solidFill>
                        </a:rPr>
                        <a:t>tomatoes</a:t>
                      </a:r>
                    </a:p>
                    <a:p>
                      <a:pPr algn="ctr"/>
                      <a:r>
                        <a:rPr lang="en-US" sz="2400" dirty="0" smtClean="0">
                          <a:solidFill>
                            <a:schemeClr val="tx1"/>
                          </a:solidFill>
                        </a:rPr>
                        <a:t>bread</a:t>
                      </a:r>
                    </a:p>
                    <a:p>
                      <a:pPr algn="ctr"/>
                      <a:r>
                        <a:rPr lang="en-US" sz="2400" dirty="0" smtClean="0">
                          <a:solidFill>
                            <a:schemeClr val="tx1"/>
                          </a:solidFill>
                        </a:rPr>
                        <a:t>honey</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butter</a:t>
                      </a:r>
                    </a:p>
                    <a:p>
                      <a:pPr algn="ctr"/>
                      <a:r>
                        <a:rPr lang="en-US" sz="2400" dirty="0" smtClean="0">
                          <a:solidFill>
                            <a:schemeClr val="tx1"/>
                          </a:solidFill>
                        </a:rPr>
                        <a:t>melons</a:t>
                      </a:r>
                    </a:p>
                    <a:p>
                      <a:pPr algn="ctr"/>
                      <a:r>
                        <a:rPr lang="en-US" sz="2400" dirty="0" smtClean="0">
                          <a:solidFill>
                            <a:schemeClr val="tx1"/>
                          </a:solidFill>
                        </a:rPr>
                        <a:t>oil</a:t>
                      </a:r>
                    </a:p>
                    <a:p>
                      <a:pPr algn="ctr"/>
                      <a:r>
                        <a:rPr lang="en-US" sz="2400" dirty="0" smtClean="0">
                          <a:solidFill>
                            <a:schemeClr val="tx1"/>
                          </a:solidFill>
                        </a:rPr>
                        <a:t>milk</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sugar</a:t>
                      </a:r>
                    </a:p>
                    <a:p>
                      <a:pPr algn="ctr"/>
                      <a:r>
                        <a:rPr lang="en-US" sz="2400" dirty="0" smtClean="0">
                          <a:solidFill>
                            <a:schemeClr val="tx1"/>
                          </a:solidFill>
                        </a:rPr>
                        <a:t>oranges</a:t>
                      </a:r>
                      <a:endParaRPr lang="ru-RU"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alpha val="92000"/>
                      </a:schemeClr>
                    </a:solidFill>
                  </a:tcPr>
                </a:tc>
                <a:tc>
                  <a:txBody>
                    <a:bodyPr/>
                    <a:lstStyle/>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r>
                        <a:rPr lang="en-US" sz="2400" dirty="0" smtClean="0">
                          <a:solidFill>
                            <a:schemeClr val="tx1"/>
                          </a:solidFill>
                        </a:rPr>
                        <a:t>in the</a:t>
                      </a:r>
                      <a:endParaRPr lang="ru-RU"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alpha val="92000"/>
                      </a:schemeClr>
                    </a:solidFill>
                  </a:tcPr>
                </a:tc>
                <a:tc>
                  <a:txBody>
                    <a:bodyPr/>
                    <a:lstStyle/>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r>
                        <a:rPr lang="en-US" sz="2400" dirty="0" smtClean="0">
                          <a:solidFill>
                            <a:schemeClr val="tx1"/>
                          </a:solidFill>
                        </a:rPr>
                        <a:t>market.</a:t>
                      </a:r>
                      <a:endParaRPr lang="ru-RU" sz="240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alpha val="92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descr="C:\Users\Александр\Desktop\tesloje_keptas_rukytas_kumpis_1wSMN.jpg"/>
          <p:cNvPicPr>
            <a:picLocks noChangeAspect="1" noChangeArrowheads="1"/>
          </p:cNvPicPr>
          <p:nvPr/>
        </p:nvPicPr>
        <p:blipFill>
          <a:blip r:embed="rId2" cstate="email"/>
          <a:srcRect/>
          <a:stretch>
            <a:fillRect/>
          </a:stretch>
        </p:blipFill>
        <p:spPr bwMode="auto">
          <a:xfrm>
            <a:off x="5004048" y="3861048"/>
            <a:ext cx="3024336" cy="2088232"/>
          </a:xfrm>
          <a:prstGeom prst="flowChartAlternateProcess">
            <a:avLst/>
          </a:prstGeom>
          <a:noFill/>
        </p:spPr>
      </p:pic>
      <p:pic>
        <p:nvPicPr>
          <p:cNvPr id="4098" name="Picture 2" descr="C:\Users\Александр\Desktop\molohovez2.jpg"/>
          <p:cNvPicPr>
            <a:picLocks noChangeAspect="1" noChangeArrowheads="1"/>
          </p:cNvPicPr>
          <p:nvPr/>
        </p:nvPicPr>
        <p:blipFill>
          <a:blip r:embed="rId3" cstate="email"/>
          <a:srcRect/>
          <a:stretch>
            <a:fillRect/>
          </a:stretch>
        </p:blipFill>
        <p:spPr bwMode="auto">
          <a:xfrm>
            <a:off x="395536" y="1700808"/>
            <a:ext cx="2232248" cy="2808312"/>
          </a:xfrm>
          <a:prstGeom prst="flowChartAlternateProcess">
            <a:avLst/>
          </a:prstGeom>
          <a:noFill/>
        </p:spPr>
      </p:pic>
      <p:pic>
        <p:nvPicPr>
          <p:cNvPr id="4099" name="Picture 3" descr="C:\Users\Александр\Desktop\500x333_three-eggs-wicker-dish1.jpg"/>
          <p:cNvPicPr>
            <a:picLocks noChangeAspect="1" noChangeArrowheads="1"/>
          </p:cNvPicPr>
          <p:nvPr/>
        </p:nvPicPr>
        <p:blipFill>
          <a:blip r:embed="rId4" cstate="email"/>
          <a:srcRect/>
          <a:stretch>
            <a:fillRect/>
          </a:stretch>
        </p:blipFill>
        <p:spPr bwMode="auto">
          <a:xfrm>
            <a:off x="1907704" y="4653136"/>
            <a:ext cx="2664296" cy="1695308"/>
          </a:xfrm>
          <a:prstGeom prst="rect">
            <a:avLst/>
          </a:prstGeom>
          <a:noFill/>
        </p:spPr>
      </p:pic>
      <p:pic>
        <p:nvPicPr>
          <p:cNvPr id="4100" name="Picture 4" descr="C:\Users\Александр\Desktop\1267894822_refrns.ru-157.jpg"/>
          <p:cNvPicPr>
            <a:picLocks noChangeAspect="1" noChangeArrowheads="1"/>
          </p:cNvPicPr>
          <p:nvPr/>
        </p:nvPicPr>
        <p:blipFill>
          <a:blip r:embed="rId5" cstate="email"/>
          <a:srcRect/>
          <a:stretch>
            <a:fillRect/>
          </a:stretch>
        </p:blipFill>
        <p:spPr bwMode="auto">
          <a:xfrm>
            <a:off x="6300192" y="260648"/>
            <a:ext cx="2088232" cy="2016224"/>
          </a:xfrm>
          <a:prstGeom prst="rect">
            <a:avLst/>
          </a:prstGeom>
          <a:noFill/>
        </p:spPr>
      </p:pic>
      <p:sp>
        <p:nvSpPr>
          <p:cNvPr id="4" name="Заголовок 3"/>
          <p:cNvSpPr>
            <a:spLocks noGrp="1"/>
          </p:cNvSpPr>
          <p:nvPr>
            <p:ph type="title"/>
          </p:nvPr>
        </p:nvSpPr>
        <p:spPr>
          <a:xfrm>
            <a:off x="683568" y="260648"/>
            <a:ext cx="7467600" cy="652934"/>
          </a:xfrm>
        </p:spPr>
        <p:txBody>
          <a:bodyPr/>
          <a:lstStyle/>
          <a:p>
            <a:pPr algn="ctr"/>
            <a:r>
              <a:rPr lang="en-US" dirty="0" smtClean="0"/>
              <a:t>In the market.</a:t>
            </a:r>
            <a:endParaRPr lang="ru-RU" dirty="0"/>
          </a:p>
        </p:txBody>
      </p:sp>
      <p:sp>
        <p:nvSpPr>
          <p:cNvPr id="5" name="Содержимое 4"/>
          <p:cNvSpPr>
            <a:spLocks noGrp="1"/>
          </p:cNvSpPr>
          <p:nvPr>
            <p:ph sz="quarter" idx="1"/>
          </p:nvPr>
        </p:nvSpPr>
        <p:spPr>
          <a:xfrm>
            <a:off x="2699792" y="1052736"/>
            <a:ext cx="5235352" cy="2376264"/>
          </a:xfrm>
        </p:spPr>
        <p:txBody>
          <a:bodyPr>
            <a:normAutofit/>
          </a:bodyPr>
          <a:lstStyle/>
          <a:p>
            <a:r>
              <a:rPr lang="en-US" sz="2000" dirty="0" smtClean="0"/>
              <a:t>I bought some eggs,</a:t>
            </a:r>
          </a:p>
          <a:p>
            <a:r>
              <a:rPr lang="en-US" sz="2000" dirty="0" smtClean="0"/>
              <a:t>I bought some cheese,</a:t>
            </a:r>
          </a:p>
          <a:p>
            <a:r>
              <a:rPr lang="en-US" sz="2000" dirty="0" smtClean="0"/>
              <a:t>I bought  some ham,</a:t>
            </a:r>
          </a:p>
          <a:p>
            <a:r>
              <a:rPr lang="en-US" sz="2000" dirty="0" smtClean="0"/>
              <a:t>But I didn’t buy any peas.</a:t>
            </a:r>
          </a:p>
          <a:p>
            <a:r>
              <a:rPr lang="en-US" sz="2000" dirty="0" smtClean="0"/>
              <a:t>I went back home and opened my book –</a:t>
            </a:r>
          </a:p>
          <a:p>
            <a:r>
              <a:rPr lang="en-US" sz="2000" dirty="0" smtClean="0"/>
              <a:t>What kind of meal am I going to cook?</a:t>
            </a: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2000"/>
                                        <p:tgtEl>
                                          <p:spTgt spid="5">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fade">
                                      <p:cBhvr>
                                        <p:cTn id="16" dur="2000"/>
                                        <p:tgtEl>
                                          <p:spTgt spid="5">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2000"/>
                                        <p:tgtEl>
                                          <p:spTgt spid="5">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2000"/>
                                        <p:tgtEl>
                                          <p:spTgt spid="5">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fade">
                                      <p:cBhvr>
                                        <p:cTn id="25" dur="2000"/>
                                        <p:tgtEl>
                                          <p:spTgt spid="5">
                                            <p:txEl>
                                              <p:pRg st="5" end="5"/>
                                            </p:txEl>
                                          </p:spTgt>
                                        </p:tgtEl>
                                      </p:cBhvr>
                                    </p:animEffect>
                                  </p:childTnLst>
                                </p:cTn>
                              </p:par>
                            </p:childTnLst>
                          </p:cTn>
                        </p:par>
                        <p:par>
                          <p:cTn id="26" fill="hold">
                            <p:stCondLst>
                              <p:cond delay="2000"/>
                            </p:stCondLst>
                            <p:childTnLst>
                              <p:par>
                                <p:cTn id="27" presetID="2" presetClass="entr" presetSubtype="3" fill="hold" nodeType="afterEffect">
                                  <p:stCondLst>
                                    <p:cond delay="0"/>
                                  </p:stCondLst>
                                  <p:childTnLst>
                                    <p:set>
                                      <p:cBhvr>
                                        <p:cTn id="28" dur="1" fill="hold">
                                          <p:stCondLst>
                                            <p:cond delay="0"/>
                                          </p:stCondLst>
                                        </p:cTn>
                                        <p:tgtEl>
                                          <p:spTgt spid="4100"/>
                                        </p:tgtEl>
                                        <p:attrNameLst>
                                          <p:attrName>style.visibility</p:attrName>
                                        </p:attrNameLst>
                                      </p:cBhvr>
                                      <p:to>
                                        <p:strVal val="visible"/>
                                      </p:to>
                                    </p:set>
                                    <p:anim calcmode="lin" valueType="num">
                                      <p:cBhvr additive="base">
                                        <p:cTn id="29" dur="1000" fill="hold"/>
                                        <p:tgtEl>
                                          <p:spTgt spid="4100"/>
                                        </p:tgtEl>
                                        <p:attrNameLst>
                                          <p:attrName>ppt_x</p:attrName>
                                        </p:attrNameLst>
                                      </p:cBhvr>
                                      <p:tavLst>
                                        <p:tav tm="0">
                                          <p:val>
                                            <p:strVal val="1+#ppt_w/2"/>
                                          </p:val>
                                        </p:tav>
                                        <p:tav tm="100000">
                                          <p:val>
                                            <p:strVal val="#ppt_x"/>
                                          </p:val>
                                        </p:tav>
                                      </p:tavLst>
                                    </p:anim>
                                    <p:anim calcmode="lin" valueType="num">
                                      <p:cBhvr additive="base">
                                        <p:cTn id="30" dur="1000" fill="hold"/>
                                        <p:tgtEl>
                                          <p:spTgt spid="4100"/>
                                        </p:tgtEl>
                                        <p:attrNameLst>
                                          <p:attrName>ppt_y</p:attrName>
                                        </p:attrNameLst>
                                      </p:cBhvr>
                                      <p:tavLst>
                                        <p:tav tm="0">
                                          <p:val>
                                            <p:strVal val="0-#ppt_h/2"/>
                                          </p:val>
                                        </p:tav>
                                        <p:tav tm="100000">
                                          <p:val>
                                            <p:strVal val="#ppt_y"/>
                                          </p:val>
                                        </p:tav>
                                      </p:tavLst>
                                    </p:anim>
                                  </p:childTnLst>
                                </p:cTn>
                              </p:par>
                            </p:childTnLst>
                          </p:cTn>
                        </p:par>
                        <p:par>
                          <p:cTn id="31" fill="hold">
                            <p:stCondLst>
                              <p:cond delay="3000"/>
                            </p:stCondLst>
                            <p:childTnLst>
                              <p:par>
                                <p:cTn id="32" presetID="2" presetClass="entr" presetSubtype="6" fill="hold" nodeType="afterEffect">
                                  <p:stCondLst>
                                    <p:cond delay="0"/>
                                  </p:stCondLst>
                                  <p:childTnLst>
                                    <p:set>
                                      <p:cBhvr>
                                        <p:cTn id="33" dur="1" fill="hold">
                                          <p:stCondLst>
                                            <p:cond delay="0"/>
                                          </p:stCondLst>
                                        </p:cTn>
                                        <p:tgtEl>
                                          <p:spTgt spid="4101"/>
                                        </p:tgtEl>
                                        <p:attrNameLst>
                                          <p:attrName>style.visibility</p:attrName>
                                        </p:attrNameLst>
                                      </p:cBhvr>
                                      <p:to>
                                        <p:strVal val="visible"/>
                                      </p:to>
                                    </p:set>
                                    <p:anim calcmode="lin" valueType="num">
                                      <p:cBhvr additive="base">
                                        <p:cTn id="34" dur="1000" fill="hold"/>
                                        <p:tgtEl>
                                          <p:spTgt spid="4101"/>
                                        </p:tgtEl>
                                        <p:attrNameLst>
                                          <p:attrName>ppt_x</p:attrName>
                                        </p:attrNameLst>
                                      </p:cBhvr>
                                      <p:tavLst>
                                        <p:tav tm="0">
                                          <p:val>
                                            <p:strVal val="1+#ppt_w/2"/>
                                          </p:val>
                                        </p:tav>
                                        <p:tav tm="100000">
                                          <p:val>
                                            <p:strVal val="#ppt_x"/>
                                          </p:val>
                                        </p:tav>
                                      </p:tavLst>
                                    </p:anim>
                                    <p:anim calcmode="lin" valueType="num">
                                      <p:cBhvr additive="base">
                                        <p:cTn id="35" dur="1000" fill="hold"/>
                                        <p:tgtEl>
                                          <p:spTgt spid="4101"/>
                                        </p:tgtEl>
                                        <p:attrNameLst>
                                          <p:attrName>ppt_y</p:attrName>
                                        </p:attrNameLst>
                                      </p:cBhvr>
                                      <p:tavLst>
                                        <p:tav tm="0">
                                          <p:val>
                                            <p:strVal val="1+#ppt_h/2"/>
                                          </p:val>
                                        </p:tav>
                                        <p:tav tm="100000">
                                          <p:val>
                                            <p:strVal val="#ppt_y"/>
                                          </p:val>
                                        </p:tav>
                                      </p:tavLst>
                                    </p:anim>
                                  </p:childTnLst>
                                </p:cTn>
                              </p:par>
                            </p:childTnLst>
                          </p:cTn>
                        </p:par>
                        <p:par>
                          <p:cTn id="36" fill="hold">
                            <p:stCondLst>
                              <p:cond delay="4000"/>
                            </p:stCondLst>
                            <p:childTnLst>
                              <p:par>
                                <p:cTn id="37" presetID="2" presetClass="entr" presetSubtype="12" fill="hold" nodeType="afterEffect">
                                  <p:stCondLst>
                                    <p:cond delay="0"/>
                                  </p:stCondLst>
                                  <p:childTnLst>
                                    <p:set>
                                      <p:cBhvr>
                                        <p:cTn id="38" dur="1" fill="hold">
                                          <p:stCondLst>
                                            <p:cond delay="0"/>
                                          </p:stCondLst>
                                        </p:cTn>
                                        <p:tgtEl>
                                          <p:spTgt spid="4099"/>
                                        </p:tgtEl>
                                        <p:attrNameLst>
                                          <p:attrName>style.visibility</p:attrName>
                                        </p:attrNameLst>
                                      </p:cBhvr>
                                      <p:to>
                                        <p:strVal val="visible"/>
                                      </p:to>
                                    </p:set>
                                    <p:anim calcmode="lin" valueType="num">
                                      <p:cBhvr additive="base">
                                        <p:cTn id="39" dur="1000" fill="hold"/>
                                        <p:tgtEl>
                                          <p:spTgt spid="4099"/>
                                        </p:tgtEl>
                                        <p:attrNameLst>
                                          <p:attrName>ppt_x</p:attrName>
                                        </p:attrNameLst>
                                      </p:cBhvr>
                                      <p:tavLst>
                                        <p:tav tm="0">
                                          <p:val>
                                            <p:strVal val="0-#ppt_w/2"/>
                                          </p:val>
                                        </p:tav>
                                        <p:tav tm="100000">
                                          <p:val>
                                            <p:strVal val="#ppt_x"/>
                                          </p:val>
                                        </p:tav>
                                      </p:tavLst>
                                    </p:anim>
                                    <p:anim calcmode="lin" valueType="num">
                                      <p:cBhvr additive="base">
                                        <p:cTn id="40" dur="1000" fill="hold"/>
                                        <p:tgtEl>
                                          <p:spTgt spid="4099"/>
                                        </p:tgtEl>
                                        <p:attrNameLst>
                                          <p:attrName>ppt_y</p:attrName>
                                        </p:attrNameLst>
                                      </p:cBhvr>
                                      <p:tavLst>
                                        <p:tav tm="0">
                                          <p:val>
                                            <p:strVal val="1+#ppt_h/2"/>
                                          </p:val>
                                        </p:tav>
                                        <p:tav tm="100000">
                                          <p:val>
                                            <p:strVal val="#ppt_y"/>
                                          </p:val>
                                        </p:tav>
                                      </p:tavLst>
                                    </p:anim>
                                  </p:childTnLst>
                                </p:cTn>
                              </p:par>
                            </p:childTnLst>
                          </p:cTn>
                        </p:par>
                        <p:par>
                          <p:cTn id="41" fill="hold">
                            <p:stCondLst>
                              <p:cond delay="5000"/>
                            </p:stCondLst>
                            <p:childTnLst>
                              <p:par>
                                <p:cTn id="42" presetID="2" presetClass="entr" presetSubtype="9" fill="hold" nodeType="afterEffect">
                                  <p:stCondLst>
                                    <p:cond delay="0"/>
                                  </p:stCondLst>
                                  <p:childTnLst>
                                    <p:set>
                                      <p:cBhvr>
                                        <p:cTn id="43" dur="1" fill="hold">
                                          <p:stCondLst>
                                            <p:cond delay="0"/>
                                          </p:stCondLst>
                                        </p:cTn>
                                        <p:tgtEl>
                                          <p:spTgt spid="4098"/>
                                        </p:tgtEl>
                                        <p:attrNameLst>
                                          <p:attrName>style.visibility</p:attrName>
                                        </p:attrNameLst>
                                      </p:cBhvr>
                                      <p:to>
                                        <p:strVal val="visible"/>
                                      </p:to>
                                    </p:set>
                                    <p:anim calcmode="lin" valueType="num">
                                      <p:cBhvr additive="base">
                                        <p:cTn id="44" dur="1000" fill="hold"/>
                                        <p:tgtEl>
                                          <p:spTgt spid="4098"/>
                                        </p:tgtEl>
                                        <p:attrNameLst>
                                          <p:attrName>ppt_x</p:attrName>
                                        </p:attrNameLst>
                                      </p:cBhvr>
                                      <p:tavLst>
                                        <p:tav tm="0">
                                          <p:val>
                                            <p:strVal val="0-#ppt_w/2"/>
                                          </p:val>
                                        </p:tav>
                                        <p:tav tm="100000">
                                          <p:val>
                                            <p:strVal val="#ppt_x"/>
                                          </p:val>
                                        </p:tav>
                                      </p:tavLst>
                                    </p:anim>
                                    <p:anim calcmode="lin" valueType="num">
                                      <p:cBhvr additive="base">
                                        <p:cTn id="45" dur="1000" fill="hold"/>
                                        <p:tgtEl>
                                          <p:spTgt spid="409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052736"/>
            <a:ext cx="7467600" cy="652934"/>
          </a:xfrm>
        </p:spPr>
        <p:txBody>
          <a:bodyPr/>
          <a:lstStyle/>
          <a:p>
            <a:pPr algn="ctr"/>
            <a:r>
              <a:rPr lang="en-US" dirty="0" smtClean="0"/>
              <a:t>In the market.</a:t>
            </a:r>
            <a:endParaRPr lang="ru-RU" dirty="0"/>
          </a:p>
        </p:txBody>
      </p:sp>
      <p:sp>
        <p:nvSpPr>
          <p:cNvPr id="3" name="Содержимое 2"/>
          <p:cNvSpPr>
            <a:spLocks noGrp="1"/>
          </p:cNvSpPr>
          <p:nvPr>
            <p:ph sz="quarter" idx="1"/>
          </p:nvPr>
        </p:nvSpPr>
        <p:spPr>
          <a:xfrm>
            <a:off x="2123728" y="1916832"/>
            <a:ext cx="6624736" cy="5277200"/>
          </a:xfrm>
        </p:spPr>
        <p:txBody>
          <a:bodyPr/>
          <a:lstStyle/>
          <a:p>
            <a:r>
              <a:rPr lang="en-US" dirty="0" smtClean="0"/>
              <a:t>I bought ________</a:t>
            </a:r>
          </a:p>
          <a:p>
            <a:r>
              <a:rPr lang="en-US" dirty="0" smtClean="0"/>
              <a:t>I bought ________</a:t>
            </a:r>
          </a:p>
          <a:p>
            <a:r>
              <a:rPr lang="en-US" dirty="0" smtClean="0"/>
              <a:t>I bought ________</a:t>
            </a:r>
          </a:p>
          <a:p>
            <a:r>
              <a:rPr lang="en-US" dirty="0" smtClean="0"/>
              <a:t>But I didn’t buy _______</a:t>
            </a:r>
          </a:p>
          <a:p>
            <a:r>
              <a:rPr lang="en-US" dirty="0" smtClean="0"/>
              <a:t>I went back home and opened my book –</a:t>
            </a:r>
          </a:p>
          <a:p>
            <a:r>
              <a:rPr lang="en-US" dirty="0" smtClean="0"/>
              <a:t>What kind of meal am I going to cook?</a:t>
            </a:r>
            <a:endParaRPr lang="ru-RU" dirty="0" smtClean="0"/>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Александр\Desktop\5.1254717597.jpg"/>
          <p:cNvPicPr>
            <a:picLocks noChangeAspect="1" noChangeArrowheads="1"/>
          </p:cNvPicPr>
          <p:nvPr/>
        </p:nvPicPr>
        <p:blipFill>
          <a:blip r:embed="rId2" cstate="email"/>
          <a:srcRect/>
          <a:stretch>
            <a:fillRect/>
          </a:stretch>
        </p:blipFill>
        <p:spPr bwMode="auto">
          <a:xfrm>
            <a:off x="5534270" y="4797152"/>
            <a:ext cx="3214193" cy="1911283"/>
          </a:xfrm>
          <a:prstGeom prst="rect">
            <a:avLst/>
          </a:prstGeom>
          <a:noFill/>
        </p:spPr>
      </p:pic>
      <p:sp>
        <p:nvSpPr>
          <p:cNvPr id="2" name="Заголовок 1"/>
          <p:cNvSpPr>
            <a:spLocks noGrp="1"/>
          </p:cNvSpPr>
          <p:nvPr>
            <p:ph type="title"/>
          </p:nvPr>
        </p:nvSpPr>
        <p:spPr>
          <a:xfrm>
            <a:off x="467544" y="548680"/>
            <a:ext cx="7467600" cy="580926"/>
          </a:xfrm>
        </p:spPr>
        <p:txBody>
          <a:bodyPr>
            <a:noAutofit/>
          </a:bodyPr>
          <a:lstStyle/>
          <a:p>
            <a:pPr algn="ctr"/>
            <a:r>
              <a:rPr lang="en-US" sz="4000" dirty="0" smtClean="0"/>
              <a:t>Recipes</a:t>
            </a:r>
            <a:endParaRPr lang="ru-RU" sz="4000" dirty="0"/>
          </a:p>
        </p:txBody>
      </p:sp>
      <p:sp>
        <p:nvSpPr>
          <p:cNvPr id="3" name="Содержимое 2"/>
          <p:cNvSpPr>
            <a:spLocks noGrp="1"/>
          </p:cNvSpPr>
          <p:nvPr>
            <p:ph sz="quarter" idx="1"/>
          </p:nvPr>
        </p:nvSpPr>
        <p:spPr/>
        <p:txBody>
          <a:bodyPr>
            <a:normAutofit/>
          </a:bodyPr>
          <a:lstStyle/>
          <a:p>
            <a:r>
              <a:rPr lang="en-US" sz="2800" dirty="0" smtClean="0"/>
              <a:t>Take six eggs. Break them into a bowl and add some milk. Mix together. Put a little oil in a pan and add the eggs and milk. Add salt and pepper. Slice three tomatoes and grate some cheese. Add these when the eggs are nearly cooked. Serve with potatoes and salad. </a:t>
            </a:r>
            <a:endParaRPr lang="ru-RU"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2000"/>
                                        <p:tgtEl>
                                          <p:spTgt spid="2"/>
                                        </p:tgtEl>
                                      </p:cBhvr>
                                    </p:animEffect>
                                  </p:childTnLst>
                                </p:cTn>
                              </p:par>
                              <p:par>
                                <p:cTn id="11" presetID="10" presetClass="entr" presetSubtype="0"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animEffect transition="in" filter="fade">
                                      <p:cBhvr>
                                        <p:cTn id="13"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467600" cy="724942"/>
          </a:xfrm>
        </p:spPr>
        <p:txBody>
          <a:bodyPr/>
          <a:lstStyle/>
          <a:p>
            <a:pPr algn="ctr"/>
            <a:r>
              <a:rPr lang="en-US" dirty="0" smtClean="0"/>
              <a:t>Shopping list</a:t>
            </a:r>
            <a:endParaRPr lang="ru-RU" dirty="0"/>
          </a:p>
        </p:txBody>
      </p:sp>
      <p:pic>
        <p:nvPicPr>
          <p:cNvPr id="6146" name="Picture 2" descr="C:\Users\Александр\Desktop\2010-10-27_16-51-22_1156468107.jpg"/>
          <p:cNvPicPr>
            <a:picLocks noGrp="1" noChangeAspect="1" noChangeArrowheads="1"/>
          </p:cNvPicPr>
          <p:nvPr>
            <p:ph sz="quarter" idx="1"/>
          </p:nvPr>
        </p:nvPicPr>
        <p:blipFill>
          <a:blip r:embed="rId2" cstate="email"/>
          <a:srcRect/>
          <a:stretch>
            <a:fillRect/>
          </a:stretch>
        </p:blipFill>
        <p:spPr bwMode="auto">
          <a:xfrm>
            <a:off x="323528" y="980728"/>
            <a:ext cx="2664296" cy="1774772"/>
          </a:xfrm>
          <a:prstGeom prst="rect">
            <a:avLst/>
          </a:prstGeom>
          <a:noFill/>
        </p:spPr>
      </p:pic>
      <p:pic>
        <p:nvPicPr>
          <p:cNvPr id="6148" name="Picture 4" descr="C:\Users\Александр\Desktop\default.jpeg"/>
          <p:cNvPicPr>
            <a:picLocks noChangeAspect="1" noChangeArrowheads="1"/>
          </p:cNvPicPr>
          <p:nvPr/>
        </p:nvPicPr>
        <p:blipFill>
          <a:blip r:embed="rId3" cstate="email"/>
          <a:srcRect/>
          <a:stretch>
            <a:fillRect/>
          </a:stretch>
        </p:blipFill>
        <p:spPr bwMode="auto">
          <a:xfrm>
            <a:off x="3779912" y="908720"/>
            <a:ext cx="1584176" cy="3284984"/>
          </a:xfrm>
          <a:prstGeom prst="rect">
            <a:avLst/>
          </a:prstGeom>
          <a:noFill/>
        </p:spPr>
      </p:pic>
      <p:pic>
        <p:nvPicPr>
          <p:cNvPr id="6149" name="Picture 5" descr="C:\Users\Александр\Desktop\salt and pepper.jpg"/>
          <p:cNvPicPr>
            <a:picLocks noChangeAspect="1" noChangeArrowheads="1"/>
          </p:cNvPicPr>
          <p:nvPr/>
        </p:nvPicPr>
        <p:blipFill>
          <a:blip r:embed="rId4" cstate="email"/>
          <a:srcRect/>
          <a:stretch>
            <a:fillRect/>
          </a:stretch>
        </p:blipFill>
        <p:spPr bwMode="auto">
          <a:xfrm>
            <a:off x="5940152" y="2636912"/>
            <a:ext cx="2125902" cy="1798513"/>
          </a:xfrm>
          <a:prstGeom prst="rect">
            <a:avLst/>
          </a:prstGeom>
          <a:noFill/>
        </p:spPr>
      </p:pic>
      <p:pic>
        <p:nvPicPr>
          <p:cNvPr id="6151" name="Picture 7" descr="C:\Users\Александр\Desktop\67-800x800(1).jpg"/>
          <p:cNvPicPr>
            <a:picLocks noChangeAspect="1" noChangeArrowheads="1"/>
          </p:cNvPicPr>
          <p:nvPr/>
        </p:nvPicPr>
        <p:blipFill>
          <a:blip r:embed="rId5" cstate="email"/>
          <a:srcRect/>
          <a:stretch>
            <a:fillRect/>
          </a:stretch>
        </p:blipFill>
        <p:spPr bwMode="auto">
          <a:xfrm>
            <a:off x="6084168" y="620688"/>
            <a:ext cx="2492896" cy="1656184"/>
          </a:xfrm>
          <a:prstGeom prst="rect">
            <a:avLst/>
          </a:prstGeom>
          <a:noFill/>
        </p:spPr>
      </p:pic>
      <p:pic>
        <p:nvPicPr>
          <p:cNvPr id="6153" name="Picture 9" descr="C:\Users\Александр\Desktop\4fdb933ed8e1.jpg"/>
          <p:cNvPicPr>
            <a:picLocks noChangeAspect="1" noChangeArrowheads="1"/>
          </p:cNvPicPr>
          <p:nvPr/>
        </p:nvPicPr>
        <p:blipFill>
          <a:blip r:embed="rId6" cstate="email"/>
          <a:srcRect/>
          <a:stretch>
            <a:fillRect/>
          </a:stretch>
        </p:blipFill>
        <p:spPr bwMode="auto">
          <a:xfrm>
            <a:off x="6372200" y="4797152"/>
            <a:ext cx="2376264" cy="1512168"/>
          </a:xfrm>
          <a:prstGeom prst="rect">
            <a:avLst/>
          </a:prstGeom>
          <a:noFill/>
        </p:spPr>
      </p:pic>
      <p:pic>
        <p:nvPicPr>
          <p:cNvPr id="6154" name="Picture 10" descr="C:\Users\Александр\Desktop\250169_photoshopia.ru_350_sir_17.png"/>
          <p:cNvPicPr>
            <a:picLocks noChangeAspect="1" noChangeArrowheads="1"/>
          </p:cNvPicPr>
          <p:nvPr/>
        </p:nvPicPr>
        <p:blipFill>
          <a:blip r:embed="rId7" cstate="email"/>
          <a:srcRect/>
          <a:stretch>
            <a:fillRect/>
          </a:stretch>
        </p:blipFill>
        <p:spPr bwMode="auto">
          <a:xfrm>
            <a:off x="3419872" y="4509120"/>
            <a:ext cx="2063334" cy="1869380"/>
          </a:xfrm>
          <a:prstGeom prst="rect">
            <a:avLst/>
          </a:prstGeom>
          <a:noFill/>
        </p:spPr>
      </p:pic>
      <p:sp>
        <p:nvSpPr>
          <p:cNvPr id="13" name="TextBox 12"/>
          <p:cNvSpPr txBox="1"/>
          <p:nvPr/>
        </p:nvSpPr>
        <p:spPr>
          <a:xfrm>
            <a:off x="899592" y="3068960"/>
            <a:ext cx="184731" cy="369332"/>
          </a:xfrm>
          <a:prstGeom prst="rect">
            <a:avLst/>
          </a:prstGeom>
          <a:noFill/>
        </p:spPr>
        <p:txBody>
          <a:bodyPr wrap="none" rtlCol="0">
            <a:spAutoFit/>
          </a:bodyPr>
          <a:lstStyle/>
          <a:p>
            <a:endParaRPr lang="ru-RU" dirty="0"/>
          </a:p>
        </p:txBody>
      </p:sp>
      <p:pic>
        <p:nvPicPr>
          <p:cNvPr id="6155" name="Picture 11" descr="C:\Users\Александр\Desktop\7843613acf.jpg"/>
          <p:cNvPicPr>
            <a:picLocks noChangeAspect="1" noChangeArrowheads="1"/>
          </p:cNvPicPr>
          <p:nvPr/>
        </p:nvPicPr>
        <p:blipFill>
          <a:blip r:embed="rId8" cstate="email"/>
          <a:srcRect/>
          <a:stretch>
            <a:fillRect/>
          </a:stretch>
        </p:blipFill>
        <p:spPr bwMode="auto">
          <a:xfrm>
            <a:off x="395536" y="3212976"/>
            <a:ext cx="2664318" cy="2448272"/>
          </a:xfrm>
          <a:prstGeom prst="rect">
            <a:avLst/>
          </a:prstGeom>
          <a:noFill/>
        </p:spPr>
      </p:pic>
      <p:sp>
        <p:nvSpPr>
          <p:cNvPr id="17" name="TextBox 16"/>
          <p:cNvSpPr txBox="1"/>
          <p:nvPr/>
        </p:nvSpPr>
        <p:spPr>
          <a:xfrm>
            <a:off x="1187624" y="2708920"/>
            <a:ext cx="1224136" cy="369332"/>
          </a:xfrm>
          <a:prstGeom prst="rect">
            <a:avLst/>
          </a:prstGeom>
          <a:noFill/>
        </p:spPr>
        <p:txBody>
          <a:bodyPr wrap="square" rtlCol="0">
            <a:spAutoFit/>
          </a:bodyPr>
          <a:lstStyle/>
          <a:p>
            <a:r>
              <a:rPr lang="en-US" dirty="0" smtClean="0"/>
              <a:t>Six eggs</a:t>
            </a:r>
            <a:endParaRPr lang="ru-RU" dirty="0"/>
          </a:p>
        </p:txBody>
      </p:sp>
      <p:sp>
        <p:nvSpPr>
          <p:cNvPr id="18" name="TextBox 17"/>
          <p:cNvSpPr txBox="1"/>
          <p:nvPr/>
        </p:nvSpPr>
        <p:spPr>
          <a:xfrm>
            <a:off x="4427984" y="4005064"/>
            <a:ext cx="683200" cy="369332"/>
          </a:xfrm>
          <a:prstGeom prst="rect">
            <a:avLst/>
          </a:prstGeom>
          <a:noFill/>
        </p:spPr>
        <p:txBody>
          <a:bodyPr wrap="none" rtlCol="0">
            <a:spAutoFit/>
          </a:bodyPr>
          <a:lstStyle/>
          <a:p>
            <a:r>
              <a:rPr lang="en-US" dirty="0" smtClean="0"/>
              <a:t>Milk</a:t>
            </a:r>
            <a:endParaRPr lang="ru-RU" dirty="0"/>
          </a:p>
        </p:txBody>
      </p:sp>
      <p:sp>
        <p:nvSpPr>
          <p:cNvPr id="19" name="TextBox 18"/>
          <p:cNvSpPr txBox="1"/>
          <p:nvPr/>
        </p:nvSpPr>
        <p:spPr>
          <a:xfrm>
            <a:off x="1187624" y="5661248"/>
            <a:ext cx="1099981" cy="369332"/>
          </a:xfrm>
          <a:prstGeom prst="rect">
            <a:avLst/>
          </a:prstGeom>
          <a:noFill/>
        </p:spPr>
        <p:txBody>
          <a:bodyPr wrap="none" rtlCol="0">
            <a:spAutoFit/>
          </a:bodyPr>
          <a:lstStyle/>
          <a:p>
            <a:r>
              <a:rPr lang="en-US" dirty="0"/>
              <a:t>P</a:t>
            </a:r>
            <a:r>
              <a:rPr lang="en-US" dirty="0" smtClean="0"/>
              <a:t>otatoes</a:t>
            </a:r>
            <a:endParaRPr lang="ru-RU" dirty="0"/>
          </a:p>
        </p:txBody>
      </p:sp>
      <p:sp>
        <p:nvSpPr>
          <p:cNvPr id="20" name="TextBox 19"/>
          <p:cNvSpPr txBox="1"/>
          <p:nvPr/>
        </p:nvSpPr>
        <p:spPr>
          <a:xfrm>
            <a:off x="4211960" y="6021288"/>
            <a:ext cx="946093" cy="369332"/>
          </a:xfrm>
          <a:prstGeom prst="rect">
            <a:avLst/>
          </a:prstGeom>
          <a:noFill/>
        </p:spPr>
        <p:txBody>
          <a:bodyPr wrap="none" rtlCol="0">
            <a:spAutoFit/>
          </a:bodyPr>
          <a:lstStyle/>
          <a:p>
            <a:r>
              <a:rPr lang="en-US" dirty="0" smtClean="0"/>
              <a:t>Cheese</a:t>
            </a:r>
            <a:endParaRPr lang="ru-RU" dirty="0"/>
          </a:p>
        </p:txBody>
      </p:sp>
      <p:sp>
        <p:nvSpPr>
          <p:cNvPr id="21" name="TextBox 20"/>
          <p:cNvSpPr txBox="1"/>
          <p:nvPr/>
        </p:nvSpPr>
        <p:spPr>
          <a:xfrm>
            <a:off x="6732240" y="2204864"/>
            <a:ext cx="1215397" cy="369332"/>
          </a:xfrm>
          <a:prstGeom prst="rect">
            <a:avLst/>
          </a:prstGeom>
          <a:noFill/>
        </p:spPr>
        <p:txBody>
          <a:bodyPr wrap="none" rtlCol="0">
            <a:spAutoFit/>
          </a:bodyPr>
          <a:lstStyle/>
          <a:p>
            <a:r>
              <a:rPr lang="en-US" dirty="0" smtClean="0"/>
              <a:t>Tomatoes</a:t>
            </a:r>
            <a:endParaRPr lang="ru-RU" dirty="0"/>
          </a:p>
        </p:txBody>
      </p:sp>
      <p:sp>
        <p:nvSpPr>
          <p:cNvPr id="22" name="TextBox 21"/>
          <p:cNvSpPr txBox="1"/>
          <p:nvPr/>
        </p:nvSpPr>
        <p:spPr>
          <a:xfrm>
            <a:off x="6228184" y="4437112"/>
            <a:ext cx="1883849" cy="369332"/>
          </a:xfrm>
          <a:prstGeom prst="rect">
            <a:avLst/>
          </a:prstGeom>
          <a:noFill/>
        </p:spPr>
        <p:txBody>
          <a:bodyPr wrap="none" rtlCol="0">
            <a:spAutoFit/>
          </a:bodyPr>
          <a:lstStyle/>
          <a:p>
            <a:r>
              <a:rPr lang="en-US" dirty="0" smtClean="0"/>
              <a:t>Salt and pepper</a:t>
            </a:r>
            <a:endParaRPr lang="ru-RU" dirty="0"/>
          </a:p>
        </p:txBody>
      </p:sp>
      <p:sp>
        <p:nvSpPr>
          <p:cNvPr id="23" name="TextBox 22"/>
          <p:cNvSpPr txBox="1"/>
          <p:nvPr/>
        </p:nvSpPr>
        <p:spPr>
          <a:xfrm>
            <a:off x="7236296" y="6237312"/>
            <a:ext cx="792205" cy="369332"/>
          </a:xfrm>
          <a:prstGeom prst="rect">
            <a:avLst/>
          </a:prstGeom>
          <a:noFill/>
        </p:spPr>
        <p:txBody>
          <a:bodyPr wrap="none" rtlCol="0">
            <a:spAutoFit/>
          </a:bodyPr>
          <a:lstStyle/>
          <a:p>
            <a:r>
              <a:rPr lang="en-US" dirty="0" smtClean="0"/>
              <a:t>Salad</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6155"/>
                                        </p:tgtEl>
                                        <p:attrNameLst>
                                          <p:attrName>style.visibility</p:attrName>
                                        </p:attrNameLst>
                                      </p:cBhvr>
                                      <p:to>
                                        <p:strVal val="visible"/>
                                      </p:to>
                                    </p:set>
                                    <p:animEffect transition="in" filter="fade">
                                      <p:cBhvr>
                                        <p:cTn id="11" dur="1000"/>
                                        <p:tgtEl>
                                          <p:spTgt spid="6155"/>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6146"/>
                                        </p:tgtEl>
                                        <p:attrNameLst>
                                          <p:attrName>style.visibility</p:attrName>
                                        </p:attrNameLst>
                                      </p:cBhvr>
                                      <p:to>
                                        <p:strVal val="visible"/>
                                      </p:to>
                                    </p:set>
                                    <p:animEffect transition="in" filter="fade">
                                      <p:cBhvr>
                                        <p:cTn id="15" dur="1000"/>
                                        <p:tgtEl>
                                          <p:spTgt spid="6146"/>
                                        </p:tgtEl>
                                      </p:cBhvr>
                                    </p:animEffect>
                                  </p:childTnLst>
                                </p:cTn>
                              </p:par>
                            </p:childTnLst>
                          </p:cTn>
                        </p:par>
                        <p:par>
                          <p:cTn id="16" fill="hold">
                            <p:stCondLst>
                              <p:cond delay="4000"/>
                            </p:stCondLst>
                            <p:childTnLst>
                              <p:par>
                                <p:cTn id="17" presetID="10" presetClass="entr" presetSubtype="0" fill="hold" nodeType="afterEffect">
                                  <p:stCondLst>
                                    <p:cond delay="0"/>
                                  </p:stCondLst>
                                  <p:childTnLst>
                                    <p:set>
                                      <p:cBhvr>
                                        <p:cTn id="18" dur="1" fill="hold">
                                          <p:stCondLst>
                                            <p:cond delay="0"/>
                                          </p:stCondLst>
                                        </p:cTn>
                                        <p:tgtEl>
                                          <p:spTgt spid="6148"/>
                                        </p:tgtEl>
                                        <p:attrNameLst>
                                          <p:attrName>style.visibility</p:attrName>
                                        </p:attrNameLst>
                                      </p:cBhvr>
                                      <p:to>
                                        <p:strVal val="visible"/>
                                      </p:to>
                                    </p:set>
                                    <p:animEffect transition="in" filter="fade">
                                      <p:cBhvr>
                                        <p:cTn id="19" dur="1000"/>
                                        <p:tgtEl>
                                          <p:spTgt spid="6148"/>
                                        </p:tgtEl>
                                      </p:cBhvr>
                                    </p:animEffect>
                                  </p:childTnLst>
                                </p:cTn>
                              </p:par>
                            </p:childTnLst>
                          </p:cTn>
                        </p:par>
                        <p:par>
                          <p:cTn id="20" fill="hold">
                            <p:stCondLst>
                              <p:cond delay="5000"/>
                            </p:stCondLst>
                            <p:childTnLst>
                              <p:par>
                                <p:cTn id="21" presetID="10" presetClass="entr" presetSubtype="0" fill="hold" nodeType="afterEffect">
                                  <p:stCondLst>
                                    <p:cond delay="0"/>
                                  </p:stCondLst>
                                  <p:childTnLst>
                                    <p:set>
                                      <p:cBhvr>
                                        <p:cTn id="22" dur="1" fill="hold">
                                          <p:stCondLst>
                                            <p:cond delay="0"/>
                                          </p:stCondLst>
                                        </p:cTn>
                                        <p:tgtEl>
                                          <p:spTgt spid="6154"/>
                                        </p:tgtEl>
                                        <p:attrNameLst>
                                          <p:attrName>style.visibility</p:attrName>
                                        </p:attrNameLst>
                                      </p:cBhvr>
                                      <p:to>
                                        <p:strVal val="visible"/>
                                      </p:to>
                                    </p:set>
                                    <p:animEffect transition="in" filter="fade">
                                      <p:cBhvr>
                                        <p:cTn id="23" dur="1000"/>
                                        <p:tgtEl>
                                          <p:spTgt spid="6154"/>
                                        </p:tgtEl>
                                      </p:cBhvr>
                                    </p:animEffect>
                                  </p:childTnLst>
                                </p:cTn>
                              </p:par>
                            </p:childTnLst>
                          </p:cTn>
                        </p:par>
                        <p:par>
                          <p:cTn id="24" fill="hold">
                            <p:stCondLst>
                              <p:cond delay="6000"/>
                            </p:stCondLst>
                            <p:childTnLst>
                              <p:par>
                                <p:cTn id="25" presetID="10" presetClass="entr" presetSubtype="0" fill="hold" nodeType="afterEffect">
                                  <p:stCondLst>
                                    <p:cond delay="0"/>
                                  </p:stCondLst>
                                  <p:childTnLst>
                                    <p:set>
                                      <p:cBhvr>
                                        <p:cTn id="26" dur="1" fill="hold">
                                          <p:stCondLst>
                                            <p:cond delay="0"/>
                                          </p:stCondLst>
                                        </p:cTn>
                                        <p:tgtEl>
                                          <p:spTgt spid="6153"/>
                                        </p:tgtEl>
                                        <p:attrNameLst>
                                          <p:attrName>style.visibility</p:attrName>
                                        </p:attrNameLst>
                                      </p:cBhvr>
                                      <p:to>
                                        <p:strVal val="visible"/>
                                      </p:to>
                                    </p:set>
                                    <p:animEffect transition="in" filter="fade">
                                      <p:cBhvr>
                                        <p:cTn id="27" dur="1000"/>
                                        <p:tgtEl>
                                          <p:spTgt spid="6153"/>
                                        </p:tgtEl>
                                      </p:cBhvr>
                                    </p:animEffect>
                                  </p:childTnLst>
                                </p:cTn>
                              </p:par>
                            </p:childTnLst>
                          </p:cTn>
                        </p:par>
                        <p:par>
                          <p:cTn id="28" fill="hold">
                            <p:stCondLst>
                              <p:cond delay="7000"/>
                            </p:stCondLst>
                            <p:childTnLst>
                              <p:par>
                                <p:cTn id="29" presetID="10" presetClass="entr" presetSubtype="0" fill="hold" nodeType="afterEffect">
                                  <p:stCondLst>
                                    <p:cond delay="0"/>
                                  </p:stCondLst>
                                  <p:childTnLst>
                                    <p:set>
                                      <p:cBhvr>
                                        <p:cTn id="30" dur="1" fill="hold">
                                          <p:stCondLst>
                                            <p:cond delay="0"/>
                                          </p:stCondLst>
                                        </p:cTn>
                                        <p:tgtEl>
                                          <p:spTgt spid="6149"/>
                                        </p:tgtEl>
                                        <p:attrNameLst>
                                          <p:attrName>style.visibility</p:attrName>
                                        </p:attrNameLst>
                                      </p:cBhvr>
                                      <p:to>
                                        <p:strVal val="visible"/>
                                      </p:to>
                                    </p:set>
                                    <p:animEffect transition="in" filter="fade">
                                      <p:cBhvr>
                                        <p:cTn id="31" dur="1000"/>
                                        <p:tgtEl>
                                          <p:spTgt spid="6149"/>
                                        </p:tgtEl>
                                      </p:cBhvr>
                                    </p:animEffect>
                                  </p:childTnLst>
                                </p:cTn>
                              </p:par>
                            </p:childTnLst>
                          </p:cTn>
                        </p:par>
                        <p:par>
                          <p:cTn id="32" fill="hold">
                            <p:stCondLst>
                              <p:cond delay="8000"/>
                            </p:stCondLst>
                            <p:childTnLst>
                              <p:par>
                                <p:cTn id="33" presetID="10" presetClass="entr" presetSubtype="0" fill="hold" nodeType="afterEffect">
                                  <p:stCondLst>
                                    <p:cond delay="0"/>
                                  </p:stCondLst>
                                  <p:childTnLst>
                                    <p:set>
                                      <p:cBhvr>
                                        <p:cTn id="34" dur="1" fill="hold">
                                          <p:stCondLst>
                                            <p:cond delay="0"/>
                                          </p:stCondLst>
                                        </p:cTn>
                                        <p:tgtEl>
                                          <p:spTgt spid="6151"/>
                                        </p:tgtEl>
                                        <p:attrNameLst>
                                          <p:attrName>style.visibility</p:attrName>
                                        </p:attrNameLst>
                                      </p:cBhvr>
                                      <p:to>
                                        <p:strVal val="visible"/>
                                      </p:to>
                                    </p:set>
                                    <p:animEffect transition="in" filter="fade">
                                      <p:cBhvr>
                                        <p:cTn id="35" dur="1000"/>
                                        <p:tgtEl>
                                          <p:spTgt spid="615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2000"/>
                                        <p:tgtEl>
                                          <p:spTgt spid="1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2000"/>
                                        <p:tgtEl>
                                          <p:spTgt spid="1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2000"/>
                                        <p:tgtEl>
                                          <p:spTgt spid="21"/>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2000"/>
                                        <p:tgtEl>
                                          <p:spTgt spid="22"/>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fade">
                                      <p:cBhvr>
                                        <p:cTn id="50" dur="2000"/>
                                        <p:tgtEl>
                                          <p:spTgt spid="2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2000"/>
                                        <p:tgtEl>
                                          <p:spTgt spid="20"/>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fade">
                                      <p:cBhvr>
                                        <p:cTn id="56"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8" grpId="0"/>
      <p:bldP spid="19" grpId="0"/>
      <p:bldP spid="20" grpId="0"/>
      <p:bldP spid="21" grpId="0"/>
      <p:bldP spid="22" grpId="0"/>
      <p:bldP spid="2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255</TotalTime>
  <Words>214</Words>
  <Application>Microsoft Office PowerPoint</Application>
  <PresentationFormat>Экран (4:3)</PresentationFormat>
  <Paragraphs>102</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Эркер</vt:lpstr>
      <vt:lpstr>In the market.</vt:lpstr>
      <vt:lpstr>Speech bubbles:</vt:lpstr>
      <vt:lpstr>Слайд 3</vt:lpstr>
      <vt:lpstr>In the market.</vt:lpstr>
      <vt:lpstr>In the market.</vt:lpstr>
      <vt:lpstr>Recipes</vt:lpstr>
      <vt:lpstr>Shopping list</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market.</dc:title>
  <dc:creator>Александр</dc:creator>
  <cp:lastModifiedBy>Roman</cp:lastModifiedBy>
  <cp:revision>33</cp:revision>
  <dcterms:created xsi:type="dcterms:W3CDTF">2011-11-15T16:06:49Z</dcterms:created>
  <dcterms:modified xsi:type="dcterms:W3CDTF">2014-02-03T19:29:14Z</dcterms:modified>
</cp:coreProperties>
</file>